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8AA5A-0D72-2437-E046-BAB4360DEF7F}" v="72" dt="2024-10-01T17:45:01.459"/>
    <p1510:client id="{4C6BCEC8-A41B-1A4E-C3A3-5EC74A3C934A}" v="2" dt="2024-10-03T05:26:48.425"/>
    <p1510:client id="{65784A1B-8EDE-F72E-565A-0C80E1AD8F78}" v="246" dt="2024-10-02T08:50:49.801"/>
    <p1510:client id="{72F8C58B-5A82-4FF2-8871-775C723FFE7F}" v="679" dt="2024-10-01T18:22:14.817"/>
    <p1510:client id="{7A07666E-D191-EF56-C194-98AB340A87F8}" v="117" dt="2024-10-01T18:35:32.764"/>
    <p1510:client id="{947FBF7B-34C6-C549-7417-DC62DDF22684}" v="40" dt="2024-10-02T08:22:03.500"/>
    <p1510:client id="{CCC1D3CE-64CE-67F1-937B-0A748C48A737}" v="5" dt="2024-10-01T17:18:53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Gryga" userId="S::it2408@sspu-opava.cz::72c55109-de57-4fa9-a091-b8b527d8c2b7" providerId="AD" clId="Web-{65784A1B-8EDE-F72E-565A-0C80E1AD8F78}"/>
    <pc:docChg chg="addSld delSld modSld sldOrd">
      <pc:chgData name="Karel Gryga" userId="S::it2408@sspu-opava.cz::72c55109-de57-4fa9-a091-b8b527d8c2b7" providerId="AD" clId="Web-{65784A1B-8EDE-F72E-565A-0C80E1AD8F78}" dt="2024-10-02T08:50:49.801" v="256" actId="20577"/>
      <pc:docMkLst>
        <pc:docMk/>
      </pc:docMkLst>
      <pc:sldChg chg="modSp">
        <pc:chgData name="Karel Gryga" userId="S::it2408@sspu-opava.cz::72c55109-de57-4fa9-a091-b8b527d8c2b7" providerId="AD" clId="Web-{65784A1B-8EDE-F72E-565A-0C80E1AD8F78}" dt="2024-10-02T08:22:54.782" v="238" actId="1076"/>
        <pc:sldMkLst>
          <pc:docMk/>
          <pc:sldMk cId="109857222" sldId="256"/>
        </pc:sldMkLst>
        <pc:spChg chg="mod">
          <ac:chgData name="Karel Gryga" userId="S::it2408@sspu-opava.cz::72c55109-de57-4fa9-a091-b8b527d8c2b7" providerId="AD" clId="Web-{65784A1B-8EDE-F72E-565A-0C80E1AD8F78}" dt="2024-10-02T08:21:26.763" v="20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el Gryga" userId="S::it2408@sspu-opava.cz::72c55109-de57-4fa9-a091-b8b527d8c2b7" providerId="AD" clId="Web-{65784A1B-8EDE-F72E-565A-0C80E1AD8F78}" dt="2024-10-02T08:22:54.782" v="238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arel Gryga" userId="S::it2408@sspu-opava.cz::72c55109-de57-4fa9-a091-b8b527d8c2b7" providerId="AD" clId="Web-{65784A1B-8EDE-F72E-565A-0C80E1AD8F78}" dt="2024-10-02T08:19:05.353" v="189" actId="14100"/>
        <pc:sldMkLst>
          <pc:docMk/>
          <pc:sldMk cId="4232035741" sldId="257"/>
        </pc:sldMkLst>
        <pc:spChg chg="mod">
          <ac:chgData name="Karel Gryga" userId="S::it2408@sspu-opava.cz::72c55109-de57-4fa9-a091-b8b527d8c2b7" providerId="AD" clId="Web-{65784A1B-8EDE-F72E-565A-0C80E1AD8F78}" dt="2024-10-02T08:19:05.353" v="189" actId="14100"/>
          <ac:spMkLst>
            <pc:docMk/>
            <pc:sldMk cId="4232035741" sldId="257"/>
            <ac:spMk id="2" creationId="{1491D1AD-5002-3D53-C2F1-22B39E736E72}"/>
          </ac:spMkLst>
        </pc:spChg>
        <pc:spChg chg="mod">
          <ac:chgData name="Karel Gryga" userId="S::it2408@sspu-opava.cz::72c55109-de57-4fa9-a091-b8b527d8c2b7" providerId="AD" clId="Web-{65784A1B-8EDE-F72E-565A-0C80E1AD8F78}" dt="2024-10-02T08:18:52.837" v="188" actId="14100"/>
          <ac:spMkLst>
            <pc:docMk/>
            <pc:sldMk cId="4232035741" sldId="257"/>
            <ac:spMk id="3" creationId="{A973F764-CC6F-B269-4CDE-FA2A4F458BA6}"/>
          </ac:spMkLst>
        </pc:spChg>
      </pc:sldChg>
      <pc:sldChg chg="addSp delSp modSp">
        <pc:chgData name="Karel Gryga" userId="S::it2408@sspu-opava.cz::72c55109-de57-4fa9-a091-b8b527d8c2b7" providerId="AD" clId="Web-{65784A1B-8EDE-F72E-565A-0C80E1AD8F78}" dt="2024-10-02T08:50:49.801" v="256" actId="20577"/>
        <pc:sldMkLst>
          <pc:docMk/>
          <pc:sldMk cId="4269674289" sldId="258"/>
        </pc:sldMkLst>
        <pc:spChg chg="mod ord">
          <ac:chgData name="Karel Gryga" userId="S::it2408@sspu-opava.cz::72c55109-de57-4fa9-a091-b8b527d8c2b7" providerId="AD" clId="Web-{65784A1B-8EDE-F72E-565A-0C80E1AD8F78}" dt="2024-10-02T08:19:53.573" v="198" actId="14100"/>
          <ac:spMkLst>
            <pc:docMk/>
            <pc:sldMk cId="4269674289" sldId="258"/>
            <ac:spMk id="2" creationId="{378606DA-3E5E-3FDD-3740-115C01C6A7A1}"/>
          </ac:spMkLst>
        </pc:spChg>
        <pc:spChg chg="mod">
          <ac:chgData name="Karel Gryga" userId="S::it2408@sspu-opava.cz::72c55109-de57-4fa9-a091-b8b527d8c2b7" providerId="AD" clId="Web-{65784A1B-8EDE-F72E-565A-0C80E1AD8F78}" dt="2024-10-02T08:50:49.801" v="256" actId="20577"/>
          <ac:spMkLst>
            <pc:docMk/>
            <pc:sldMk cId="4269674289" sldId="258"/>
            <ac:spMk id="5" creationId="{A1EFB8C8-0E42-0A4B-A78B-F386603EC7C4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1"/>
          <ac:spMkLst>
            <pc:docMk/>
            <pc:sldMk cId="4269674289" sldId="258"/>
            <ac:spMk id="20" creationId="{DBC6133C-0615-4CE4-9132-37E609A9BDFA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1"/>
          <ac:spMkLst>
            <pc:docMk/>
            <pc:sldMk cId="4269674289" sldId="258"/>
            <ac:spMk id="22" creationId="{169CC832-2974-4E8D-90ED-3E2941BA7336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1"/>
          <ac:spMkLst>
            <pc:docMk/>
            <pc:sldMk cId="4269674289" sldId="258"/>
            <ac:spMk id="24" creationId="{55222F96-971A-4F90-B841-6BAB416C7AC1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1"/>
          <ac:spMkLst>
            <pc:docMk/>
            <pc:sldMk cId="4269674289" sldId="258"/>
            <ac:spMk id="26" creationId="{08980754-6F4B-43C9-B9BE-127B6BED6586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1"/>
          <ac:spMkLst>
            <pc:docMk/>
            <pc:sldMk cId="4269674289" sldId="258"/>
            <ac:spMk id="28" creationId="{2C1BBA94-3F40-40AA-8BB9-E69E25E537C1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36.796" v="48"/>
          <ac:spMkLst>
            <pc:docMk/>
            <pc:sldMk cId="4269674289" sldId="258"/>
            <ac:spMk id="33" creationId="{04812C46-200A-4DEB-A05E-3ED6C68C2387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36.796" v="48"/>
          <ac:spMkLst>
            <pc:docMk/>
            <pc:sldMk cId="4269674289" sldId="258"/>
            <ac:spMk id="35" creationId="{D1EA859B-E555-4109-94F3-6700E046E008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0"/>
          <ac:spMkLst>
            <pc:docMk/>
            <pc:sldMk cId="4269674289" sldId="258"/>
            <ac:spMk id="37" creationId="{AEDD7960-4866-4399-BEF6-DD1431AB4E34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0"/>
          <ac:spMkLst>
            <pc:docMk/>
            <pc:sldMk cId="4269674289" sldId="258"/>
            <ac:spMk id="38" creationId="{6B5E2835-4E47-45B3-9CFE-732FF7B05472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0"/>
          <ac:spMkLst>
            <pc:docMk/>
            <pc:sldMk cId="4269674289" sldId="258"/>
            <ac:spMk id="39" creationId="{55D4142C-5077-457F-A6AD-3FECFDB39685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0"/>
          <ac:spMkLst>
            <pc:docMk/>
            <pc:sldMk cId="4269674289" sldId="258"/>
            <ac:spMk id="40" creationId="{5B45AD5D-AA52-4F7B-9362-576A39AD9E09}"/>
          </ac:spMkLst>
        </pc:spChg>
        <pc:spChg chg="add del">
          <ac:chgData name="Karel Gryga" userId="S::it2408@sspu-opava.cz::72c55109-de57-4fa9-a091-b8b527d8c2b7" providerId="AD" clId="Web-{65784A1B-8EDE-F72E-565A-0C80E1AD8F78}" dt="2024-10-02T07:57:40.764" v="50"/>
          <ac:spMkLst>
            <pc:docMk/>
            <pc:sldMk cId="4269674289" sldId="258"/>
            <ac:spMk id="41" creationId="{7A5F0580-5EE9-419F-96EE-B6529EF6E7D0}"/>
          </ac:spMkLst>
        </pc:spChg>
        <pc:spChg chg="add">
          <ac:chgData name="Karel Gryga" userId="S::it2408@sspu-opava.cz::72c55109-de57-4fa9-a091-b8b527d8c2b7" providerId="AD" clId="Web-{65784A1B-8EDE-F72E-565A-0C80E1AD8F78}" dt="2024-10-02T07:57:40.764" v="51"/>
          <ac:spMkLst>
            <pc:docMk/>
            <pc:sldMk cId="4269674289" sldId="258"/>
            <ac:spMk id="43" creationId="{2EB492CD-616E-47F8-933B-5E2D952A0593}"/>
          </ac:spMkLst>
        </pc:spChg>
        <pc:spChg chg="add">
          <ac:chgData name="Karel Gryga" userId="S::it2408@sspu-opava.cz::72c55109-de57-4fa9-a091-b8b527d8c2b7" providerId="AD" clId="Web-{65784A1B-8EDE-F72E-565A-0C80E1AD8F78}" dt="2024-10-02T07:57:40.764" v="51"/>
          <ac:spMkLst>
            <pc:docMk/>
            <pc:sldMk cId="4269674289" sldId="258"/>
            <ac:spMk id="44" creationId="{59383CF9-23B5-4335-9B21-1791C4CF1C75}"/>
          </ac:spMkLst>
        </pc:spChg>
        <pc:spChg chg="add">
          <ac:chgData name="Karel Gryga" userId="S::it2408@sspu-opava.cz::72c55109-de57-4fa9-a091-b8b527d8c2b7" providerId="AD" clId="Web-{65784A1B-8EDE-F72E-565A-0C80E1AD8F78}" dt="2024-10-02T07:57:40.764" v="51"/>
          <ac:spMkLst>
            <pc:docMk/>
            <pc:sldMk cId="4269674289" sldId="258"/>
            <ac:spMk id="45" creationId="{0007FE00-9498-4706-B255-6437B0252C02}"/>
          </ac:spMkLst>
        </pc:spChg>
        <pc:picChg chg="mod">
          <ac:chgData name="Karel Gryga" userId="S::it2408@sspu-opava.cz::72c55109-de57-4fa9-a091-b8b527d8c2b7" providerId="AD" clId="Web-{65784A1B-8EDE-F72E-565A-0C80E1AD8F78}" dt="2024-10-02T07:57:40.764" v="51"/>
          <ac:picMkLst>
            <pc:docMk/>
            <pc:sldMk cId="4269674289" sldId="258"/>
            <ac:picMk id="4" creationId="{F4214A44-F003-0012-BDF3-F87E7E8E6E88}"/>
          </ac:picMkLst>
        </pc:picChg>
      </pc:sldChg>
      <pc:sldChg chg="modSp">
        <pc:chgData name="Karel Gryga" userId="S::it2408@sspu-opava.cz::72c55109-de57-4fa9-a091-b8b527d8c2b7" providerId="AD" clId="Web-{65784A1B-8EDE-F72E-565A-0C80E1AD8F78}" dt="2024-10-02T08:26:01.960" v="242" actId="20577"/>
        <pc:sldMkLst>
          <pc:docMk/>
          <pc:sldMk cId="1587832449" sldId="259"/>
        </pc:sldMkLst>
        <pc:spChg chg="mod">
          <ac:chgData name="Karel Gryga" userId="S::it2408@sspu-opava.cz::72c55109-de57-4fa9-a091-b8b527d8c2b7" providerId="AD" clId="Web-{65784A1B-8EDE-F72E-565A-0C80E1AD8F78}" dt="2024-10-02T08:20:34.996" v="205" actId="20577"/>
          <ac:spMkLst>
            <pc:docMk/>
            <pc:sldMk cId="1587832449" sldId="259"/>
            <ac:spMk id="2" creationId="{34C3C5BA-C709-0EE0-FD18-671ECC9FD0A4}"/>
          </ac:spMkLst>
        </pc:spChg>
        <pc:spChg chg="mod">
          <ac:chgData name="Karel Gryga" userId="S::it2408@sspu-opava.cz::72c55109-de57-4fa9-a091-b8b527d8c2b7" providerId="AD" clId="Web-{65784A1B-8EDE-F72E-565A-0C80E1AD8F78}" dt="2024-10-02T08:26:01.960" v="242" actId="20577"/>
          <ac:spMkLst>
            <pc:docMk/>
            <pc:sldMk cId="1587832449" sldId="259"/>
            <ac:spMk id="3" creationId="{34002151-71A9-C4BF-150D-9A61D47E3959}"/>
          </ac:spMkLst>
        </pc:spChg>
      </pc:sldChg>
      <pc:sldChg chg="addSp delSp modSp del">
        <pc:chgData name="Karel Gryga" userId="S::it2408@sspu-opava.cz::72c55109-de57-4fa9-a091-b8b527d8c2b7" providerId="AD" clId="Web-{65784A1B-8EDE-F72E-565A-0C80E1AD8F78}" dt="2024-10-02T08:00:35.708" v="112"/>
        <pc:sldMkLst>
          <pc:docMk/>
          <pc:sldMk cId="2295177285" sldId="261"/>
        </pc:sldMkLst>
        <pc:spChg chg="mod">
          <ac:chgData name="Karel Gryga" userId="S::it2408@sspu-opava.cz::72c55109-de57-4fa9-a091-b8b527d8c2b7" providerId="AD" clId="Web-{65784A1B-8EDE-F72E-565A-0C80E1AD8F78}" dt="2024-10-02T07:58:44.157" v="56"/>
          <ac:spMkLst>
            <pc:docMk/>
            <pc:sldMk cId="2295177285" sldId="261"/>
            <ac:spMk id="2" creationId="{9BD208E3-FDF3-2853-348F-CFCDFFDB29E6}"/>
          </ac:spMkLst>
        </pc:spChg>
        <pc:spChg chg="mod">
          <ac:chgData name="Karel Gryga" userId="S::it2408@sspu-opava.cz::72c55109-de57-4fa9-a091-b8b527d8c2b7" providerId="AD" clId="Web-{65784A1B-8EDE-F72E-565A-0C80E1AD8F78}" dt="2024-10-02T08:00:24.113" v="107" actId="20577"/>
          <ac:spMkLst>
            <pc:docMk/>
            <pc:sldMk cId="2295177285" sldId="261"/>
            <ac:spMk id="3" creationId="{CC6E5BC8-D8C3-B6CC-9854-012A02E7D7DD}"/>
          </ac:spMkLst>
        </pc:spChg>
        <pc:spChg chg="add del">
          <ac:chgData name="Karel Gryga" userId="S::it2408@sspu-opava.cz::72c55109-de57-4fa9-a091-b8b527d8c2b7" providerId="AD" clId="Web-{65784A1B-8EDE-F72E-565A-0C80E1AD8F78}" dt="2024-10-02T07:58:44.157" v="56"/>
          <ac:spMkLst>
            <pc:docMk/>
            <pc:sldMk cId="2295177285" sldId="261"/>
            <ac:spMk id="8" creationId="{B6CDA21F-E7AF-4C75-8395-33F58D5B0E45}"/>
          </ac:spMkLst>
        </pc:spChg>
        <pc:spChg chg="add del">
          <ac:chgData name="Karel Gryga" userId="S::it2408@sspu-opava.cz::72c55109-de57-4fa9-a091-b8b527d8c2b7" providerId="AD" clId="Web-{65784A1B-8EDE-F72E-565A-0C80E1AD8F78}" dt="2024-10-02T07:58:44.157" v="56"/>
          <ac:spMkLst>
            <pc:docMk/>
            <pc:sldMk cId="2295177285" sldId="261"/>
            <ac:spMk id="15" creationId="{D5B0017B-2ECA-49AF-B397-DC140825DF8D}"/>
          </ac:spMkLst>
        </pc:spChg>
        <pc:spChg chg="add">
          <ac:chgData name="Karel Gryga" userId="S::it2408@sspu-opava.cz::72c55109-de57-4fa9-a091-b8b527d8c2b7" providerId="AD" clId="Web-{65784A1B-8EDE-F72E-565A-0C80E1AD8F78}" dt="2024-10-02T07:58:44.157" v="56"/>
          <ac:spMkLst>
            <pc:docMk/>
            <pc:sldMk cId="2295177285" sldId="261"/>
            <ac:spMk id="22" creationId="{1BB867FF-FC45-48F7-8104-F89BE54909F1}"/>
          </ac:spMkLst>
        </pc:spChg>
        <pc:spChg chg="add del">
          <ac:chgData name="Karel Gryga" userId="S::it2408@sspu-opava.cz::72c55109-de57-4fa9-a091-b8b527d8c2b7" providerId="AD" clId="Web-{65784A1B-8EDE-F72E-565A-0C80E1AD8F78}" dt="2024-10-02T07:58:37.969" v="53"/>
          <ac:spMkLst>
            <pc:docMk/>
            <pc:sldMk cId="2295177285" sldId="261"/>
            <ac:spMk id="24" creationId="{2EB492CD-616E-47F8-933B-5E2D952A0593}"/>
          </ac:spMkLst>
        </pc:spChg>
        <pc:spChg chg="add del">
          <ac:chgData name="Karel Gryga" userId="S::it2408@sspu-opava.cz::72c55109-de57-4fa9-a091-b8b527d8c2b7" providerId="AD" clId="Web-{65784A1B-8EDE-F72E-565A-0C80E1AD8F78}" dt="2024-10-02T07:58:37.969" v="53"/>
          <ac:spMkLst>
            <pc:docMk/>
            <pc:sldMk cId="2295177285" sldId="261"/>
            <ac:spMk id="26" creationId="{59383CF9-23B5-4335-9B21-1791C4CF1C75}"/>
          </ac:spMkLst>
        </pc:spChg>
        <pc:spChg chg="add del">
          <ac:chgData name="Karel Gryga" userId="S::it2408@sspu-opava.cz::72c55109-de57-4fa9-a091-b8b527d8c2b7" providerId="AD" clId="Web-{65784A1B-8EDE-F72E-565A-0C80E1AD8F78}" dt="2024-10-02T07:58:37.969" v="53"/>
          <ac:spMkLst>
            <pc:docMk/>
            <pc:sldMk cId="2295177285" sldId="261"/>
            <ac:spMk id="28" creationId="{0007FE00-9498-4706-B255-6437B0252C02}"/>
          </ac:spMkLst>
        </pc:spChg>
        <pc:spChg chg="add del">
          <ac:chgData name="Karel Gryga" userId="S::it2408@sspu-opava.cz::72c55109-de57-4fa9-a091-b8b527d8c2b7" providerId="AD" clId="Web-{65784A1B-8EDE-F72E-565A-0C80E1AD8F78}" dt="2024-10-02T07:58:44.141" v="55"/>
          <ac:spMkLst>
            <pc:docMk/>
            <pc:sldMk cId="2295177285" sldId="261"/>
            <ac:spMk id="30" creationId="{2EB492CD-616E-47F8-933B-5E2D952A0593}"/>
          </ac:spMkLst>
        </pc:spChg>
        <pc:spChg chg="add del">
          <ac:chgData name="Karel Gryga" userId="S::it2408@sspu-opava.cz::72c55109-de57-4fa9-a091-b8b527d8c2b7" providerId="AD" clId="Web-{65784A1B-8EDE-F72E-565A-0C80E1AD8F78}" dt="2024-10-02T07:58:44.141" v="55"/>
          <ac:spMkLst>
            <pc:docMk/>
            <pc:sldMk cId="2295177285" sldId="261"/>
            <ac:spMk id="31" creationId="{59383CF9-23B5-4335-9B21-1791C4CF1C75}"/>
          </ac:spMkLst>
        </pc:spChg>
        <pc:spChg chg="add del">
          <ac:chgData name="Karel Gryga" userId="S::it2408@sspu-opava.cz::72c55109-de57-4fa9-a091-b8b527d8c2b7" providerId="AD" clId="Web-{65784A1B-8EDE-F72E-565A-0C80E1AD8F78}" dt="2024-10-02T07:58:44.141" v="55"/>
          <ac:spMkLst>
            <pc:docMk/>
            <pc:sldMk cId="2295177285" sldId="261"/>
            <ac:spMk id="32" creationId="{0007FE00-9498-4706-B255-6437B0252C02}"/>
          </ac:spMkLst>
        </pc:spChg>
        <pc:spChg chg="add">
          <ac:chgData name="Karel Gryga" userId="S::it2408@sspu-opava.cz::72c55109-de57-4fa9-a091-b8b527d8c2b7" providerId="AD" clId="Web-{65784A1B-8EDE-F72E-565A-0C80E1AD8F78}" dt="2024-10-02T07:58:44.157" v="56"/>
          <ac:spMkLst>
            <pc:docMk/>
            <pc:sldMk cId="2295177285" sldId="261"/>
            <ac:spMk id="35" creationId="{8BB56887-D0D5-4F0C-9E19-7247EB83C8B7}"/>
          </ac:spMkLst>
        </pc:spChg>
        <pc:spChg chg="add">
          <ac:chgData name="Karel Gryga" userId="S::it2408@sspu-opava.cz::72c55109-de57-4fa9-a091-b8b527d8c2b7" providerId="AD" clId="Web-{65784A1B-8EDE-F72E-565A-0C80E1AD8F78}" dt="2024-10-02T07:58:44.157" v="56"/>
          <ac:spMkLst>
            <pc:docMk/>
            <pc:sldMk cId="2295177285" sldId="261"/>
            <ac:spMk id="36" creationId="{081E4A58-353D-44AE-B2FC-2A74E2E400F7}"/>
          </ac:spMkLst>
        </pc:spChg>
        <pc:grpChg chg="add del">
          <ac:chgData name="Karel Gryga" userId="S::it2408@sspu-opava.cz::72c55109-de57-4fa9-a091-b8b527d8c2b7" providerId="AD" clId="Web-{65784A1B-8EDE-F72E-565A-0C80E1AD8F78}" dt="2024-10-02T07:58:44.157" v="56"/>
          <ac:grpSpMkLst>
            <pc:docMk/>
            <pc:sldMk cId="2295177285" sldId="261"/>
            <ac:grpSpMk id="10" creationId="{AE1C45F0-260A-458C-96ED-C1F6D2151219}"/>
          </ac:grpSpMkLst>
        </pc:grpChg>
        <pc:picChg chg="add del">
          <ac:chgData name="Karel Gryga" userId="S::it2408@sspu-opava.cz::72c55109-de57-4fa9-a091-b8b527d8c2b7" providerId="AD" clId="Web-{65784A1B-8EDE-F72E-565A-0C80E1AD8F78}" dt="2024-10-02T07:58:37.969" v="53"/>
          <ac:picMkLst>
            <pc:docMk/>
            <pc:sldMk cId="2295177285" sldId="261"/>
            <ac:picMk id="21" creationId="{2C57831A-C985-99CC-C770-734E256E6DA6}"/>
          </ac:picMkLst>
        </pc:picChg>
        <pc:picChg chg="add del">
          <ac:chgData name="Karel Gryga" userId="S::it2408@sspu-opava.cz::72c55109-de57-4fa9-a091-b8b527d8c2b7" providerId="AD" clId="Web-{65784A1B-8EDE-F72E-565A-0C80E1AD8F78}" dt="2024-10-02T07:58:44.141" v="55"/>
          <ac:picMkLst>
            <pc:docMk/>
            <pc:sldMk cId="2295177285" sldId="261"/>
            <ac:picMk id="33" creationId="{0EE77C00-EF59-A66E-783E-2870F1F102C1}"/>
          </ac:picMkLst>
        </pc:picChg>
        <pc:cxnChg chg="add del">
          <ac:chgData name="Karel Gryga" userId="S::it2408@sspu-opava.cz::72c55109-de57-4fa9-a091-b8b527d8c2b7" providerId="AD" clId="Web-{65784A1B-8EDE-F72E-565A-0C80E1AD8F78}" dt="2024-10-02T07:58:44.157" v="56"/>
          <ac:cxnSpMkLst>
            <pc:docMk/>
            <pc:sldMk cId="2295177285" sldId="261"/>
            <ac:cxnSpMk id="17" creationId="{6CF1BAF6-AD41-4082-B212-8A1F9A2E8779}"/>
          </ac:cxnSpMkLst>
        </pc:cxnChg>
      </pc:sldChg>
      <pc:sldChg chg="addSp delSp modSp new mod ord setBg">
        <pc:chgData name="Karel Gryga" userId="S::it2408@sspu-opava.cz::72c55109-de57-4fa9-a091-b8b527d8c2b7" providerId="AD" clId="Web-{65784A1B-8EDE-F72E-565A-0C80E1AD8F78}" dt="2024-10-02T08:02:17.101" v="138" actId="20577"/>
        <pc:sldMkLst>
          <pc:docMk/>
          <pc:sldMk cId="3684487367" sldId="263"/>
        </pc:sldMkLst>
        <pc:spChg chg="mod">
          <ac:chgData name="Karel Gryga" userId="S::it2408@sspu-opava.cz::72c55109-de57-4fa9-a091-b8b527d8c2b7" providerId="AD" clId="Web-{65784A1B-8EDE-F72E-565A-0C80E1AD8F78}" dt="2024-10-02T08:00:51.552" v="115"/>
          <ac:spMkLst>
            <pc:docMk/>
            <pc:sldMk cId="3684487367" sldId="263"/>
            <ac:spMk id="2" creationId="{1FAEF223-4837-1225-2C2F-8385766241C9}"/>
          </ac:spMkLst>
        </pc:spChg>
        <pc:spChg chg="mod">
          <ac:chgData name="Karel Gryga" userId="S::it2408@sspu-opava.cz::72c55109-de57-4fa9-a091-b8b527d8c2b7" providerId="AD" clId="Web-{65784A1B-8EDE-F72E-565A-0C80E1AD8F78}" dt="2024-10-02T08:02:17.101" v="138" actId="20577"/>
          <ac:spMkLst>
            <pc:docMk/>
            <pc:sldMk cId="3684487367" sldId="263"/>
            <ac:spMk id="3" creationId="{6DCF4CC3-6594-40FA-C37E-A9E62ED3AFEC}"/>
          </ac:spMkLst>
        </pc:spChg>
        <pc:spChg chg="add del">
          <ac:chgData name="Karel Gryga" userId="S::it2408@sspu-opava.cz::72c55109-de57-4fa9-a091-b8b527d8c2b7" providerId="AD" clId="Web-{65784A1B-8EDE-F72E-565A-0C80E1AD8F78}" dt="2024-10-02T08:00:51.536" v="114"/>
          <ac:spMkLst>
            <pc:docMk/>
            <pc:sldMk cId="3684487367" sldId="263"/>
            <ac:spMk id="8" creationId="{C2554CA6-288E-4202-BC52-2E5A8F0C0AED}"/>
          </ac:spMkLst>
        </pc:spChg>
        <pc:spChg chg="add del">
          <ac:chgData name="Karel Gryga" userId="S::it2408@sspu-opava.cz::72c55109-de57-4fa9-a091-b8b527d8c2b7" providerId="AD" clId="Web-{65784A1B-8EDE-F72E-565A-0C80E1AD8F78}" dt="2024-10-02T08:00:51.536" v="114"/>
          <ac:spMkLst>
            <pc:docMk/>
            <pc:sldMk cId="3684487367" sldId="263"/>
            <ac:spMk id="10" creationId="{B10BB131-AC8E-4A8E-A5D1-36260F720C3B}"/>
          </ac:spMkLst>
        </pc:spChg>
        <pc:spChg chg="add del">
          <ac:chgData name="Karel Gryga" userId="S::it2408@sspu-opava.cz::72c55109-de57-4fa9-a091-b8b527d8c2b7" providerId="AD" clId="Web-{65784A1B-8EDE-F72E-565A-0C80E1AD8F78}" dt="2024-10-02T08:00:51.536" v="114"/>
          <ac:spMkLst>
            <pc:docMk/>
            <pc:sldMk cId="3684487367" sldId="263"/>
            <ac:spMk id="12" creationId="{5B7778FC-632E-4DCA-A7CB-0D7731CCF970}"/>
          </ac:spMkLst>
        </pc:spChg>
        <pc:spChg chg="add del">
          <ac:chgData name="Karel Gryga" userId="S::it2408@sspu-opava.cz::72c55109-de57-4fa9-a091-b8b527d8c2b7" providerId="AD" clId="Web-{65784A1B-8EDE-F72E-565A-0C80E1AD8F78}" dt="2024-10-02T08:00:51.536" v="114"/>
          <ac:spMkLst>
            <pc:docMk/>
            <pc:sldMk cId="3684487367" sldId="263"/>
            <ac:spMk id="14" creationId="{FA23A907-97FB-4A8F-880A-DD77401C4296}"/>
          </ac:spMkLst>
        </pc:spChg>
        <pc:spChg chg="add">
          <ac:chgData name="Karel Gryga" userId="S::it2408@sspu-opava.cz::72c55109-de57-4fa9-a091-b8b527d8c2b7" providerId="AD" clId="Web-{65784A1B-8EDE-F72E-565A-0C80E1AD8F78}" dt="2024-10-02T08:00:51.552" v="115"/>
          <ac:spMkLst>
            <pc:docMk/>
            <pc:sldMk cId="3684487367" sldId="263"/>
            <ac:spMk id="17" creationId="{18873D23-2DCF-4B31-A009-95721C06E8E1}"/>
          </ac:spMkLst>
        </pc:spChg>
        <pc:spChg chg="add">
          <ac:chgData name="Karel Gryga" userId="S::it2408@sspu-opava.cz::72c55109-de57-4fa9-a091-b8b527d8c2b7" providerId="AD" clId="Web-{65784A1B-8EDE-F72E-565A-0C80E1AD8F78}" dt="2024-10-02T08:00:51.552" v="115"/>
          <ac:spMkLst>
            <pc:docMk/>
            <pc:sldMk cId="3684487367" sldId="263"/>
            <ac:spMk id="18" creationId="{C13EF075-D4EF-4929-ADBC-91B27DA19955}"/>
          </ac:spMkLst>
        </pc:spChg>
        <pc:grpChg chg="add">
          <ac:chgData name="Karel Gryga" userId="S::it2408@sspu-opava.cz::72c55109-de57-4fa9-a091-b8b527d8c2b7" providerId="AD" clId="Web-{65784A1B-8EDE-F72E-565A-0C80E1AD8F78}" dt="2024-10-02T08:00:51.552" v="115"/>
          <ac:grpSpMkLst>
            <pc:docMk/>
            <pc:sldMk cId="3684487367" sldId="263"/>
            <ac:grpSpMk id="19" creationId="{DAA26DFA-AAB2-4973-9C17-16D587C7B198}"/>
          </ac:grpSpMkLst>
        </pc:grpChg>
      </pc:sldChg>
    </pc:docChg>
  </pc:docChgLst>
  <pc:docChgLst>
    <pc:chgData name="Dominik Rychta" userId="S::it2423@sspu-opava.cz::729a3505-410b-4413-90f8-516beb4d6b4c" providerId="AD" clId="Web-{4C6BCEC8-A41B-1A4E-C3A3-5EC74A3C934A}"/>
    <pc:docChg chg="modSld">
      <pc:chgData name="Dominik Rychta" userId="S::it2423@sspu-opava.cz::729a3505-410b-4413-90f8-516beb4d6b4c" providerId="AD" clId="Web-{4C6BCEC8-A41B-1A4E-C3A3-5EC74A3C934A}" dt="2024-10-03T05:26:48.425" v="1" actId="20577"/>
      <pc:docMkLst>
        <pc:docMk/>
      </pc:docMkLst>
      <pc:sldChg chg="modSp">
        <pc:chgData name="Dominik Rychta" userId="S::it2423@sspu-opava.cz::729a3505-410b-4413-90f8-516beb4d6b4c" providerId="AD" clId="Web-{4C6BCEC8-A41B-1A4E-C3A3-5EC74A3C934A}" dt="2024-10-03T05:26:48.425" v="1" actId="20577"/>
        <pc:sldMkLst>
          <pc:docMk/>
          <pc:sldMk cId="4232035741" sldId="257"/>
        </pc:sldMkLst>
        <pc:spChg chg="mod">
          <ac:chgData name="Dominik Rychta" userId="S::it2423@sspu-opava.cz::729a3505-410b-4413-90f8-516beb4d6b4c" providerId="AD" clId="Web-{4C6BCEC8-A41B-1A4E-C3A3-5EC74A3C934A}" dt="2024-10-03T05:26:48.425" v="1" actId="20577"/>
          <ac:spMkLst>
            <pc:docMk/>
            <pc:sldMk cId="4232035741" sldId="257"/>
            <ac:spMk id="3" creationId="{A973F764-CC6F-B269-4CDE-FA2A4F458BA6}"/>
          </ac:spMkLst>
        </pc:spChg>
      </pc:sldChg>
    </pc:docChg>
  </pc:docChgLst>
  <pc:docChgLst>
    <pc:chgData name="Karel Gryga" userId="S::it2408@sspu-opava.cz::72c55109-de57-4fa9-a091-b8b527d8c2b7" providerId="AD" clId="Web-{DE841224-A2B6-C622-6761-C2A3C0986D9E}"/>
    <pc:docChg chg="addSld modSld">
      <pc:chgData name="Karel Gryga" userId="S::it2408@sspu-opava.cz::72c55109-de57-4fa9-a091-b8b527d8c2b7" providerId="AD" clId="Web-{DE841224-A2B6-C622-6761-C2A3C0986D9E}" dt="2024-09-25T08:28:39.271" v="388" actId="20577"/>
      <pc:docMkLst>
        <pc:docMk/>
      </pc:docMkLst>
      <pc:sldChg chg="modSp">
        <pc:chgData name="Karel Gryga" userId="S::it2408@sspu-opava.cz::72c55109-de57-4fa9-a091-b8b527d8c2b7" providerId="AD" clId="Web-{DE841224-A2B6-C622-6761-C2A3C0986D9E}" dt="2024-09-25T07:58:23.694" v="78" actId="20577"/>
        <pc:sldMkLst>
          <pc:docMk/>
          <pc:sldMk cId="109857222" sldId="256"/>
        </pc:sldMkLst>
        <pc:spChg chg="mod">
          <ac:chgData name="Karel Gryga" userId="S::it2408@sspu-opava.cz::72c55109-de57-4fa9-a091-b8b527d8c2b7" providerId="AD" clId="Web-{DE841224-A2B6-C622-6761-C2A3C0986D9E}" dt="2024-09-25T07:58:02.335" v="4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el Gryga" userId="S::it2408@sspu-opava.cz::72c55109-de57-4fa9-a091-b8b527d8c2b7" providerId="AD" clId="Web-{DE841224-A2B6-C622-6761-C2A3C0986D9E}" dt="2024-09-25T07:58:23.694" v="7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arel Gryga" userId="S::it2408@sspu-opava.cz::72c55109-de57-4fa9-a091-b8b527d8c2b7" providerId="AD" clId="Web-{DE841224-A2B6-C622-6761-C2A3C0986D9E}" dt="2024-09-25T08:05:43.573" v="114" actId="20577"/>
        <pc:sldMkLst>
          <pc:docMk/>
          <pc:sldMk cId="4232035741" sldId="257"/>
        </pc:sldMkLst>
        <pc:spChg chg="mod">
          <ac:chgData name="Karel Gryga" userId="S::it2408@sspu-opava.cz::72c55109-de57-4fa9-a091-b8b527d8c2b7" providerId="AD" clId="Web-{DE841224-A2B6-C622-6761-C2A3C0986D9E}" dt="2024-09-25T07:58:29.100" v="88" actId="20577"/>
          <ac:spMkLst>
            <pc:docMk/>
            <pc:sldMk cId="4232035741" sldId="257"/>
            <ac:spMk id="2" creationId="{1491D1AD-5002-3D53-C2F1-22B39E736E72}"/>
          </ac:spMkLst>
        </pc:spChg>
        <pc:spChg chg="mod">
          <ac:chgData name="Karel Gryga" userId="S::it2408@sspu-opava.cz::72c55109-de57-4fa9-a091-b8b527d8c2b7" providerId="AD" clId="Web-{DE841224-A2B6-C622-6761-C2A3C0986D9E}" dt="2024-09-25T08:05:43.573" v="114" actId="20577"/>
          <ac:spMkLst>
            <pc:docMk/>
            <pc:sldMk cId="4232035741" sldId="257"/>
            <ac:spMk id="3" creationId="{A973F764-CC6F-B269-4CDE-FA2A4F458BA6}"/>
          </ac:spMkLst>
        </pc:spChg>
      </pc:sldChg>
      <pc:sldChg chg="addSp delSp modSp new mod setBg">
        <pc:chgData name="Karel Gryga" userId="S::it2408@sspu-opava.cz::72c55109-de57-4fa9-a091-b8b527d8c2b7" providerId="AD" clId="Web-{DE841224-A2B6-C622-6761-C2A3C0986D9E}" dt="2024-09-25T08:28:39.271" v="388" actId="20577"/>
        <pc:sldMkLst>
          <pc:docMk/>
          <pc:sldMk cId="4269674289" sldId="258"/>
        </pc:sldMkLst>
        <pc:spChg chg="mod">
          <ac:chgData name="Karel Gryga" userId="S::it2408@sspu-opava.cz::72c55109-de57-4fa9-a091-b8b527d8c2b7" providerId="AD" clId="Web-{DE841224-A2B6-C622-6761-C2A3C0986D9E}" dt="2024-09-25T08:12:24.419" v="146"/>
          <ac:spMkLst>
            <pc:docMk/>
            <pc:sldMk cId="4269674289" sldId="258"/>
            <ac:spMk id="2" creationId="{378606DA-3E5E-3FDD-3740-115C01C6A7A1}"/>
          </ac:spMkLst>
        </pc:spChg>
        <pc:spChg chg="del">
          <ac:chgData name="Karel Gryga" userId="S::it2408@sspu-opava.cz::72c55109-de57-4fa9-a091-b8b527d8c2b7" providerId="AD" clId="Web-{DE841224-A2B6-C622-6761-C2A3C0986D9E}" dt="2024-09-25T08:12:11.263" v="143"/>
          <ac:spMkLst>
            <pc:docMk/>
            <pc:sldMk cId="4269674289" sldId="258"/>
            <ac:spMk id="3" creationId="{B42E14A5-DA3A-0840-82DD-2F0A7DC0EA1D}"/>
          </ac:spMkLst>
        </pc:spChg>
        <pc:spChg chg="add mod">
          <ac:chgData name="Karel Gryga" userId="S::it2408@sspu-opava.cz::72c55109-de57-4fa9-a091-b8b527d8c2b7" providerId="AD" clId="Web-{DE841224-A2B6-C622-6761-C2A3C0986D9E}" dt="2024-09-25T08:28:39.271" v="388" actId="20577"/>
          <ac:spMkLst>
            <pc:docMk/>
            <pc:sldMk cId="4269674289" sldId="258"/>
            <ac:spMk id="8" creationId="{009B5468-1E7B-E3FB-BA61-54DC181E6DD7}"/>
          </ac:spMkLst>
        </pc:spChg>
        <pc:spChg chg="add">
          <ac:chgData name="Karel Gryga" userId="S::it2408@sspu-opava.cz::72c55109-de57-4fa9-a091-b8b527d8c2b7" providerId="AD" clId="Web-{DE841224-A2B6-C622-6761-C2A3C0986D9E}" dt="2024-09-25T08:12:24.419" v="146"/>
          <ac:spMkLst>
            <pc:docMk/>
            <pc:sldMk cId="4269674289" sldId="258"/>
            <ac:spMk id="11" creationId="{E8A8EAB8-D2FF-444D-B34B-7D32F106AD0E}"/>
          </ac:spMkLst>
        </pc:spChg>
        <pc:picChg chg="add mod ord">
          <ac:chgData name="Karel Gryga" userId="S::it2408@sspu-opava.cz::72c55109-de57-4fa9-a091-b8b527d8c2b7" providerId="AD" clId="Web-{DE841224-A2B6-C622-6761-C2A3C0986D9E}" dt="2024-09-25T08:12:24.419" v="146"/>
          <ac:picMkLst>
            <pc:docMk/>
            <pc:sldMk cId="4269674289" sldId="258"/>
            <ac:picMk id="4" creationId="{F4214A44-F003-0012-BDF3-F87E7E8E6E88}"/>
          </ac:picMkLst>
        </pc:picChg>
        <pc:cxnChg chg="add">
          <ac:chgData name="Karel Gryga" userId="S::it2408@sspu-opava.cz::72c55109-de57-4fa9-a091-b8b527d8c2b7" providerId="AD" clId="Web-{DE841224-A2B6-C622-6761-C2A3C0986D9E}" dt="2024-09-25T08:12:24.419" v="146"/>
          <ac:cxnSpMkLst>
            <pc:docMk/>
            <pc:sldMk cId="4269674289" sldId="258"/>
            <ac:cxnSpMk id="13" creationId="{EEA38897-7BA3-4408-8083-3235339C4A60}"/>
          </ac:cxnSpMkLst>
        </pc:cxnChg>
        <pc:cxnChg chg="add">
          <ac:chgData name="Karel Gryga" userId="S::it2408@sspu-opava.cz::72c55109-de57-4fa9-a091-b8b527d8c2b7" providerId="AD" clId="Web-{DE841224-A2B6-C622-6761-C2A3C0986D9E}" dt="2024-09-25T08:12:24.419" v="146"/>
          <ac:cxnSpMkLst>
            <pc:docMk/>
            <pc:sldMk cId="4269674289" sldId="258"/>
            <ac:cxnSpMk id="15" creationId="{F11AD06B-AB20-4097-8606-5DA00DBACE88}"/>
          </ac:cxnSpMkLst>
        </pc:cxnChg>
      </pc:sldChg>
    </pc:docChg>
  </pc:docChgLst>
  <pc:docChgLst>
    <pc:chgData name="Dominik Rychta" userId="S::it2423@sspu-opava.cz::729a3505-410b-4413-90f8-516beb4d6b4c" providerId="AD" clId="Web-{FA282278-1867-50CA-6EE6-07E19874EDF8}"/>
    <pc:docChg chg="addSld delSld modSld">
      <pc:chgData name="Dominik Rychta" userId="S::it2423@sspu-opava.cz::729a3505-410b-4413-90f8-516beb4d6b4c" providerId="AD" clId="Web-{FA282278-1867-50CA-6EE6-07E19874EDF8}" dt="2024-09-25T09:31:41.392" v="601"/>
      <pc:docMkLst>
        <pc:docMk/>
      </pc:docMkLst>
      <pc:sldChg chg="addSp delSp modSp mod setBg">
        <pc:chgData name="Dominik Rychta" userId="S::it2423@sspu-opava.cz::729a3505-410b-4413-90f8-516beb4d6b4c" providerId="AD" clId="Web-{FA282278-1867-50CA-6EE6-07E19874EDF8}" dt="2024-09-25T08:01:36.564" v="5"/>
        <pc:sldMkLst>
          <pc:docMk/>
          <pc:sldMk cId="109857222" sldId="256"/>
        </pc:sldMkLst>
        <pc:spChg chg="mod">
          <ac:chgData name="Dominik Rychta" userId="S::it2423@sspu-opava.cz::729a3505-410b-4413-90f8-516beb4d6b4c" providerId="AD" clId="Web-{FA282278-1867-50CA-6EE6-07E19874EDF8}" dt="2024-09-25T08:01:36.564" v="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ominik Rychta" userId="S::it2423@sspu-opava.cz::729a3505-410b-4413-90f8-516beb4d6b4c" providerId="AD" clId="Web-{FA282278-1867-50CA-6EE6-07E19874EDF8}" dt="2024-09-25T08:01:36.564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01:31.767" v="2"/>
          <ac:spMkLst>
            <pc:docMk/>
            <pc:sldMk cId="109857222" sldId="256"/>
            <ac:spMk id="9" creationId="{6F828D28-8E09-41CC-8229-3070B5467A96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01:31.767" v="2"/>
          <ac:spMkLst>
            <pc:docMk/>
            <pc:sldMk cId="109857222" sldId="256"/>
            <ac:spMk id="11" creationId="{D5B012D8-7F27-4758-9AC6-C889B154BD73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01:31.767" v="2"/>
          <ac:spMkLst>
            <pc:docMk/>
            <pc:sldMk cId="109857222" sldId="256"/>
            <ac:spMk id="13" creationId="{4063B759-00FC-46D1-9898-8E8625268FAF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01:36.549" v="4"/>
          <ac:spMkLst>
            <pc:docMk/>
            <pc:sldMk cId="109857222" sldId="256"/>
            <ac:spMk id="15" creationId="{657F69E0-C4B0-4BEC-A689-4F8D877F05D4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01:36.549" v="4"/>
          <ac:spMkLst>
            <pc:docMk/>
            <pc:sldMk cId="109857222" sldId="256"/>
            <ac:spMk id="16" creationId="{9F6380B4-6A1C-481E-8408-B4E6C75B9B81}"/>
          </ac:spMkLst>
        </pc:spChg>
        <pc:spChg chg="add">
          <ac:chgData name="Dominik Rychta" userId="S::it2423@sspu-opava.cz::729a3505-410b-4413-90f8-516beb4d6b4c" providerId="AD" clId="Web-{FA282278-1867-50CA-6EE6-07E19874EDF8}" dt="2024-09-25T08:01:36.564" v="5"/>
          <ac:spMkLst>
            <pc:docMk/>
            <pc:sldMk cId="109857222" sldId="256"/>
            <ac:spMk id="18" creationId="{6F828D28-8E09-41CC-8229-3070B5467A96}"/>
          </ac:spMkLst>
        </pc:spChg>
        <pc:spChg chg="add">
          <ac:chgData name="Dominik Rychta" userId="S::it2423@sspu-opava.cz::729a3505-410b-4413-90f8-516beb4d6b4c" providerId="AD" clId="Web-{FA282278-1867-50CA-6EE6-07E19874EDF8}" dt="2024-09-25T08:01:36.564" v="5"/>
          <ac:spMkLst>
            <pc:docMk/>
            <pc:sldMk cId="109857222" sldId="256"/>
            <ac:spMk id="19" creationId="{D5B012D8-7F27-4758-9AC6-C889B154BD73}"/>
          </ac:spMkLst>
        </pc:spChg>
        <pc:spChg chg="add">
          <ac:chgData name="Dominik Rychta" userId="S::it2423@sspu-opava.cz::729a3505-410b-4413-90f8-516beb4d6b4c" providerId="AD" clId="Web-{FA282278-1867-50CA-6EE6-07E19874EDF8}" dt="2024-09-25T08:01:36.564" v="5"/>
          <ac:spMkLst>
            <pc:docMk/>
            <pc:sldMk cId="109857222" sldId="256"/>
            <ac:spMk id="20" creationId="{4063B759-00FC-46D1-9898-8E8625268FAF}"/>
          </ac:spMkLst>
        </pc:spChg>
        <pc:picChg chg="add mod ord">
          <ac:chgData name="Dominik Rychta" userId="S::it2423@sspu-opava.cz::729a3505-410b-4413-90f8-516beb4d6b4c" providerId="AD" clId="Web-{FA282278-1867-50CA-6EE6-07E19874EDF8}" dt="2024-09-25T08:01:36.564" v="5"/>
          <ac:picMkLst>
            <pc:docMk/>
            <pc:sldMk cId="109857222" sldId="256"/>
            <ac:picMk id="4" creationId="{A1A676A9-0A27-56B0-C5FD-3644CAA7A53D}"/>
          </ac:picMkLst>
        </pc:picChg>
      </pc:sldChg>
      <pc:sldChg chg="addSp delSp modSp mod setBg">
        <pc:chgData name="Dominik Rychta" userId="S::it2423@sspu-opava.cz::729a3505-410b-4413-90f8-516beb4d6b4c" providerId="AD" clId="Web-{FA282278-1867-50CA-6EE6-07E19874EDF8}" dt="2024-09-25T08:57:04.123" v="250" actId="20577"/>
        <pc:sldMkLst>
          <pc:docMk/>
          <pc:sldMk cId="4232035741" sldId="257"/>
        </pc:sldMkLst>
        <pc:spChg chg="mod">
          <ac:chgData name="Dominik Rychta" userId="S::it2423@sspu-opava.cz::729a3505-410b-4413-90f8-516beb4d6b4c" providerId="AD" clId="Web-{FA282278-1867-50CA-6EE6-07E19874EDF8}" dt="2024-09-25T08:56:46.857" v="248" actId="20577"/>
          <ac:spMkLst>
            <pc:docMk/>
            <pc:sldMk cId="4232035741" sldId="257"/>
            <ac:spMk id="2" creationId="{1491D1AD-5002-3D53-C2F1-22B39E736E72}"/>
          </ac:spMkLst>
        </pc:spChg>
        <pc:spChg chg="mod ord">
          <ac:chgData name="Dominik Rychta" userId="S::it2423@sspu-opava.cz::729a3505-410b-4413-90f8-516beb4d6b4c" providerId="AD" clId="Web-{FA282278-1867-50CA-6EE6-07E19874EDF8}" dt="2024-09-25T08:57:04.123" v="250" actId="20577"/>
          <ac:spMkLst>
            <pc:docMk/>
            <pc:sldMk cId="4232035741" sldId="257"/>
            <ac:spMk id="3" creationId="{A973F764-CC6F-B269-4CDE-FA2A4F458BA6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10.892" v="124"/>
          <ac:spMkLst>
            <pc:docMk/>
            <pc:sldMk cId="4232035741" sldId="257"/>
            <ac:spMk id="9" creationId="{B1595A09-E336-4D1B-9B3A-06A2287A54E2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10.892" v="124"/>
          <ac:spMkLst>
            <pc:docMk/>
            <pc:sldMk cId="4232035741" sldId="257"/>
            <ac:spMk id="11" creationId="{3540989C-C7B8-473B-BF87-6F2DA6A90006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15.455" v="126"/>
          <ac:spMkLst>
            <pc:docMk/>
            <pc:sldMk cId="4232035741" sldId="257"/>
            <ac:spMk id="13" creationId="{04812C46-200A-4DEB-A05E-3ED6C68C2387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15.455" v="126"/>
          <ac:spMkLst>
            <pc:docMk/>
            <pc:sldMk cId="4232035741" sldId="257"/>
            <ac:spMk id="14" creationId="{D1EA859B-E555-4109-94F3-6700E046E008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6.660" v="132"/>
          <ac:spMkLst>
            <pc:docMk/>
            <pc:sldMk cId="4232035741" sldId="257"/>
            <ac:spMk id="15" creationId="{55D4142C-5077-457F-A6AD-3FECFDB39685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0.691" v="128"/>
          <ac:spMkLst>
            <pc:docMk/>
            <pc:sldMk cId="4232035741" sldId="257"/>
            <ac:spMk id="16" creationId="{C0A1ED06-4733-4020-9C60-81D4D801408D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0.691" v="128"/>
          <ac:spMkLst>
            <pc:docMk/>
            <pc:sldMk cId="4232035741" sldId="257"/>
            <ac:spMk id="17" creationId="{B0CA3509-3AF9-45FE-93ED-57BB5D5E8E07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4.769" v="130"/>
          <ac:spMkLst>
            <pc:docMk/>
            <pc:sldMk cId="4232035741" sldId="257"/>
            <ac:spMk id="19" creationId="{04812C46-200A-4DEB-A05E-3ED6C68C2387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4.769" v="130"/>
          <ac:spMkLst>
            <pc:docMk/>
            <pc:sldMk cId="4232035741" sldId="257"/>
            <ac:spMk id="20" creationId="{D1EA859B-E555-4109-94F3-6700E046E008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6.660" v="132"/>
          <ac:spMkLst>
            <pc:docMk/>
            <pc:sldMk cId="4232035741" sldId="257"/>
            <ac:spMk id="22" creationId="{6B5E2835-4E47-45B3-9CFE-732FF7B05472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6.660" v="132"/>
          <ac:spMkLst>
            <pc:docMk/>
            <pc:sldMk cId="4232035741" sldId="257"/>
            <ac:spMk id="23" creationId="{5B45AD5D-AA52-4F7B-9362-576A39AD9E09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6.660" v="132"/>
          <ac:spMkLst>
            <pc:docMk/>
            <pc:sldMk cId="4232035741" sldId="257"/>
            <ac:spMk id="24" creationId="{AEDD7960-4866-4399-BEF6-DD1431AB4E34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6.660" v="132"/>
          <ac:spMkLst>
            <pc:docMk/>
            <pc:sldMk cId="4232035741" sldId="257"/>
            <ac:spMk id="25" creationId="{7A5F0580-5EE9-419F-96EE-B6529EF6E7D0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9.145" v="134"/>
          <ac:spMkLst>
            <pc:docMk/>
            <pc:sldMk cId="4232035741" sldId="257"/>
            <ac:spMk id="27" creationId="{04812C46-200A-4DEB-A05E-3ED6C68C2387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49.145" v="134"/>
          <ac:spMkLst>
            <pc:docMk/>
            <pc:sldMk cId="4232035741" sldId="257"/>
            <ac:spMk id="28" creationId="{D1EA859B-E555-4109-94F3-6700E046E008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52.426" v="136"/>
          <ac:spMkLst>
            <pc:docMk/>
            <pc:sldMk cId="4232035741" sldId="257"/>
            <ac:spMk id="30" creationId="{B1595A09-E336-4D1B-9B3A-06A2287A54E2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52.426" v="136"/>
          <ac:spMkLst>
            <pc:docMk/>
            <pc:sldMk cId="4232035741" sldId="257"/>
            <ac:spMk id="31" creationId="{3540989C-C7B8-473B-BF87-6F2DA6A90006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54.083" v="138"/>
          <ac:spMkLst>
            <pc:docMk/>
            <pc:sldMk cId="4232035741" sldId="257"/>
            <ac:spMk id="33" creationId="{04812C46-200A-4DEB-A05E-3ED6C68C2387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54.083" v="138"/>
          <ac:spMkLst>
            <pc:docMk/>
            <pc:sldMk cId="4232035741" sldId="257"/>
            <ac:spMk id="34" creationId="{D1EA859B-E555-4109-94F3-6700E046E008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59.458" v="140"/>
          <ac:spMkLst>
            <pc:docMk/>
            <pc:sldMk cId="4232035741" sldId="257"/>
            <ac:spMk id="36" creationId="{B1595A09-E336-4D1B-9B3A-06A2287A54E2}"/>
          </ac:spMkLst>
        </pc:spChg>
        <pc:spChg chg="add del">
          <ac:chgData name="Dominik Rychta" userId="S::it2423@sspu-opava.cz::729a3505-410b-4413-90f8-516beb4d6b4c" providerId="AD" clId="Web-{FA282278-1867-50CA-6EE6-07E19874EDF8}" dt="2024-09-25T08:23:59.458" v="140"/>
          <ac:spMkLst>
            <pc:docMk/>
            <pc:sldMk cId="4232035741" sldId="257"/>
            <ac:spMk id="37" creationId="{3540989C-C7B8-473B-BF87-6F2DA6A90006}"/>
          </ac:spMkLst>
        </pc:spChg>
        <pc:spChg chg="add">
          <ac:chgData name="Dominik Rychta" userId="S::it2423@sspu-opava.cz::729a3505-410b-4413-90f8-516beb4d6b4c" providerId="AD" clId="Web-{FA282278-1867-50CA-6EE6-07E19874EDF8}" dt="2024-09-25T08:23:59.473" v="141"/>
          <ac:spMkLst>
            <pc:docMk/>
            <pc:sldMk cId="4232035741" sldId="257"/>
            <ac:spMk id="39" creationId="{04812C46-200A-4DEB-A05E-3ED6C68C2387}"/>
          </ac:spMkLst>
        </pc:spChg>
        <pc:spChg chg="add">
          <ac:chgData name="Dominik Rychta" userId="S::it2423@sspu-opava.cz::729a3505-410b-4413-90f8-516beb4d6b4c" providerId="AD" clId="Web-{FA282278-1867-50CA-6EE6-07E19874EDF8}" dt="2024-09-25T08:23:59.473" v="141"/>
          <ac:spMkLst>
            <pc:docMk/>
            <pc:sldMk cId="4232035741" sldId="257"/>
            <ac:spMk id="40" creationId="{D1EA859B-E555-4109-94F3-6700E046E008}"/>
          </ac:spMkLst>
        </pc:spChg>
        <pc:picChg chg="add mod ord">
          <ac:chgData name="Dominik Rychta" userId="S::it2423@sspu-opava.cz::729a3505-410b-4413-90f8-516beb4d6b4c" providerId="AD" clId="Web-{FA282278-1867-50CA-6EE6-07E19874EDF8}" dt="2024-09-25T08:23:59.473" v="141"/>
          <ac:picMkLst>
            <pc:docMk/>
            <pc:sldMk cId="4232035741" sldId="257"/>
            <ac:picMk id="4" creationId="{B1D396F3-2AEE-F29F-C5B0-BEF8BC39903E}"/>
          </ac:picMkLst>
        </pc:picChg>
      </pc:sldChg>
      <pc:sldChg chg="addSp delSp modSp new mod setBg">
        <pc:chgData name="Dominik Rychta" userId="S::it2423@sspu-opava.cz::729a3505-410b-4413-90f8-516beb4d6b4c" providerId="AD" clId="Web-{FA282278-1867-50CA-6EE6-07E19874EDF8}" dt="2024-09-25T09:23:25.041" v="597" actId="20577"/>
        <pc:sldMkLst>
          <pc:docMk/>
          <pc:sldMk cId="1587832449" sldId="259"/>
        </pc:sldMkLst>
        <pc:spChg chg="mod">
          <ac:chgData name="Dominik Rychta" userId="S::it2423@sspu-opava.cz::729a3505-410b-4413-90f8-516beb4d6b4c" providerId="AD" clId="Web-{FA282278-1867-50CA-6EE6-07E19874EDF8}" dt="2024-09-25T09:09:07.235" v="538"/>
          <ac:spMkLst>
            <pc:docMk/>
            <pc:sldMk cId="1587832449" sldId="259"/>
            <ac:spMk id="2" creationId="{34C3C5BA-C709-0EE0-FD18-671ECC9FD0A4}"/>
          </ac:spMkLst>
        </pc:spChg>
        <pc:spChg chg="mod">
          <ac:chgData name="Dominik Rychta" userId="S::it2423@sspu-opava.cz::729a3505-410b-4413-90f8-516beb4d6b4c" providerId="AD" clId="Web-{FA282278-1867-50CA-6EE6-07E19874EDF8}" dt="2024-09-25T09:23:25.041" v="597" actId="20577"/>
          <ac:spMkLst>
            <pc:docMk/>
            <pc:sldMk cId="1587832449" sldId="259"/>
            <ac:spMk id="3" creationId="{34002151-71A9-C4BF-150D-9A61D47E3959}"/>
          </ac:spMkLst>
        </pc:spChg>
        <pc:spChg chg="add del">
          <ac:chgData name="Dominik Rychta" userId="S::it2423@sspu-opava.cz::729a3505-410b-4413-90f8-516beb4d6b4c" providerId="AD" clId="Web-{FA282278-1867-50CA-6EE6-07E19874EDF8}" dt="2024-09-25T09:08:26.343" v="530"/>
          <ac:spMkLst>
            <pc:docMk/>
            <pc:sldMk cId="1587832449" sldId="259"/>
            <ac:spMk id="10" creationId="{A7AE9375-4664-4DB2-922D-2782A6E439AC}"/>
          </ac:spMkLst>
        </pc:spChg>
        <pc:spChg chg="add del">
          <ac:chgData name="Dominik Rychta" userId="S::it2423@sspu-opava.cz::729a3505-410b-4413-90f8-516beb4d6b4c" providerId="AD" clId="Web-{FA282278-1867-50CA-6EE6-07E19874EDF8}" dt="2024-09-25T09:08:26.343" v="530"/>
          <ac:spMkLst>
            <pc:docMk/>
            <pc:sldMk cId="1587832449" sldId="259"/>
            <ac:spMk id="14" creationId="{C87417AF-190E-4D6E-AFA6-7D3E84B0B430}"/>
          </ac:spMkLst>
        </pc:spChg>
        <pc:spChg chg="add del">
          <ac:chgData name="Dominik Rychta" userId="S::it2423@sspu-opava.cz::729a3505-410b-4413-90f8-516beb4d6b4c" providerId="AD" clId="Web-{FA282278-1867-50CA-6EE6-07E19874EDF8}" dt="2024-09-25T09:08:26.343" v="530"/>
          <ac:spMkLst>
            <pc:docMk/>
            <pc:sldMk cId="1587832449" sldId="259"/>
            <ac:spMk id="16" creationId="{80B30ED8-273E-4C07-8568-2FE5CC5C483D}"/>
          </ac:spMkLst>
        </pc:spChg>
        <pc:spChg chg="add">
          <ac:chgData name="Dominik Rychta" userId="S::it2423@sspu-opava.cz::729a3505-410b-4413-90f8-516beb4d6b4c" providerId="AD" clId="Web-{FA282278-1867-50CA-6EE6-07E19874EDF8}" dt="2024-09-25T09:08:26.343" v="531"/>
          <ac:spMkLst>
            <pc:docMk/>
            <pc:sldMk cId="1587832449" sldId="259"/>
            <ac:spMk id="17" creationId="{D5B0017B-2ECA-49AF-B397-DC140825DF8D}"/>
          </ac:spMkLst>
        </pc:spChg>
        <pc:spChg chg="add">
          <ac:chgData name="Dominik Rychta" userId="S::it2423@sspu-opava.cz::729a3505-410b-4413-90f8-516beb4d6b4c" providerId="AD" clId="Web-{FA282278-1867-50CA-6EE6-07E19874EDF8}" dt="2024-09-25T09:08:26.343" v="531"/>
          <ac:spMkLst>
            <pc:docMk/>
            <pc:sldMk cId="1587832449" sldId="259"/>
            <ac:spMk id="18" creationId="{922F19F4-FE70-43DC-856F-2CE5F521DC48}"/>
          </ac:spMkLst>
        </pc:spChg>
        <pc:spChg chg="add">
          <ac:chgData name="Dominik Rychta" userId="S::it2423@sspu-opava.cz::729a3505-410b-4413-90f8-516beb4d6b4c" providerId="AD" clId="Web-{FA282278-1867-50CA-6EE6-07E19874EDF8}" dt="2024-09-25T09:08:26.343" v="531"/>
          <ac:spMkLst>
            <pc:docMk/>
            <pc:sldMk cId="1587832449" sldId="259"/>
            <ac:spMk id="19" creationId="{395ECC94-3D5E-46A7-A7A1-DE807E1563B4}"/>
          </ac:spMkLst>
        </pc:spChg>
        <pc:spChg chg="add">
          <ac:chgData name="Dominik Rychta" userId="S::it2423@sspu-opava.cz::729a3505-410b-4413-90f8-516beb4d6b4c" providerId="AD" clId="Web-{FA282278-1867-50CA-6EE6-07E19874EDF8}" dt="2024-09-25T09:08:26.343" v="531"/>
          <ac:spMkLst>
            <pc:docMk/>
            <pc:sldMk cId="1587832449" sldId="259"/>
            <ac:spMk id="21" creationId="{7E549738-9961-462D-81B7-4A7A44691102}"/>
          </ac:spMkLst>
        </pc:spChg>
        <pc:grpChg chg="add">
          <ac:chgData name="Dominik Rychta" userId="S::it2423@sspu-opava.cz::729a3505-410b-4413-90f8-516beb4d6b4c" providerId="AD" clId="Web-{FA282278-1867-50CA-6EE6-07E19874EDF8}" dt="2024-09-25T09:08:26.343" v="531"/>
          <ac:grpSpMkLst>
            <pc:docMk/>
            <pc:sldMk cId="1587832449" sldId="259"/>
            <ac:grpSpMk id="20" creationId="{AE1C45F0-260A-458C-96ED-C1F6D2151219}"/>
          </ac:grpSpMkLst>
        </pc:grpChg>
        <pc:picChg chg="add mod">
          <ac:chgData name="Dominik Rychta" userId="S::it2423@sspu-opava.cz::729a3505-410b-4413-90f8-516beb4d6b4c" providerId="AD" clId="Web-{FA282278-1867-50CA-6EE6-07E19874EDF8}" dt="2024-09-25T09:08:26.343" v="531"/>
          <ac:picMkLst>
            <pc:docMk/>
            <pc:sldMk cId="1587832449" sldId="259"/>
            <ac:picMk id="4" creationId="{ECA57B7E-CFFD-A554-A228-BC0C7DE9D9DE}"/>
          </ac:picMkLst>
        </pc:picChg>
        <pc:picChg chg="add mod">
          <ac:chgData name="Dominik Rychta" userId="S::it2423@sspu-opava.cz::729a3505-410b-4413-90f8-516beb4d6b4c" providerId="AD" clId="Web-{FA282278-1867-50CA-6EE6-07E19874EDF8}" dt="2024-09-25T09:08:26.343" v="531"/>
          <ac:picMkLst>
            <pc:docMk/>
            <pc:sldMk cId="1587832449" sldId="259"/>
            <ac:picMk id="5" creationId="{14BEE96F-7C68-54A5-2A5B-69175BAAECF2}"/>
          </ac:picMkLst>
        </pc:picChg>
        <pc:cxnChg chg="add del">
          <ac:chgData name="Dominik Rychta" userId="S::it2423@sspu-opava.cz::729a3505-410b-4413-90f8-516beb4d6b4c" providerId="AD" clId="Web-{FA282278-1867-50CA-6EE6-07E19874EDF8}" dt="2024-09-25T09:08:26.343" v="530"/>
          <ac:cxnSpMkLst>
            <pc:docMk/>
            <pc:sldMk cId="1587832449" sldId="259"/>
            <ac:cxnSpMk id="12" creationId="{EE504C98-6397-41C1-A8D8-2D9C4ED307E0}"/>
          </ac:cxnSpMkLst>
        </pc:cxnChg>
        <pc:cxnChg chg="add">
          <ac:chgData name="Dominik Rychta" userId="S::it2423@sspu-opava.cz::729a3505-410b-4413-90f8-516beb4d6b4c" providerId="AD" clId="Web-{FA282278-1867-50CA-6EE6-07E19874EDF8}" dt="2024-09-25T09:08:26.343" v="531"/>
          <ac:cxnSpMkLst>
            <pc:docMk/>
            <pc:sldMk cId="1587832449" sldId="259"/>
            <ac:cxnSpMk id="23" creationId="{6CF1BAF6-AD41-4082-B212-8A1F9A2E8779}"/>
          </ac:cxnSpMkLst>
        </pc:cxnChg>
      </pc:sldChg>
      <pc:sldChg chg="modSp new del">
        <pc:chgData name="Dominik Rychta" userId="S::it2423@sspu-opava.cz::729a3505-410b-4413-90f8-516beb4d6b4c" providerId="AD" clId="Web-{FA282278-1867-50CA-6EE6-07E19874EDF8}" dt="2024-09-25T09:23:14.712" v="591"/>
        <pc:sldMkLst>
          <pc:docMk/>
          <pc:sldMk cId="1316250272" sldId="260"/>
        </pc:sldMkLst>
        <pc:spChg chg="mod">
          <ac:chgData name="Dominik Rychta" userId="S::it2423@sspu-opava.cz::729a3505-410b-4413-90f8-516beb4d6b4c" providerId="AD" clId="Web-{FA282278-1867-50CA-6EE6-07E19874EDF8}" dt="2024-09-25T09:16:48.757" v="582" actId="20577"/>
          <ac:spMkLst>
            <pc:docMk/>
            <pc:sldMk cId="1316250272" sldId="260"/>
            <ac:spMk id="2" creationId="{DCFA64CE-28F9-EAB6-363F-5B04F47C1544}"/>
          </ac:spMkLst>
        </pc:spChg>
      </pc:sldChg>
      <pc:sldChg chg="modSp new">
        <pc:chgData name="Dominik Rychta" userId="S::it2423@sspu-opava.cz::729a3505-410b-4413-90f8-516beb4d6b4c" providerId="AD" clId="Web-{FA282278-1867-50CA-6EE6-07E19874EDF8}" dt="2024-09-25T09:18:21.339" v="590" actId="20577"/>
        <pc:sldMkLst>
          <pc:docMk/>
          <pc:sldMk cId="2295177285" sldId="261"/>
        </pc:sldMkLst>
        <pc:spChg chg="mod">
          <ac:chgData name="Dominik Rychta" userId="S::it2423@sspu-opava.cz::729a3505-410b-4413-90f8-516beb4d6b4c" providerId="AD" clId="Web-{FA282278-1867-50CA-6EE6-07E19874EDF8}" dt="2024-09-25T09:17:11.680" v="587" actId="20577"/>
          <ac:spMkLst>
            <pc:docMk/>
            <pc:sldMk cId="2295177285" sldId="261"/>
            <ac:spMk id="2" creationId="{9BD208E3-FDF3-2853-348F-CFCDFFDB29E6}"/>
          </ac:spMkLst>
        </pc:spChg>
        <pc:spChg chg="mod">
          <ac:chgData name="Dominik Rychta" userId="S::it2423@sspu-opava.cz::729a3505-410b-4413-90f8-516beb4d6b4c" providerId="AD" clId="Web-{FA282278-1867-50CA-6EE6-07E19874EDF8}" dt="2024-09-25T09:18:21.339" v="590" actId="20577"/>
          <ac:spMkLst>
            <pc:docMk/>
            <pc:sldMk cId="2295177285" sldId="261"/>
            <ac:spMk id="3" creationId="{CC6E5BC8-D8C3-B6CC-9854-012A02E7D7DD}"/>
          </ac:spMkLst>
        </pc:spChg>
      </pc:sldChg>
      <pc:sldChg chg="new del">
        <pc:chgData name="Dominik Rychta" userId="S::it2423@sspu-opava.cz::729a3505-410b-4413-90f8-516beb4d6b4c" providerId="AD" clId="Web-{FA282278-1867-50CA-6EE6-07E19874EDF8}" dt="2024-09-25T09:31:41.392" v="601"/>
        <pc:sldMkLst>
          <pc:docMk/>
          <pc:sldMk cId="3855466000" sldId="262"/>
        </pc:sldMkLst>
      </pc:sldChg>
      <pc:sldChg chg="new del">
        <pc:chgData name="Dominik Rychta" userId="S::it2423@sspu-opava.cz::729a3505-410b-4413-90f8-516beb4d6b4c" providerId="AD" clId="Web-{FA282278-1867-50CA-6EE6-07E19874EDF8}" dt="2024-09-25T09:23:54.652" v="600"/>
        <pc:sldMkLst>
          <pc:docMk/>
          <pc:sldMk cId="4153337354" sldId="263"/>
        </pc:sldMkLst>
      </pc:sldChg>
    </pc:docChg>
  </pc:docChgLst>
  <pc:docChgLst>
    <pc:chgData name="Dominik Rychta" userId="S::it2423@sspu-opava.cz::729a3505-410b-4413-90f8-516beb4d6b4c" providerId="AD" clId="Web-{947FBF7B-34C6-C549-7417-DC62DDF22684}"/>
    <pc:docChg chg="modSld">
      <pc:chgData name="Dominik Rychta" userId="S::it2423@sspu-opava.cz::729a3505-410b-4413-90f8-516beb4d6b4c" providerId="AD" clId="Web-{947FBF7B-34C6-C549-7417-DC62DDF22684}" dt="2024-10-02T08:22:03.469" v="37" actId="20577"/>
      <pc:docMkLst>
        <pc:docMk/>
      </pc:docMkLst>
      <pc:sldChg chg="modSp">
        <pc:chgData name="Dominik Rychta" userId="S::it2423@sspu-opava.cz::729a3505-410b-4413-90f8-516beb4d6b4c" providerId="AD" clId="Web-{947FBF7B-34C6-C549-7417-DC62DDF22684}" dt="2024-10-02T08:22:03.469" v="37" actId="20577"/>
        <pc:sldMkLst>
          <pc:docMk/>
          <pc:sldMk cId="109857222" sldId="256"/>
        </pc:sldMkLst>
        <pc:spChg chg="mod">
          <ac:chgData name="Dominik Rychta" userId="S::it2423@sspu-opava.cz::729a3505-410b-4413-90f8-516beb4d6b4c" providerId="AD" clId="Web-{947FBF7B-34C6-C549-7417-DC62DDF22684}" dt="2024-10-02T08:22:03.469" v="3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Dominik Rychta" userId="S::it2423@sspu-opava.cz::729a3505-410b-4413-90f8-516beb4d6b4c" providerId="AD" clId="Web-{947FBF7B-34C6-C549-7417-DC62DDF22684}" dt="2024-10-02T07:55:59.416" v="1" actId="1076"/>
        <pc:sldMkLst>
          <pc:docMk/>
          <pc:sldMk cId="4269674289" sldId="258"/>
        </pc:sldMkLst>
        <pc:spChg chg="mod">
          <ac:chgData name="Dominik Rychta" userId="S::it2423@sspu-opava.cz::729a3505-410b-4413-90f8-516beb4d6b4c" providerId="AD" clId="Web-{947FBF7B-34C6-C549-7417-DC62DDF22684}" dt="2024-10-02T07:55:59.416" v="1" actId="1076"/>
          <ac:spMkLst>
            <pc:docMk/>
            <pc:sldMk cId="4269674289" sldId="258"/>
            <ac:spMk id="5" creationId="{A1EFB8C8-0E42-0A4B-A78B-F386603EC7C4}"/>
          </ac:spMkLst>
        </pc:spChg>
      </pc:sldChg>
      <pc:sldChg chg="modSp">
        <pc:chgData name="Dominik Rychta" userId="S::it2423@sspu-opava.cz::729a3505-410b-4413-90f8-516beb4d6b4c" providerId="AD" clId="Web-{947FBF7B-34C6-C549-7417-DC62DDF22684}" dt="2024-10-02T08:13:45.045" v="27" actId="20577"/>
        <pc:sldMkLst>
          <pc:docMk/>
          <pc:sldMk cId="1587832449" sldId="259"/>
        </pc:sldMkLst>
        <pc:spChg chg="mod">
          <ac:chgData name="Dominik Rychta" userId="S::it2423@sspu-opava.cz::729a3505-410b-4413-90f8-516beb4d6b4c" providerId="AD" clId="Web-{947FBF7B-34C6-C549-7417-DC62DDF22684}" dt="2024-10-02T08:13:45.045" v="27" actId="20577"/>
          <ac:spMkLst>
            <pc:docMk/>
            <pc:sldMk cId="1587832449" sldId="259"/>
            <ac:spMk id="3" creationId="{34002151-71A9-C4BF-150D-9A61D47E3959}"/>
          </ac:spMkLst>
        </pc:spChg>
      </pc:sldChg>
      <pc:sldChg chg="addSp modSp mod setBg">
        <pc:chgData name="Dominik Rychta" userId="S::it2423@sspu-opava.cz::729a3505-410b-4413-90f8-516beb4d6b4c" providerId="AD" clId="Web-{947FBF7B-34C6-C549-7417-DC62DDF22684}" dt="2024-10-02T07:58:29.869" v="2"/>
        <pc:sldMkLst>
          <pc:docMk/>
          <pc:sldMk cId="2295177285" sldId="261"/>
        </pc:sldMkLst>
        <pc:spChg chg="mod">
          <ac:chgData name="Dominik Rychta" userId="S::it2423@sspu-opava.cz::729a3505-410b-4413-90f8-516beb4d6b4c" providerId="AD" clId="Web-{947FBF7B-34C6-C549-7417-DC62DDF22684}" dt="2024-10-02T07:58:29.869" v="2"/>
          <ac:spMkLst>
            <pc:docMk/>
            <pc:sldMk cId="2295177285" sldId="261"/>
            <ac:spMk id="2" creationId="{9BD208E3-FDF3-2853-348F-CFCDFFDB29E6}"/>
          </ac:spMkLst>
        </pc:spChg>
        <pc:spChg chg="mod">
          <ac:chgData name="Dominik Rychta" userId="S::it2423@sspu-opava.cz::729a3505-410b-4413-90f8-516beb4d6b4c" providerId="AD" clId="Web-{947FBF7B-34C6-C549-7417-DC62DDF22684}" dt="2024-10-02T07:58:29.869" v="2"/>
          <ac:spMkLst>
            <pc:docMk/>
            <pc:sldMk cId="2295177285" sldId="261"/>
            <ac:spMk id="3" creationId="{CC6E5BC8-D8C3-B6CC-9854-012A02E7D7DD}"/>
          </ac:spMkLst>
        </pc:spChg>
        <pc:spChg chg="add">
          <ac:chgData name="Dominik Rychta" userId="S::it2423@sspu-opava.cz::729a3505-410b-4413-90f8-516beb4d6b4c" providerId="AD" clId="Web-{947FBF7B-34C6-C549-7417-DC62DDF22684}" dt="2024-10-02T07:58:29.869" v="2"/>
          <ac:spMkLst>
            <pc:docMk/>
            <pc:sldMk cId="2295177285" sldId="261"/>
            <ac:spMk id="8" creationId="{B6CDA21F-E7AF-4C75-8395-33F58D5B0E45}"/>
          </ac:spMkLst>
        </pc:spChg>
        <pc:spChg chg="add">
          <ac:chgData name="Dominik Rychta" userId="S::it2423@sspu-opava.cz::729a3505-410b-4413-90f8-516beb4d6b4c" providerId="AD" clId="Web-{947FBF7B-34C6-C549-7417-DC62DDF22684}" dt="2024-10-02T07:58:29.869" v="2"/>
          <ac:spMkLst>
            <pc:docMk/>
            <pc:sldMk cId="2295177285" sldId="261"/>
            <ac:spMk id="15" creationId="{D5B0017B-2ECA-49AF-B397-DC140825DF8D}"/>
          </ac:spMkLst>
        </pc:spChg>
        <pc:grpChg chg="add">
          <ac:chgData name="Dominik Rychta" userId="S::it2423@sspu-opava.cz::729a3505-410b-4413-90f8-516beb4d6b4c" providerId="AD" clId="Web-{947FBF7B-34C6-C549-7417-DC62DDF22684}" dt="2024-10-02T07:58:29.869" v="2"/>
          <ac:grpSpMkLst>
            <pc:docMk/>
            <pc:sldMk cId="2295177285" sldId="261"/>
            <ac:grpSpMk id="10" creationId="{AE1C45F0-260A-458C-96ED-C1F6D2151219}"/>
          </ac:grpSpMkLst>
        </pc:grpChg>
        <pc:cxnChg chg="add">
          <ac:chgData name="Dominik Rychta" userId="S::it2423@sspu-opava.cz::729a3505-410b-4413-90f8-516beb4d6b4c" providerId="AD" clId="Web-{947FBF7B-34C6-C549-7417-DC62DDF22684}" dt="2024-10-02T07:58:29.869" v="2"/>
          <ac:cxnSpMkLst>
            <pc:docMk/>
            <pc:sldMk cId="2295177285" sldId="261"/>
            <ac:cxnSpMk id="17" creationId="{6CF1BAF6-AD41-4082-B212-8A1F9A2E8779}"/>
          </ac:cxnSpMkLst>
        </pc:cxnChg>
      </pc:sldChg>
    </pc:docChg>
  </pc:docChgLst>
  <pc:docChgLst>
    <pc:chgData name="Karel Gryga" userId="S::it2408@sspu-opava.cz::72c55109-de57-4fa9-a091-b8b527d8c2b7" providerId="AD" clId="Web-{7A07666E-D191-EF56-C194-98AB340A87F8}"/>
    <pc:docChg chg="modSld">
      <pc:chgData name="Karel Gryga" userId="S::it2408@sspu-opava.cz::72c55109-de57-4fa9-a091-b8b527d8c2b7" providerId="AD" clId="Web-{7A07666E-D191-EF56-C194-98AB340A87F8}" dt="2024-10-01T18:35:32.764" v="114" actId="20577"/>
      <pc:docMkLst>
        <pc:docMk/>
      </pc:docMkLst>
      <pc:sldChg chg="addSp delSp modSp">
        <pc:chgData name="Karel Gryga" userId="S::it2408@sspu-opava.cz::72c55109-de57-4fa9-a091-b8b527d8c2b7" providerId="AD" clId="Web-{7A07666E-D191-EF56-C194-98AB340A87F8}" dt="2024-10-01T18:35:32.764" v="114" actId="20577"/>
        <pc:sldMkLst>
          <pc:docMk/>
          <pc:sldMk cId="4269674289" sldId="258"/>
        </pc:sldMkLst>
        <pc:spChg chg="add mod">
          <ac:chgData name="Karel Gryga" userId="S::it2408@sspu-opava.cz::72c55109-de57-4fa9-a091-b8b527d8c2b7" providerId="AD" clId="Web-{7A07666E-D191-EF56-C194-98AB340A87F8}" dt="2024-10-01T18:35:32.764" v="114" actId="20577"/>
          <ac:spMkLst>
            <pc:docMk/>
            <pc:sldMk cId="4269674289" sldId="258"/>
            <ac:spMk id="5" creationId="{A1EFB8C8-0E42-0A4B-A78B-F386603EC7C4}"/>
          </ac:spMkLst>
        </pc:spChg>
        <pc:spChg chg="del mod">
          <ac:chgData name="Karel Gryga" userId="S::it2408@sspu-opava.cz::72c55109-de57-4fa9-a091-b8b527d8c2b7" providerId="AD" clId="Web-{7A07666E-D191-EF56-C194-98AB340A87F8}" dt="2024-10-01T18:10:19.937" v="35"/>
          <ac:spMkLst>
            <pc:docMk/>
            <pc:sldMk cId="4269674289" sldId="258"/>
            <ac:spMk id="8" creationId="{009B5468-1E7B-E3FB-BA61-54DC181E6DD7}"/>
          </ac:spMkLst>
        </pc:spChg>
      </pc:sldChg>
    </pc:docChg>
  </pc:docChgLst>
  <pc:docChgLst>
    <pc:chgData name="Karel Gryga" userId="S::it2408@sspu-opava.cz::72c55109-de57-4fa9-a091-b8b527d8c2b7" providerId="AD" clId="Web-{CCC1D3CE-64CE-67F1-937B-0A748C48A737}"/>
    <pc:docChg chg="modSld">
      <pc:chgData name="Karel Gryga" userId="S::it2408@sspu-opava.cz::72c55109-de57-4fa9-a091-b8b527d8c2b7" providerId="AD" clId="Web-{CCC1D3CE-64CE-67F1-937B-0A748C48A737}" dt="2024-10-01T17:18:53.047" v="4" actId="20577"/>
      <pc:docMkLst>
        <pc:docMk/>
      </pc:docMkLst>
      <pc:sldChg chg="modSp">
        <pc:chgData name="Karel Gryga" userId="S::it2408@sspu-opava.cz::72c55109-de57-4fa9-a091-b8b527d8c2b7" providerId="AD" clId="Web-{CCC1D3CE-64CE-67F1-937B-0A748C48A737}" dt="2024-10-01T17:18:53.047" v="4" actId="20577"/>
        <pc:sldMkLst>
          <pc:docMk/>
          <pc:sldMk cId="4269674289" sldId="258"/>
        </pc:sldMkLst>
        <pc:spChg chg="mod">
          <ac:chgData name="Karel Gryga" userId="S::it2408@sspu-opava.cz::72c55109-de57-4fa9-a091-b8b527d8c2b7" providerId="AD" clId="Web-{CCC1D3CE-64CE-67F1-937B-0A748C48A737}" dt="2024-10-01T17:18:53.047" v="4" actId="20577"/>
          <ac:spMkLst>
            <pc:docMk/>
            <pc:sldMk cId="4269674289" sldId="258"/>
            <ac:spMk id="8" creationId="{009B5468-1E7B-E3FB-BA61-54DC181E6DD7}"/>
          </ac:spMkLst>
        </pc:spChg>
      </pc:sldChg>
    </pc:docChg>
  </pc:docChgLst>
  <pc:docChgLst>
    <pc:chgData name="Dominik Rychta" userId="729a3505-410b-4413-90f8-516beb4d6b4c" providerId="ADAL" clId="{72F8C58B-5A82-4FF2-8871-775C723FFE7F}"/>
    <pc:docChg chg="undo custSel addSld delSld modSld">
      <pc:chgData name="Dominik Rychta" userId="729a3505-410b-4413-90f8-516beb4d6b4c" providerId="ADAL" clId="{72F8C58B-5A82-4FF2-8871-775C723FFE7F}" dt="2024-10-01T18:22:14.817" v="683" actId="1076"/>
      <pc:docMkLst>
        <pc:docMk/>
      </pc:docMkLst>
      <pc:sldChg chg="addSp delSp modSp mod">
        <pc:chgData name="Dominik Rychta" userId="729a3505-410b-4413-90f8-516beb4d6b4c" providerId="ADAL" clId="{72F8C58B-5A82-4FF2-8871-775C723FFE7F}" dt="2024-10-01T18:09:20.196" v="468" actId="21"/>
        <pc:sldMkLst>
          <pc:docMk/>
          <pc:sldMk cId="1587832449" sldId="259"/>
        </pc:sldMkLst>
        <pc:spChg chg="mod">
          <ac:chgData name="Dominik Rychta" userId="729a3505-410b-4413-90f8-516beb4d6b4c" providerId="ADAL" clId="{72F8C58B-5A82-4FF2-8871-775C723FFE7F}" dt="2024-10-01T18:09:08.793" v="467" actId="20577"/>
          <ac:spMkLst>
            <pc:docMk/>
            <pc:sldMk cId="1587832449" sldId="259"/>
            <ac:spMk id="3" creationId="{34002151-71A9-C4BF-150D-9A61D47E3959}"/>
          </ac:spMkLst>
        </pc:spChg>
        <pc:cxnChg chg="add del">
          <ac:chgData name="Dominik Rychta" userId="729a3505-410b-4413-90f8-516beb4d6b4c" providerId="ADAL" clId="{72F8C58B-5A82-4FF2-8871-775C723FFE7F}" dt="2024-10-01T18:09:20.196" v="468" actId="21"/>
          <ac:cxnSpMkLst>
            <pc:docMk/>
            <pc:sldMk cId="1587832449" sldId="259"/>
            <ac:cxnSpMk id="7" creationId="{5102BAB1-C477-0D43-4B56-3201C05CC6D0}"/>
          </ac:cxnSpMkLst>
        </pc:cxnChg>
      </pc:sldChg>
      <pc:sldChg chg="modSp mod">
        <pc:chgData name="Dominik Rychta" userId="729a3505-410b-4413-90f8-516beb4d6b4c" providerId="ADAL" clId="{72F8C58B-5A82-4FF2-8871-775C723FFE7F}" dt="2024-10-01T18:10:15.889" v="470" actId="20577"/>
        <pc:sldMkLst>
          <pc:docMk/>
          <pc:sldMk cId="2295177285" sldId="261"/>
        </pc:sldMkLst>
        <pc:spChg chg="mod">
          <ac:chgData name="Dominik Rychta" userId="729a3505-410b-4413-90f8-516beb4d6b4c" providerId="ADAL" clId="{72F8C58B-5A82-4FF2-8871-775C723FFE7F}" dt="2024-10-01T18:10:15.889" v="470" actId="20577"/>
          <ac:spMkLst>
            <pc:docMk/>
            <pc:sldMk cId="2295177285" sldId="261"/>
            <ac:spMk id="3" creationId="{CC6E5BC8-D8C3-B6CC-9854-012A02E7D7DD}"/>
          </ac:spMkLst>
        </pc:spChg>
      </pc:sldChg>
      <pc:sldChg chg="addSp delSp modSp new mod setBg setClrOvrMap">
        <pc:chgData name="Dominik Rychta" userId="729a3505-410b-4413-90f8-516beb4d6b4c" providerId="ADAL" clId="{72F8C58B-5A82-4FF2-8871-775C723FFE7F}" dt="2024-10-01T18:22:14.817" v="683" actId="1076"/>
        <pc:sldMkLst>
          <pc:docMk/>
          <pc:sldMk cId="3980241277" sldId="262"/>
        </pc:sldMkLst>
        <pc:spChg chg="mod">
          <ac:chgData name="Dominik Rychta" userId="729a3505-410b-4413-90f8-516beb4d6b4c" providerId="ADAL" clId="{72F8C58B-5A82-4FF2-8871-775C723FFE7F}" dt="2024-10-01T18:22:14.817" v="683" actId="1076"/>
          <ac:spMkLst>
            <pc:docMk/>
            <pc:sldMk cId="3980241277" sldId="262"/>
            <ac:spMk id="2" creationId="{1384AA3A-5BB7-14F7-C173-09F2E108D2C7}"/>
          </ac:spMkLst>
        </pc:spChg>
        <pc:spChg chg="mod">
          <ac:chgData name="Dominik Rychta" userId="729a3505-410b-4413-90f8-516beb4d6b4c" providerId="ADAL" clId="{72F8C58B-5A82-4FF2-8871-775C723FFE7F}" dt="2024-10-01T18:22:07.583" v="681" actId="255"/>
          <ac:spMkLst>
            <pc:docMk/>
            <pc:sldMk cId="3980241277" sldId="262"/>
            <ac:spMk id="3" creationId="{A03CCEEE-6563-5C76-6AB6-FEC00068BC28}"/>
          </ac:spMkLst>
        </pc:spChg>
        <pc:spChg chg="add del">
          <ac:chgData name="Dominik Rychta" userId="729a3505-410b-4413-90f8-516beb4d6b4c" providerId="ADAL" clId="{72F8C58B-5A82-4FF2-8871-775C723FFE7F}" dt="2024-10-01T18:21:12.714" v="664" actId="26606"/>
          <ac:spMkLst>
            <pc:docMk/>
            <pc:sldMk cId="3980241277" sldId="262"/>
            <ac:spMk id="1031" creationId="{3BA513B0-82FF-4F41-8178-885375D1CFB5}"/>
          </ac:spMkLst>
        </pc:spChg>
        <pc:spChg chg="add del">
          <ac:chgData name="Dominik Rychta" userId="729a3505-410b-4413-90f8-516beb4d6b4c" providerId="ADAL" clId="{72F8C58B-5A82-4FF2-8871-775C723FFE7F}" dt="2024-10-01T18:21:37.996" v="674" actId="26606"/>
          <ac:spMkLst>
            <pc:docMk/>
            <pc:sldMk cId="3980241277" sldId="262"/>
            <ac:spMk id="1035" creationId="{DC39DE25-0E4E-0AA7-0932-1D78C2372786}"/>
          </ac:spMkLst>
        </pc:spChg>
        <pc:spChg chg="add del">
          <ac:chgData name="Dominik Rychta" userId="729a3505-410b-4413-90f8-516beb4d6b4c" providerId="ADAL" clId="{72F8C58B-5A82-4FF2-8871-775C723FFE7F}" dt="2024-10-01T18:21:37.996" v="674" actId="26606"/>
          <ac:spMkLst>
            <pc:docMk/>
            <pc:sldMk cId="3980241277" sldId="262"/>
            <ac:spMk id="1037" creationId="{8D6EA299-0840-6DEA-E670-C49AEBC87E89}"/>
          </ac:spMkLst>
        </pc:spChg>
        <pc:spChg chg="add del">
          <ac:chgData name="Dominik Rychta" userId="729a3505-410b-4413-90f8-516beb4d6b4c" providerId="ADAL" clId="{72F8C58B-5A82-4FF2-8871-775C723FFE7F}" dt="2024-10-01T18:21:18.995" v="666" actId="26606"/>
          <ac:spMkLst>
            <pc:docMk/>
            <pc:sldMk cId="3980241277" sldId="262"/>
            <ac:spMk id="1039" creationId="{058A14AF-9FB5-4CC7-BA35-E8E85D3EDF0E}"/>
          </ac:spMkLst>
        </pc:spChg>
        <pc:spChg chg="add del">
          <ac:chgData name="Dominik Rychta" userId="729a3505-410b-4413-90f8-516beb4d6b4c" providerId="ADAL" clId="{72F8C58B-5A82-4FF2-8871-775C723FFE7F}" dt="2024-10-01T18:21:18.995" v="666" actId="26606"/>
          <ac:spMkLst>
            <pc:docMk/>
            <pc:sldMk cId="3980241277" sldId="262"/>
            <ac:spMk id="1040" creationId="{3A9A4357-BD1D-4622-A4FE-766E6AB8DE84}"/>
          </ac:spMkLst>
        </pc:spChg>
        <pc:spChg chg="add del">
          <ac:chgData name="Dominik Rychta" userId="729a3505-410b-4413-90f8-516beb4d6b4c" providerId="ADAL" clId="{72F8C58B-5A82-4FF2-8871-775C723FFE7F}" dt="2024-10-01T18:21:18.995" v="666" actId="26606"/>
          <ac:spMkLst>
            <pc:docMk/>
            <pc:sldMk cId="3980241277" sldId="262"/>
            <ac:spMk id="1041" creationId="{E659831F-0D9A-4C63-9EBB-8435B85A440F}"/>
          </ac:spMkLst>
        </pc:spChg>
        <pc:spChg chg="add del">
          <ac:chgData name="Dominik Rychta" userId="729a3505-410b-4413-90f8-516beb4d6b4c" providerId="ADAL" clId="{72F8C58B-5A82-4FF2-8871-775C723FFE7F}" dt="2024-10-01T18:21:18.995" v="666" actId="26606"/>
          <ac:spMkLst>
            <pc:docMk/>
            <pc:sldMk cId="3980241277" sldId="262"/>
            <ac:spMk id="1042" creationId="{E6995CE5-F890-4ABA-82A2-26507CE8D2A3}"/>
          </ac:spMkLst>
        </pc:spChg>
        <pc:spChg chg="add del">
          <ac:chgData name="Dominik Rychta" userId="729a3505-410b-4413-90f8-516beb4d6b4c" providerId="ADAL" clId="{72F8C58B-5A82-4FF2-8871-775C723FFE7F}" dt="2024-10-01T18:21:25.117" v="668" actId="26606"/>
          <ac:spMkLst>
            <pc:docMk/>
            <pc:sldMk cId="3980241277" sldId="262"/>
            <ac:spMk id="1044" creationId="{8F90786E-B72D-4C32-BDCE-A170B007822D}"/>
          </ac:spMkLst>
        </pc:spChg>
        <pc:spChg chg="add del">
          <ac:chgData name="Dominik Rychta" userId="729a3505-410b-4413-90f8-516beb4d6b4c" providerId="ADAL" clId="{72F8C58B-5A82-4FF2-8871-775C723FFE7F}" dt="2024-10-01T18:21:25.117" v="668" actId="26606"/>
          <ac:spMkLst>
            <pc:docMk/>
            <pc:sldMk cId="3980241277" sldId="262"/>
            <ac:spMk id="1045" creationId="{5E46F2E7-848F-4A6C-A098-4764FDEA771A}"/>
          </ac:spMkLst>
        </pc:spChg>
        <pc:spChg chg="add del">
          <ac:chgData name="Dominik Rychta" userId="729a3505-410b-4413-90f8-516beb4d6b4c" providerId="ADAL" clId="{72F8C58B-5A82-4FF2-8871-775C723FFE7F}" dt="2024-10-01T18:21:27.375" v="670" actId="26606"/>
          <ac:spMkLst>
            <pc:docMk/>
            <pc:sldMk cId="3980241277" sldId="262"/>
            <ac:spMk id="1047" creationId="{C5E6CFF1-2F42-4E10-9A97-F116F46F53FE}"/>
          </ac:spMkLst>
        </pc:spChg>
        <pc:spChg chg="add del">
          <ac:chgData name="Dominik Rychta" userId="729a3505-410b-4413-90f8-516beb4d6b4c" providerId="ADAL" clId="{72F8C58B-5A82-4FF2-8871-775C723FFE7F}" dt="2024-10-01T18:21:32.973" v="672" actId="26606"/>
          <ac:spMkLst>
            <pc:docMk/>
            <pc:sldMk cId="3980241277" sldId="262"/>
            <ac:spMk id="1050" creationId="{9228552E-C8B1-4A80-8448-0787CE0FC704}"/>
          </ac:spMkLst>
        </pc:spChg>
        <pc:spChg chg="add del">
          <ac:chgData name="Dominik Rychta" userId="729a3505-410b-4413-90f8-516beb4d6b4c" providerId="ADAL" clId="{72F8C58B-5A82-4FF2-8871-775C723FFE7F}" dt="2024-10-01T18:21:37.996" v="674" actId="26606"/>
          <ac:spMkLst>
            <pc:docMk/>
            <pc:sldMk cId="3980241277" sldId="262"/>
            <ac:spMk id="1052" creationId="{AE3A741D-C19B-960A-5803-1C5887147820}"/>
          </ac:spMkLst>
        </pc:spChg>
        <pc:spChg chg="add del">
          <ac:chgData name="Dominik Rychta" userId="729a3505-410b-4413-90f8-516beb4d6b4c" providerId="ADAL" clId="{72F8C58B-5A82-4FF2-8871-775C723FFE7F}" dt="2024-10-01T18:21:37.996" v="674" actId="26606"/>
          <ac:spMkLst>
            <pc:docMk/>
            <pc:sldMk cId="3980241277" sldId="262"/>
            <ac:spMk id="1053" creationId="{9C3A50E9-9119-7BC3-083B-2D84CCC78E47}"/>
          </ac:spMkLst>
        </pc:spChg>
        <pc:spChg chg="add del">
          <ac:chgData name="Dominik Rychta" userId="729a3505-410b-4413-90f8-516beb4d6b4c" providerId="ADAL" clId="{72F8C58B-5A82-4FF2-8871-775C723FFE7F}" dt="2024-10-01T18:21:39.962" v="676" actId="26606"/>
          <ac:spMkLst>
            <pc:docMk/>
            <pc:sldMk cId="3980241277" sldId="262"/>
            <ac:spMk id="1055" creationId="{04812C46-200A-4DEB-A05E-3ED6C68C2387}"/>
          </ac:spMkLst>
        </pc:spChg>
        <pc:spChg chg="add del">
          <ac:chgData name="Dominik Rychta" userId="729a3505-410b-4413-90f8-516beb4d6b4c" providerId="ADAL" clId="{72F8C58B-5A82-4FF2-8871-775C723FFE7F}" dt="2024-10-01T18:21:39.962" v="676" actId="26606"/>
          <ac:spMkLst>
            <pc:docMk/>
            <pc:sldMk cId="3980241277" sldId="262"/>
            <ac:spMk id="1056" creationId="{D1EA859B-E555-4109-94F3-6700E046E008}"/>
          </ac:spMkLst>
        </pc:spChg>
        <pc:spChg chg="add">
          <ac:chgData name="Dominik Rychta" userId="729a3505-410b-4413-90f8-516beb4d6b4c" providerId="ADAL" clId="{72F8C58B-5A82-4FF2-8871-775C723FFE7F}" dt="2024-10-01T18:21:39.966" v="677" actId="26606"/>
          <ac:spMkLst>
            <pc:docMk/>
            <pc:sldMk cId="3980241277" sldId="262"/>
            <ac:spMk id="1058" creationId="{04812C46-200A-4DEB-A05E-3ED6C68C2387}"/>
          </ac:spMkLst>
        </pc:spChg>
        <pc:spChg chg="add">
          <ac:chgData name="Dominik Rychta" userId="729a3505-410b-4413-90f8-516beb4d6b4c" providerId="ADAL" clId="{72F8C58B-5A82-4FF2-8871-775C723FFE7F}" dt="2024-10-01T18:21:39.966" v="677" actId="26606"/>
          <ac:spMkLst>
            <pc:docMk/>
            <pc:sldMk cId="3980241277" sldId="262"/>
            <ac:spMk id="1059" creationId="{D1EA859B-E555-4109-94F3-6700E046E008}"/>
          </ac:spMkLst>
        </pc:spChg>
        <pc:grpChg chg="add del">
          <ac:chgData name="Dominik Rychta" userId="729a3505-410b-4413-90f8-516beb4d6b4c" providerId="ADAL" clId="{72F8C58B-5A82-4FF2-8871-775C723FFE7F}" dt="2024-10-01T18:21:12.714" v="664" actId="26606"/>
          <ac:grpSpMkLst>
            <pc:docMk/>
            <pc:sldMk cId="3980241277" sldId="262"/>
            <ac:grpSpMk id="1033" creationId="{93DB8501-F9F2-4ACD-B56A-9019CD5006D6}"/>
          </ac:grpSpMkLst>
        </pc:grpChg>
        <pc:picChg chg="add mod ord">
          <ac:chgData name="Dominik Rychta" userId="729a3505-410b-4413-90f8-516beb4d6b4c" providerId="ADAL" clId="{72F8C58B-5A82-4FF2-8871-775C723FFE7F}" dt="2024-10-01T18:21:39.966" v="677" actId="26606"/>
          <ac:picMkLst>
            <pc:docMk/>
            <pc:sldMk cId="3980241277" sldId="262"/>
            <ac:picMk id="1026" creationId="{0496A071-19B1-E492-582B-46A9BD4738F7}"/>
          </ac:picMkLst>
        </pc:picChg>
        <pc:cxnChg chg="add del">
          <ac:chgData name="Dominik Rychta" userId="729a3505-410b-4413-90f8-516beb4d6b4c" providerId="ADAL" clId="{72F8C58B-5A82-4FF2-8871-775C723FFE7F}" dt="2024-10-01T18:21:27.375" v="670" actId="26606"/>
          <ac:cxnSpMkLst>
            <pc:docMk/>
            <pc:sldMk cId="3980241277" sldId="262"/>
            <ac:cxnSpMk id="1048" creationId="{96A8629B-8289-498B-939B-1CA0C106182C}"/>
          </ac:cxnSpMkLst>
        </pc:cxnChg>
      </pc:sldChg>
      <pc:sldChg chg="addSp delSp modSp new del mod modClrScheme chgLayout">
        <pc:chgData name="Dominik Rychta" userId="729a3505-410b-4413-90f8-516beb4d6b4c" providerId="ADAL" clId="{72F8C58B-5A82-4FF2-8871-775C723FFE7F}" dt="2024-10-01T18:09:54.962" v="469" actId="2696"/>
        <pc:sldMkLst>
          <pc:docMk/>
          <pc:sldMk cId="4241080067" sldId="263"/>
        </pc:sldMkLst>
        <pc:spChg chg="del">
          <ac:chgData name="Dominik Rychta" userId="729a3505-410b-4413-90f8-516beb4d6b4c" providerId="ADAL" clId="{72F8C58B-5A82-4FF2-8871-775C723FFE7F}" dt="2024-10-01T17:38:19.656" v="1" actId="700"/>
          <ac:spMkLst>
            <pc:docMk/>
            <pc:sldMk cId="4241080067" sldId="263"/>
            <ac:spMk id="2" creationId="{6F830523-3388-F0C5-8A0A-FCA1D7B66BB0}"/>
          </ac:spMkLst>
        </pc:spChg>
        <pc:spChg chg="del">
          <ac:chgData name="Dominik Rychta" userId="729a3505-410b-4413-90f8-516beb4d6b4c" providerId="ADAL" clId="{72F8C58B-5A82-4FF2-8871-775C723FFE7F}" dt="2024-10-01T17:38:19.656" v="1" actId="700"/>
          <ac:spMkLst>
            <pc:docMk/>
            <pc:sldMk cId="4241080067" sldId="263"/>
            <ac:spMk id="3" creationId="{93A8D450-BDA0-0E20-E2EF-FE25D9F88BCB}"/>
          </ac:spMkLst>
        </pc:spChg>
        <pc:spChg chg="add del mod">
          <ac:chgData name="Dominik Rychta" userId="729a3505-410b-4413-90f8-516beb4d6b4c" providerId="ADAL" clId="{72F8C58B-5A82-4FF2-8871-775C723FFE7F}" dt="2024-10-01T17:39:11.234" v="5"/>
          <ac:spMkLst>
            <pc:docMk/>
            <pc:sldMk cId="4241080067" sldId="263"/>
            <ac:spMk id="4" creationId="{2EF10840-4F21-7171-AEC3-87759D16AC7A}"/>
          </ac:spMkLst>
        </pc:spChg>
        <pc:spChg chg="add del mod">
          <ac:chgData name="Dominik Rychta" userId="729a3505-410b-4413-90f8-516beb4d6b4c" providerId="ADAL" clId="{72F8C58B-5A82-4FF2-8871-775C723FFE7F}" dt="2024-10-01T17:58:28.240" v="297"/>
          <ac:spMkLst>
            <pc:docMk/>
            <pc:sldMk cId="4241080067" sldId="263"/>
            <ac:spMk id="5" creationId="{39F59E57-B2E7-5146-8B0E-7F952BF40688}"/>
          </ac:spMkLst>
        </pc:spChg>
        <pc:spChg chg="add del mod">
          <ac:chgData name="Dominik Rychta" userId="729a3505-410b-4413-90f8-516beb4d6b4c" providerId="ADAL" clId="{72F8C58B-5A82-4FF2-8871-775C723FFE7F}" dt="2024-10-01T17:41:21.845" v="46"/>
          <ac:spMkLst>
            <pc:docMk/>
            <pc:sldMk cId="4241080067" sldId="263"/>
            <ac:spMk id="6" creationId="{4326FA44-3D4E-4AF1-EBD0-1A4CF0A359BA}"/>
          </ac:spMkLst>
        </pc:spChg>
        <pc:spChg chg="add del mod">
          <ac:chgData name="Dominik Rychta" userId="729a3505-410b-4413-90f8-516beb4d6b4c" providerId="ADAL" clId="{72F8C58B-5A82-4FF2-8871-775C723FFE7F}" dt="2024-10-01T17:58:28.239" v="295"/>
          <ac:spMkLst>
            <pc:docMk/>
            <pc:sldMk cId="4241080067" sldId="263"/>
            <ac:spMk id="7" creationId="{7DDF8C19-3856-A8EF-8666-EAAA6BE599CE}"/>
          </ac:spMkLst>
        </pc:spChg>
      </pc:sldChg>
    </pc:docChg>
  </pc:docChgLst>
  <pc:docChgLst>
    <pc:chgData name="Karel Gryga" userId="S::it2408@sspu-opava.cz::72c55109-de57-4fa9-a091-b8b527d8c2b7" providerId="AD" clId="Web-{2FF8AA5A-0D72-2437-E046-BAB4360DEF7F}"/>
    <pc:docChg chg="addSld delSld modSld">
      <pc:chgData name="Karel Gryga" userId="S::it2408@sspu-opava.cz::72c55109-de57-4fa9-a091-b8b527d8c2b7" providerId="AD" clId="Web-{2FF8AA5A-0D72-2437-E046-BAB4360DEF7F}" dt="2024-10-01T17:45:22.460" v="72"/>
      <pc:docMkLst>
        <pc:docMk/>
      </pc:docMkLst>
      <pc:sldChg chg="addSp delSp modSp">
        <pc:chgData name="Karel Gryga" userId="S::it2408@sspu-opava.cz::72c55109-de57-4fa9-a091-b8b527d8c2b7" providerId="AD" clId="Web-{2FF8AA5A-0D72-2437-E046-BAB4360DEF7F}" dt="2024-10-01T17:45:22.460" v="72"/>
        <pc:sldMkLst>
          <pc:docMk/>
          <pc:sldMk cId="4269674289" sldId="258"/>
        </pc:sldMkLst>
        <pc:spChg chg="mod">
          <ac:chgData name="Karel Gryga" userId="S::it2408@sspu-opava.cz::72c55109-de57-4fa9-a091-b8b527d8c2b7" providerId="AD" clId="Web-{2FF8AA5A-0D72-2437-E046-BAB4360DEF7F}" dt="2024-10-01T17:45:22.460" v="72"/>
          <ac:spMkLst>
            <pc:docMk/>
            <pc:sldMk cId="4269674289" sldId="258"/>
            <ac:spMk id="2" creationId="{378606DA-3E5E-3FDD-3740-115C01C6A7A1}"/>
          </ac:spMkLst>
        </pc:spChg>
        <pc:spChg chg="mod">
          <ac:chgData name="Karel Gryga" userId="S::it2408@sspu-opava.cz::72c55109-de57-4fa9-a091-b8b527d8c2b7" providerId="AD" clId="Web-{2FF8AA5A-0D72-2437-E046-BAB4360DEF7F}" dt="2024-10-01T17:45:22.460" v="72"/>
          <ac:spMkLst>
            <pc:docMk/>
            <pc:sldMk cId="4269674289" sldId="258"/>
            <ac:spMk id="8" creationId="{009B5468-1E7B-E3FB-BA61-54DC181E6DD7}"/>
          </ac:spMkLst>
        </pc:spChg>
        <pc:spChg chg="del">
          <ac:chgData name="Karel Gryga" userId="S::it2408@sspu-opava.cz::72c55109-de57-4fa9-a091-b8b527d8c2b7" providerId="AD" clId="Web-{2FF8AA5A-0D72-2437-E046-BAB4360DEF7F}" dt="2024-10-01T17:45:22.460" v="72"/>
          <ac:spMkLst>
            <pc:docMk/>
            <pc:sldMk cId="4269674289" sldId="258"/>
            <ac:spMk id="11" creationId="{E8A8EAB8-D2FF-444D-B34B-7D32F106AD0E}"/>
          </ac:spMkLst>
        </pc:spChg>
        <pc:spChg chg="add">
          <ac:chgData name="Karel Gryga" userId="S::it2408@sspu-opava.cz::72c55109-de57-4fa9-a091-b8b527d8c2b7" providerId="AD" clId="Web-{2FF8AA5A-0D72-2437-E046-BAB4360DEF7F}" dt="2024-10-01T17:45:22.460" v="72"/>
          <ac:spMkLst>
            <pc:docMk/>
            <pc:sldMk cId="4269674289" sldId="258"/>
            <ac:spMk id="20" creationId="{DBC6133C-0615-4CE4-9132-37E609A9BDFA}"/>
          </ac:spMkLst>
        </pc:spChg>
        <pc:spChg chg="add">
          <ac:chgData name="Karel Gryga" userId="S::it2408@sspu-opava.cz::72c55109-de57-4fa9-a091-b8b527d8c2b7" providerId="AD" clId="Web-{2FF8AA5A-0D72-2437-E046-BAB4360DEF7F}" dt="2024-10-01T17:45:22.460" v="72"/>
          <ac:spMkLst>
            <pc:docMk/>
            <pc:sldMk cId="4269674289" sldId="258"/>
            <ac:spMk id="22" creationId="{169CC832-2974-4E8D-90ED-3E2941BA7336}"/>
          </ac:spMkLst>
        </pc:spChg>
        <pc:spChg chg="add">
          <ac:chgData name="Karel Gryga" userId="S::it2408@sspu-opava.cz::72c55109-de57-4fa9-a091-b8b527d8c2b7" providerId="AD" clId="Web-{2FF8AA5A-0D72-2437-E046-BAB4360DEF7F}" dt="2024-10-01T17:45:22.460" v="72"/>
          <ac:spMkLst>
            <pc:docMk/>
            <pc:sldMk cId="4269674289" sldId="258"/>
            <ac:spMk id="24" creationId="{55222F96-971A-4F90-B841-6BAB416C7AC1}"/>
          </ac:spMkLst>
        </pc:spChg>
        <pc:spChg chg="add">
          <ac:chgData name="Karel Gryga" userId="S::it2408@sspu-opava.cz::72c55109-de57-4fa9-a091-b8b527d8c2b7" providerId="AD" clId="Web-{2FF8AA5A-0D72-2437-E046-BAB4360DEF7F}" dt="2024-10-01T17:45:22.460" v="72"/>
          <ac:spMkLst>
            <pc:docMk/>
            <pc:sldMk cId="4269674289" sldId="258"/>
            <ac:spMk id="26" creationId="{08980754-6F4B-43C9-B9BE-127B6BED6586}"/>
          </ac:spMkLst>
        </pc:spChg>
        <pc:spChg chg="add">
          <ac:chgData name="Karel Gryga" userId="S::it2408@sspu-opava.cz::72c55109-de57-4fa9-a091-b8b527d8c2b7" providerId="AD" clId="Web-{2FF8AA5A-0D72-2437-E046-BAB4360DEF7F}" dt="2024-10-01T17:45:22.460" v="72"/>
          <ac:spMkLst>
            <pc:docMk/>
            <pc:sldMk cId="4269674289" sldId="258"/>
            <ac:spMk id="28" creationId="{2C1BBA94-3F40-40AA-8BB9-E69E25E537C1}"/>
          </ac:spMkLst>
        </pc:spChg>
        <pc:picChg chg="mod">
          <ac:chgData name="Karel Gryga" userId="S::it2408@sspu-opava.cz::72c55109-de57-4fa9-a091-b8b527d8c2b7" providerId="AD" clId="Web-{2FF8AA5A-0D72-2437-E046-BAB4360DEF7F}" dt="2024-10-01T17:45:22.460" v="72"/>
          <ac:picMkLst>
            <pc:docMk/>
            <pc:sldMk cId="4269674289" sldId="258"/>
            <ac:picMk id="4" creationId="{F4214A44-F003-0012-BDF3-F87E7E8E6E88}"/>
          </ac:picMkLst>
        </pc:picChg>
        <pc:cxnChg chg="del">
          <ac:chgData name="Karel Gryga" userId="S::it2408@sspu-opava.cz::72c55109-de57-4fa9-a091-b8b527d8c2b7" providerId="AD" clId="Web-{2FF8AA5A-0D72-2437-E046-BAB4360DEF7F}" dt="2024-10-01T17:45:22.460" v="72"/>
          <ac:cxnSpMkLst>
            <pc:docMk/>
            <pc:sldMk cId="4269674289" sldId="258"/>
            <ac:cxnSpMk id="13" creationId="{EEA38897-7BA3-4408-8083-3235339C4A60}"/>
          </ac:cxnSpMkLst>
        </pc:cxnChg>
        <pc:cxnChg chg="del">
          <ac:chgData name="Karel Gryga" userId="S::it2408@sspu-opava.cz::72c55109-de57-4fa9-a091-b8b527d8c2b7" providerId="AD" clId="Web-{2FF8AA5A-0D72-2437-E046-BAB4360DEF7F}" dt="2024-10-01T17:45:22.460" v="72"/>
          <ac:cxnSpMkLst>
            <pc:docMk/>
            <pc:sldMk cId="4269674289" sldId="258"/>
            <ac:cxnSpMk id="15" creationId="{F11AD06B-AB20-4097-8606-5DA00DBACE88}"/>
          </ac:cxnSpMkLst>
        </pc:cxnChg>
      </pc:sldChg>
      <pc:sldChg chg="modSp">
        <pc:chgData name="Karel Gryga" userId="S::it2408@sspu-opava.cz::72c55109-de57-4fa9-a091-b8b527d8c2b7" providerId="AD" clId="Web-{2FF8AA5A-0D72-2437-E046-BAB4360DEF7F}" dt="2024-10-01T17:22:30.569" v="65" actId="20577"/>
        <pc:sldMkLst>
          <pc:docMk/>
          <pc:sldMk cId="2295177285" sldId="261"/>
        </pc:sldMkLst>
        <pc:spChg chg="mod">
          <ac:chgData name="Karel Gryga" userId="S::it2408@sspu-opava.cz::72c55109-de57-4fa9-a091-b8b527d8c2b7" providerId="AD" clId="Web-{2FF8AA5A-0D72-2437-E046-BAB4360DEF7F}" dt="2024-10-01T17:22:30.569" v="65" actId="20577"/>
          <ac:spMkLst>
            <pc:docMk/>
            <pc:sldMk cId="2295177285" sldId="261"/>
            <ac:spMk id="3" creationId="{CC6E5BC8-D8C3-B6CC-9854-012A02E7D7DD}"/>
          </ac:spMkLst>
        </pc:spChg>
      </pc:sldChg>
      <pc:sldChg chg="modSp new del">
        <pc:chgData name="Karel Gryga" userId="S::it2408@sspu-opava.cz::72c55109-de57-4fa9-a091-b8b527d8c2b7" providerId="AD" clId="Web-{2FF8AA5A-0D72-2437-E046-BAB4360DEF7F}" dt="2024-10-01T17:45:01.459" v="71"/>
        <pc:sldMkLst>
          <pc:docMk/>
          <pc:sldMk cId="3621947346" sldId="262"/>
        </pc:sldMkLst>
        <pc:spChg chg="mod">
          <ac:chgData name="Karel Gryga" userId="S::it2408@sspu-opava.cz::72c55109-de57-4fa9-a091-b8b527d8c2b7" providerId="AD" clId="Web-{2FF8AA5A-0D72-2437-E046-BAB4360DEF7F}" dt="2024-10-01T17:27:28.494" v="70" actId="20577"/>
          <ac:spMkLst>
            <pc:docMk/>
            <pc:sldMk cId="3621947346" sldId="262"/>
            <ac:spMk id="2" creationId="{BC83EAFF-69D5-8EFE-86F1-01FAC7C89B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Hlavn%C3%AD_strana" TargetMode="External"/><Relationship Id="rId2" Type="http://schemas.openxmlformats.org/officeDocument/2006/relationships/hyperlink" Target="https://www.alza.cz/slovnik/opticka-stabilizace-obrazu-ois-art13417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tolab.cz/blog/stabilizace-obrazu-vyhody-a-nevyhod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kto funguje stabilizace v mobilu Vivo – za vším stojí gimbal">
            <a:extLst>
              <a:ext uri="{FF2B5EF4-FFF2-40B4-BE49-F238E27FC236}">
                <a16:creationId xmlns:a16="http://schemas.microsoft.com/office/drawing/2014/main" id="{A1A676A9-0A27-56B0-C5FD-3644CAA7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 err="1">
                <a:solidFill>
                  <a:srgbClr val="FFFFFF"/>
                </a:solidFill>
              </a:rPr>
              <a:t>Stabilizace</a:t>
            </a:r>
            <a:r>
              <a:rPr lang="en-US" sz="5200">
                <a:solidFill>
                  <a:srgbClr val="FFFFFF"/>
                </a:solidFill>
              </a:rPr>
              <a:t> </a:t>
            </a:r>
            <a:r>
              <a:rPr lang="en-US" sz="5200" err="1">
                <a:solidFill>
                  <a:srgbClr val="FFFFFF"/>
                </a:solidFill>
              </a:rPr>
              <a:t>obrazu</a:t>
            </a:r>
            <a:r>
              <a:rPr lang="en-US" sz="5200">
                <a:solidFill>
                  <a:srgbClr val="FFFFFF"/>
                </a:solidFill>
              </a:rPr>
              <a:t> v </a:t>
            </a:r>
            <a:r>
              <a:rPr lang="en-US" sz="5200" err="1">
                <a:solidFill>
                  <a:srgbClr val="FFFFFF"/>
                </a:solidFill>
              </a:rPr>
              <a:t>kameře</a:t>
            </a:r>
            <a:r>
              <a:rPr lang="en-US" sz="5200">
                <a:solidFill>
                  <a:srgbClr val="FFFFFF"/>
                </a:solidFill>
              </a:rPr>
              <a:t> </a:t>
            </a:r>
            <a:r>
              <a:rPr lang="en-US" sz="5200" err="1">
                <a:solidFill>
                  <a:srgbClr val="FFFFFF"/>
                </a:solidFill>
              </a:rPr>
              <a:t>telefonu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8630" y="6175300"/>
            <a:ext cx="6361873" cy="5052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Dominik (</a:t>
            </a:r>
            <a:r>
              <a:rPr lang="en-US" err="1">
                <a:solidFill>
                  <a:srgbClr val="FFFFFF"/>
                </a:solidFill>
              </a:rPr>
              <a:t>Dobrý</a:t>
            </a:r>
            <a:r>
              <a:rPr lang="en-US">
                <a:solidFill>
                  <a:srgbClr val="FFFFFF"/>
                </a:solidFill>
              </a:rPr>
              <a:t>) </a:t>
            </a:r>
            <a:r>
              <a:rPr lang="en-US" err="1">
                <a:solidFill>
                  <a:srgbClr val="FFFFFF"/>
                </a:solidFill>
              </a:rPr>
              <a:t>Rychta</a:t>
            </a:r>
            <a:r>
              <a:rPr lang="en-US">
                <a:solidFill>
                  <a:srgbClr val="FFFFFF"/>
                </a:solidFill>
              </a:rPr>
              <a:t>, Karel (</a:t>
            </a:r>
            <a:r>
              <a:rPr lang="en-US" err="1">
                <a:solidFill>
                  <a:srgbClr val="FFFFFF"/>
                </a:solidFill>
              </a:rPr>
              <a:t>Kreativní</a:t>
            </a:r>
            <a:r>
              <a:rPr lang="en-US">
                <a:solidFill>
                  <a:srgbClr val="FFFFFF"/>
                </a:solidFill>
              </a:rPr>
              <a:t>) Gryga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1D396F3-2AEE-F29F-C5B0-BEF8BC39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55" r="14654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1D1AD-5002-3D53-C2F1-22B39E73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53057" cy="1899912"/>
          </a:xfrm>
        </p:spPr>
        <p:txBody>
          <a:bodyPr>
            <a:normAutofit/>
          </a:bodyPr>
          <a:lstStyle/>
          <a:p>
            <a:r>
              <a:rPr lang="en-US" sz="4000" b="1" err="1"/>
              <a:t>Druhy</a:t>
            </a:r>
            <a:r>
              <a:rPr lang="en-US" sz="4000" b="1"/>
              <a:t> </a:t>
            </a:r>
            <a:r>
              <a:rPr lang="en-US" sz="4000" b="1" err="1"/>
              <a:t>stabilizace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F764-CC6F-B269-4CDE-FA2A4F45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5346189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400" b="1" err="1"/>
              <a:t>Elektronická</a:t>
            </a:r>
            <a:r>
              <a:rPr lang="en-US" sz="2400" b="1"/>
              <a:t>/</a:t>
            </a:r>
            <a:r>
              <a:rPr lang="en-US" sz="2400" b="1" err="1"/>
              <a:t>digitální</a:t>
            </a:r>
            <a:r>
              <a:rPr lang="en-US" sz="2400" b="1"/>
              <a:t> </a:t>
            </a:r>
            <a:r>
              <a:rPr lang="en-US" sz="2400" b="1" err="1"/>
              <a:t>stabilizace</a:t>
            </a:r>
            <a:endParaRPr lang="en-US" sz="2400" b="1"/>
          </a:p>
          <a:p>
            <a:pPr marL="514350" indent="-514350">
              <a:buAutoNum type="arabicPeriod"/>
            </a:pPr>
            <a:r>
              <a:rPr lang="en-US" sz="2400" b="1" err="1"/>
              <a:t>Optická</a:t>
            </a:r>
            <a:r>
              <a:rPr lang="en-US" sz="2400" b="1"/>
              <a:t> </a:t>
            </a:r>
            <a:r>
              <a:rPr lang="en-US" sz="2400" b="1" err="1"/>
              <a:t>stabilizace</a:t>
            </a:r>
            <a:endParaRPr lang="en-US" sz="2400" b="1"/>
          </a:p>
          <a:p>
            <a:pPr marL="514350" indent="-514350">
              <a:buAutoNum type="arabicPeriod"/>
            </a:pPr>
            <a:r>
              <a:rPr lang="en-US" sz="2400" b="1"/>
              <a:t>Hybridní</a:t>
            </a:r>
            <a:r>
              <a:rPr lang="en-US" sz="2400" b="1" dirty="0"/>
              <a:t> </a:t>
            </a:r>
            <a:r>
              <a:rPr lang="en-US" sz="2400" b="1" dirty="0" err="1"/>
              <a:t>stabilizace</a:t>
            </a:r>
            <a:endParaRPr lang="en-US" sz="2400" b="1" dirty="0"/>
          </a:p>
          <a:p>
            <a:pPr marL="514350" indent="-514350">
              <a:buAutoNum type="arabicPeriod"/>
            </a:pPr>
            <a:endParaRPr lang="en-US" sz="2000"/>
          </a:p>
          <a:p>
            <a:pPr marL="514350" indent="-514350">
              <a:buAutoNum type="arabicPeriod"/>
            </a:pPr>
            <a:endParaRPr lang="en-US" sz="2000"/>
          </a:p>
          <a:p>
            <a:pPr marL="514350" indent="-514350">
              <a:buAutoNum type="arabicPeriod"/>
            </a:pPr>
            <a:endParaRPr lang="en-US" sz="2000"/>
          </a:p>
          <a:p>
            <a:pPr marL="514350" indent="-514350">
              <a:buAutoNum type="arabicPeriod"/>
            </a:pPr>
            <a:endParaRPr lang="en-US" sz="2000"/>
          </a:p>
          <a:p>
            <a:pPr marL="514350" indent="-514350">
              <a:buAutoNum type="arabicPeriod"/>
            </a:pPr>
            <a:endParaRPr lang="en-US" sz="2000"/>
          </a:p>
          <a:p>
            <a:pPr marL="514350" indent="-514350"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3203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Arc 3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606DA-3E5E-3FDD-3740-115C01C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884" y="479493"/>
            <a:ext cx="6100521" cy="1325563"/>
          </a:xfrm>
        </p:spPr>
        <p:txBody>
          <a:bodyPr>
            <a:normAutofit/>
          </a:bodyPr>
          <a:lstStyle/>
          <a:p>
            <a:r>
              <a:rPr lang="en-US" b="1" err="1"/>
              <a:t>Digitální</a:t>
            </a:r>
            <a:r>
              <a:rPr lang="en-US" b="1"/>
              <a:t> </a:t>
            </a:r>
            <a:r>
              <a:rPr lang="en-US" b="1" err="1"/>
              <a:t>stabilizace</a:t>
            </a:r>
            <a:r>
              <a:rPr lang="en-US" b="1"/>
              <a:t> (EIS)</a:t>
            </a:r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Electronic Image Stabilization (EIS) - Delta">
            <a:extLst>
              <a:ext uri="{FF2B5EF4-FFF2-40B4-BE49-F238E27FC236}">
                <a16:creationId xmlns:a16="http://schemas.microsoft.com/office/drawing/2014/main" id="{F4214A44-F003-0012-BDF3-F87E7E8E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83988"/>
            <a:ext cx="4777381" cy="33202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EFB8C8-0E42-0A4B-A78B-F386603E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,Sans-Serif" panose="020B0604020202020204" pitchFamily="34" charset="0"/>
              <a:buChar char="-"/>
            </a:pPr>
            <a:r>
              <a:rPr lang="en-US" b="1" u="sng"/>
              <a:t>Princip</a:t>
            </a:r>
            <a:endParaRPr lang="en-US" b="1"/>
          </a:p>
          <a:p>
            <a:pPr marL="342900" indent="-342900">
              <a:buFont typeface="Calibri,Sans-Serif" panose="020B0604020202020204" pitchFamily="34" charset="0"/>
              <a:buChar char="-"/>
            </a:pPr>
            <a:r>
              <a:rPr lang="en-US" err="1"/>
              <a:t>Analyzuje</a:t>
            </a:r>
            <a:r>
              <a:rPr lang="en-US"/>
              <a:t> </a:t>
            </a:r>
            <a:r>
              <a:rPr lang="en-US" err="1"/>
              <a:t>obraz</a:t>
            </a:r>
            <a:endParaRPr lang="en-US"/>
          </a:p>
          <a:p>
            <a:pPr marL="342900" indent="-342900">
              <a:buFont typeface="Calibri,Sans-Serif" panose="020B0604020202020204" pitchFamily="34" charset="0"/>
              <a:buChar char="-"/>
            </a:pPr>
            <a:r>
              <a:rPr lang="en-US"/>
              <a:t>"</a:t>
            </a:r>
            <a:r>
              <a:rPr lang="en-US" err="1"/>
              <a:t>Vyhladí</a:t>
            </a:r>
            <a:r>
              <a:rPr lang="en-US"/>
              <a:t>" </a:t>
            </a:r>
            <a:r>
              <a:rPr lang="en-US" err="1"/>
              <a:t>snímky</a:t>
            </a:r>
            <a:endParaRPr lang="en-US"/>
          </a:p>
          <a:p>
            <a:pPr marL="342900" indent="-342900">
              <a:buFont typeface="Calibri,Sans-Serif" panose="020B0604020202020204" pitchFamily="34" charset="0"/>
              <a:buChar char="-"/>
            </a:pPr>
            <a:r>
              <a:rPr lang="en-US" b="1" u="sng" err="1"/>
              <a:t>Výhody</a:t>
            </a:r>
            <a:r>
              <a:rPr lang="en-US" b="1" u="sng"/>
              <a:t> a </a:t>
            </a:r>
            <a:r>
              <a:rPr lang="en-US" b="1" u="sng" err="1"/>
              <a:t>nevýhody</a:t>
            </a:r>
            <a:endParaRPr lang="en-US" b="1" u="sng"/>
          </a:p>
          <a:p>
            <a:pPr marL="342900" indent="-342900">
              <a:buFont typeface="Calibri,Sans-Serif" panose="020B0604020202020204" pitchFamily="34" charset="0"/>
              <a:buChar char="-"/>
            </a:pPr>
            <a:r>
              <a:rPr lang="en-US"/>
              <a:t>+</a:t>
            </a:r>
            <a:r>
              <a:rPr lang="en-US" err="1"/>
              <a:t>Možnost</a:t>
            </a:r>
            <a:r>
              <a:rPr lang="en-US"/>
              <a:t> </a:t>
            </a:r>
            <a:r>
              <a:rPr lang="en-US" err="1"/>
              <a:t>ustálit</a:t>
            </a:r>
            <a:r>
              <a:rPr lang="en-US"/>
              <a:t> </a:t>
            </a:r>
            <a:r>
              <a:rPr lang="en-US" err="1"/>
              <a:t>obraz</a:t>
            </a:r>
            <a:r>
              <a:rPr lang="en-US"/>
              <a:t> u </a:t>
            </a:r>
            <a:r>
              <a:rPr lang="en-US" err="1"/>
              <a:t>objektivů</a:t>
            </a:r>
            <a:r>
              <a:rPr lang="en-US"/>
              <a:t> bez </a:t>
            </a:r>
            <a:r>
              <a:rPr lang="en-US" err="1"/>
              <a:t>stabilizace</a:t>
            </a:r>
            <a:endParaRPr lang="en-US"/>
          </a:p>
          <a:p>
            <a:pPr marL="342900" indent="-342900">
              <a:buFont typeface="Calibri,Sans-Serif" panose="020B0604020202020204" pitchFamily="34" charset="0"/>
              <a:buChar char="-"/>
            </a:pPr>
            <a:r>
              <a:rPr lang="en-US" dirty="0"/>
              <a:t>-</a:t>
            </a:r>
            <a:r>
              <a:rPr lang="en-US" err="1"/>
              <a:t>Často</a:t>
            </a:r>
            <a:r>
              <a:rPr lang="en-US" dirty="0"/>
              <a:t> </a:t>
            </a:r>
            <a:r>
              <a:rPr lang="en-US"/>
              <a:t>došlo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zhoršení</a:t>
            </a:r>
            <a:r>
              <a:rPr lang="en-US" dirty="0"/>
              <a:t> </a:t>
            </a:r>
            <a:r>
              <a:rPr lang="en-US" dirty="0" err="1"/>
              <a:t>kvality</a:t>
            </a:r>
            <a:endParaRPr lang="en-US" dirty="0"/>
          </a:p>
          <a:p>
            <a:pPr marL="342900" indent="-342900">
              <a:buFont typeface="Calibri,Sans-Serif" panose="020B0604020202020204" pitchFamily="34" charset="0"/>
              <a:buChar char="-"/>
            </a:pPr>
            <a:r>
              <a:rPr lang="en-US"/>
              <a:t>-Není</a:t>
            </a:r>
            <a:r>
              <a:rPr lang="en-US" dirty="0"/>
              <a:t> </a:t>
            </a:r>
            <a:r>
              <a:rPr lang="en-US" dirty="0" err="1"/>
              <a:t>moc</a:t>
            </a:r>
            <a:r>
              <a:rPr lang="en-US" dirty="0"/>
              <a:t> </a:t>
            </a:r>
            <a:r>
              <a:rPr lang="en-US" dirty="0" err="1"/>
              <a:t>účinné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7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3C5BA-C709-0EE0-FD18-671ECC9F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5" y="873940"/>
            <a:ext cx="5249132" cy="1035781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u="sng" err="1"/>
              <a:t>Optická</a:t>
            </a:r>
            <a:r>
              <a:rPr lang="en-US" sz="3600" b="1" u="sng"/>
              <a:t> </a:t>
            </a:r>
            <a:r>
              <a:rPr lang="en-US" sz="3600" b="1" u="sng" err="1"/>
              <a:t>stabilizace</a:t>
            </a:r>
            <a:r>
              <a:rPr lang="en-US" sz="3600" b="1" u="sng"/>
              <a:t> (OIS)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2151-71A9-C4BF-150D-9A61D47E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658" y="2743891"/>
            <a:ext cx="5156342" cy="346626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400" b="1" u="sng"/>
              <a:t>Princip</a:t>
            </a:r>
            <a:endParaRPr lang="en-US" sz="2400"/>
          </a:p>
          <a:p>
            <a:pPr>
              <a:buFont typeface="Calibri" panose="020B0604020202020204" pitchFamily="34" charset="0"/>
              <a:buChar char="-"/>
            </a:pPr>
            <a:r>
              <a:rPr lang="en-US" sz="2400" err="1"/>
              <a:t>Otřesy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err="1"/>
              <a:t>Dopad</a:t>
            </a:r>
            <a:r>
              <a:rPr lang="en-US" sz="2400"/>
              <a:t> </a:t>
            </a:r>
            <a:r>
              <a:rPr lang="en-US" sz="2400" err="1"/>
              <a:t>světla</a:t>
            </a:r>
            <a:endParaRPr lang="en-US" sz="2400"/>
          </a:p>
          <a:p>
            <a:pPr>
              <a:buFont typeface="Calibri" panose="020B0604020202020204" pitchFamily="34" charset="0"/>
              <a:buChar char="-"/>
            </a:pPr>
            <a:r>
              <a:rPr lang="en-US" sz="2400" err="1"/>
              <a:t>Posuvný</a:t>
            </a:r>
            <a:r>
              <a:rPr lang="en-US" sz="2400"/>
              <a:t> </a:t>
            </a:r>
            <a:r>
              <a:rPr lang="en-US" sz="2400" err="1"/>
              <a:t>optický</a:t>
            </a:r>
            <a:r>
              <a:rPr lang="en-US" sz="2400"/>
              <a:t> </a:t>
            </a:r>
            <a:r>
              <a:rPr lang="en-US" sz="2400" err="1"/>
              <a:t>člen</a:t>
            </a:r>
            <a:endParaRPr lang="en-US" sz="2400"/>
          </a:p>
          <a:p>
            <a:pPr>
              <a:buFont typeface="Calibri" panose="020B0604020202020204" pitchFamily="34" charset="0"/>
              <a:buChar char="-"/>
            </a:pPr>
            <a:r>
              <a:rPr lang="en-US" sz="2400" err="1"/>
              <a:t>Gyroskop</a:t>
            </a:r>
            <a:r>
              <a:rPr lang="cs-CZ" sz="2400"/>
              <a:t>/senzory úhlové rychlosti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cs-CZ" sz="2400" b="1" u="sng"/>
              <a:t>Výhody a nevýhody</a:t>
            </a:r>
            <a:endParaRPr lang="cs-CZ" sz="2400" b="1"/>
          </a:p>
          <a:p>
            <a:pPr marL="0" indent="0">
              <a:buNone/>
            </a:pPr>
            <a:r>
              <a:rPr lang="cs-CZ" sz="2400"/>
              <a:t>+ Kvalita obrazu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cs-CZ" sz="2400"/>
              <a:t>Větší cena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Calibri" panose="020B0604020202020204" pitchFamily="34" charset="0"/>
              <a:buChar char="-"/>
            </a:pPr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ár slov o stabilizátorech - PALADIX.cz">
            <a:extLst>
              <a:ext uri="{FF2B5EF4-FFF2-40B4-BE49-F238E27FC236}">
                <a16:creationId xmlns:a16="http://schemas.microsoft.com/office/drawing/2014/main" id="{ECA57B7E-CFFD-A554-A228-BC0C7DE9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086741"/>
            <a:ext cx="4305905" cy="18275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ár slov o stabilizátorech - PALADIX.cz">
            <a:extLst>
              <a:ext uri="{FF2B5EF4-FFF2-40B4-BE49-F238E27FC236}">
                <a16:creationId xmlns:a16="http://schemas.microsoft.com/office/drawing/2014/main" id="{14BEE96F-7C68-54A5-2A5B-69175BAA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3967755"/>
            <a:ext cx="4305905" cy="178898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3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Take Great Photos With Your Phone - 10 Tips | TrovaTrip">
            <a:extLst>
              <a:ext uri="{FF2B5EF4-FFF2-40B4-BE49-F238E27FC236}">
                <a16:creationId xmlns:a16="http://schemas.microsoft.com/office/drawing/2014/main" id="{0496A071-19B1-E492-582B-46A9BD47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84AA3A-5BB7-14F7-C173-09F2E108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803208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 u="sng"/>
              <a:t>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3CCEEE-6563-5C76-6AB6-FEC00068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anchor="ctr">
            <a:normAutofit/>
          </a:bodyPr>
          <a:lstStyle/>
          <a:p>
            <a:r>
              <a:rPr lang="cs-CZ" sz="2400"/>
              <a:t>Fotografování</a:t>
            </a:r>
          </a:p>
          <a:p>
            <a:r>
              <a:rPr lang="cs-CZ" sz="2400"/>
              <a:t>Nahrávání videí</a:t>
            </a:r>
          </a:p>
          <a:p>
            <a:r>
              <a:rPr lang="cs-CZ" sz="2400"/>
              <a:t>Mimo telefon i v dalekohledech a teleskopech</a:t>
            </a:r>
          </a:p>
          <a:p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398024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FAEF223-4837-1225-2C2F-8385766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cs-CZ" sz="3600" b="1">
                <a:solidFill>
                  <a:schemeClr val="tx2"/>
                </a:solidFill>
              </a:rPr>
              <a:t>Děkujem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CF4CC3-6594-40FA-C37E-A9E62ED3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cs-CZ" sz="1800" b="1">
                <a:solidFill>
                  <a:schemeClr val="tx2"/>
                </a:solidFill>
              </a:rPr>
              <a:t>  Zdroje</a:t>
            </a:r>
            <a:endParaRPr lang="cs-CZ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https://www.alza.cz/slovnik/opticka-stabilizace-obrazu-ois-art13417.htm</a:t>
            </a:r>
          </a:p>
          <a:p>
            <a:r>
              <a:rPr lang="en-US" sz="18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</a:p>
          <a:p>
            <a:r>
              <a:rPr lang="en-US" sz="1800">
                <a:solidFill>
                  <a:schemeClr val="tx2"/>
                </a:solidFill>
                <a:hlinkClick r:id="rId4"/>
              </a:rPr>
              <a:t>https://www.fotolab.cz/blog/stabilizace-obrazu-vyhody-a-nevyhody/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err="1">
                <a:solidFill>
                  <a:schemeClr val="tx2"/>
                </a:solidFill>
              </a:rPr>
              <a:t>Mozkovna</a:t>
            </a:r>
          </a:p>
        </p:txBody>
      </p:sp>
    </p:spTree>
    <p:extLst>
      <p:ext uri="{BB962C8B-B14F-4D97-AF65-F5344CB8AC3E}">
        <p14:creationId xmlns:p14="http://schemas.microsoft.com/office/powerpoint/2010/main" val="368448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Stabilizace obrazu v kameře telefonu</vt:lpstr>
      <vt:lpstr>Druhy stabilizace</vt:lpstr>
      <vt:lpstr>Digitální stabilizace (EIS)</vt:lpstr>
      <vt:lpstr>Optická stabilizace (OIS)</vt:lpstr>
      <vt:lpstr>Využití</vt:lpstr>
      <vt:lpstr>Děkujem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</cp:revision>
  <dcterms:created xsi:type="dcterms:W3CDTF">2024-09-25T07:50:36Z</dcterms:created>
  <dcterms:modified xsi:type="dcterms:W3CDTF">2024-10-03T05:26:56Z</dcterms:modified>
</cp:coreProperties>
</file>