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B8F-5975-463E-B8EB-14A75089F4D7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9FBB-3184-4A5F-8022-2951B9F37DE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B8F-5975-463E-B8EB-14A75089F4D7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9FBB-3184-4A5F-8022-2951B9F37DE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B8F-5975-463E-B8EB-14A75089F4D7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9FBB-3184-4A5F-8022-2951B9F37DE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81570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B8F-5975-463E-B8EB-14A75089F4D7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9FBB-3184-4A5F-8022-2951B9F37DE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B8F-5975-463E-B8EB-14A75089F4D7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9FBB-3184-4A5F-8022-2951B9F37DE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B8F-5975-463E-B8EB-14A75089F4D7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9FBB-3184-4A5F-8022-2951B9F37DE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B8F-5975-463E-B8EB-14A75089F4D7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9FBB-3184-4A5F-8022-2951B9F37DE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B8F-5975-463E-B8EB-14A75089F4D7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9FBB-3184-4A5F-8022-2951B9F37DE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B8F-5975-463E-B8EB-14A75089F4D7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9FBB-3184-4A5F-8022-2951B9F37DE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B8F-5975-463E-B8EB-14A75089F4D7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9FBB-3184-4A5F-8022-2951B9F37DE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B8F-5975-463E-B8EB-14A75089F4D7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9FBB-3184-4A5F-8022-2951B9F37DE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A5B8F-5975-463E-B8EB-14A75089F4D7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49FBB-3184-4A5F-8022-2951B9F37DE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- Sicherheitslücke in Webanwendungen</a:t>
            </a:r>
          </a:p>
          <a:p>
            <a:r>
              <a:rPr lang="de-DE" dirty="0" smtClean="0"/>
              <a:t>- Nicht vertrauenswürdige Inhalte werden als vertrauenswürdig eingestuft</a:t>
            </a:r>
          </a:p>
          <a:p>
            <a:r>
              <a:rPr lang="de-DE" dirty="0" smtClean="0"/>
              <a:t>- </a:t>
            </a:r>
            <a:r>
              <a:rPr lang="de-DE" dirty="0" smtClean="0"/>
              <a:t>Ziel: Erbeutung (sensibler) Daten des Nutzers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sz="1400" u="sng" dirty="0" smtClean="0"/>
              <a:t>Arten:</a:t>
            </a:r>
            <a:endParaRPr lang="de-DE" sz="1400" u="sng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Reflected</a:t>
            </a:r>
            <a:r>
              <a:rPr lang="de-DE" dirty="0" smtClean="0"/>
              <a:t> </a:t>
            </a:r>
            <a:r>
              <a:rPr lang="de-DE" dirty="0" smtClean="0"/>
              <a:t>XSS</a:t>
            </a:r>
          </a:p>
          <a:p>
            <a:r>
              <a:rPr lang="de-DE" dirty="0" smtClean="0"/>
              <a:t>- </a:t>
            </a:r>
            <a:r>
              <a:rPr lang="de-DE" dirty="0" err="1" smtClean="0"/>
              <a:t>Stored</a:t>
            </a:r>
            <a:r>
              <a:rPr lang="de-DE" dirty="0" smtClean="0"/>
              <a:t> </a:t>
            </a:r>
            <a:r>
              <a:rPr lang="de-DE" dirty="0" smtClean="0"/>
              <a:t>XSS</a:t>
            </a:r>
          </a:p>
          <a:p>
            <a:r>
              <a:rPr lang="de-DE" dirty="0" smtClean="0"/>
              <a:t>-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smtClean="0"/>
              <a:t>XSS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XSS – Cross Site Scripting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XSS – Cross Site Scripting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Reflected</a:t>
            </a:r>
            <a:r>
              <a:rPr lang="de-DE" dirty="0" smtClean="0"/>
              <a:t> XSS (non-persistent)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6" name="Grafik 5" descr="Mal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3859" y="1582767"/>
            <a:ext cx="809463" cy="572295"/>
          </a:xfrm>
          <a:prstGeom prst="rect">
            <a:avLst/>
          </a:prstGeom>
        </p:spPr>
      </p:pic>
      <p:pic>
        <p:nvPicPr>
          <p:cNvPr id="7" name="Grafik 6" descr="cli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06992" y="1554010"/>
            <a:ext cx="1012978" cy="621600"/>
          </a:xfrm>
          <a:prstGeom prst="rect">
            <a:avLst/>
          </a:prstGeom>
        </p:spPr>
      </p:pic>
      <p:pic>
        <p:nvPicPr>
          <p:cNvPr id="8" name="Grafik 7" descr="iconmonstr-server-4-icon-25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50829" y="2804845"/>
            <a:ext cx="716574" cy="716574"/>
          </a:xfrm>
          <a:prstGeom prst="rect">
            <a:avLst/>
          </a:prstGeom>
        </p:spPr>
      </p:pic>
      <p:pic>
        <p:nvPicPr>
          <p:cNvPr id="9" name="Grafik 8" descr="cli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3859" y="2856215"/>
            <a:ext cx="1012978" cy="621600"/>
          </a:xfrm>
          <a:prstGeom prst="rect">
            <a:avLst/>
          </a:prstGeom>
        </p:spPr>
      </p:pic>
      <p:pic>
        <p:nvPicPr>
          <p:cNvPr id="10" name="Grafik 9" descr="iconmonstr-server-4-icon-25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50829" y="4290259"/>
            <a:ext cx="716574" cy="716574"/>
          </a:xfrm>
          <a:prstGeom prst="rect">
            <a:avLst/>
          </a:prstGeom>
        </p:spPr>
      </p:pic>
      <p:pic>
        <p:nvPicPr>
          <p:cNvPr id="11" name="Grafik 10" descr="cli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2149" y="4333961"/>
            <a:ext cx="1012978" cy="621600"/>
          </a:xfrm>
          <a:prstGeom prst="rect">
            <a:avLst/>
          </a:prstGeom>
        </p:spPr>
      </p:pic>
      <p:cxnSp>
        <p:nvCxnSpPr>
          <p:cNvPr id="12" name="Gerade Verbindung mit Pfeil 11"/>
          <p:cNvCxnSpPr>
            <a:stCxn id="6" idx="3"/>
            <a:endCxn id="7" idx="1"/>
          </p:cNvCxnSpPr>
          <p:nvPr/>
        </p:nvCxnSpPr>
        <p:spPr>
          <a:xfrm flipV="1">
            <a:off x="3123322" y="1864810"/>
            <a:ext cx="2983670" cy="4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9" idx="3"/>
            <a:endCxn id="8" idx="1"/>
          </p:cNvCxnSpPr>
          <p:nvPr/>
        </p:nvCxnSpPr>
        <p:spPr>
          <a:xfrm flipV="1">
            <a:off x="3326837" y="3163132"/>
            <a:ext cx="2923992" cy="38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" idx="1"/>
            <a:endCxn id="11" idx="3"/>
          </p:cNvCxnSpPr>
          <p:nvPr/>
        </p:nvCxnSpPr>
        <p:spPr>
          <a:xfrm flipH="1" flipV="1">
            <a:off x="3325127" y="4644761"/>
            <a:ext cx="2925702" cy="3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Grafik 22" descr="Mal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7940" y="5734328"/>
            <a:ext cx="809463" cy="572295"/>
          </a:xfrm>
          <a:prstGeom prst="rect">
            <a:avLst/>
          </a:prstGeom>
        </p:spPr>
      </p:pic>
      <p:pic>
        <p:nvPicPr>
          <p:cNvPr id="24" name="Grafik 23" descr="cli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3859" y="5708151"/>
            <a:ext cx="1012978" cy="621600"/>
          </a:xfrm>
          <a:prstGeom prst="rect">
            <a:avLst/>
          </a:prstGeom>
        </p:spPr>
      </p:pic>
      <p:cxnSp>
        <p:nvCxnSpPr>
          <p:cNvPr id="25" name="Gerade Verbindung mit Pfeil 24"/>
          <p:cNvCxnSpPr>
            <a:stCxn id="24" idx="3"/>
            <a:endCxn id="23" idx="1"/>
          </p:cNvCxnSpPr>
          <p:nvPr/>
        </p:nvCxnSpPr>
        <p:spPr>
          <a:xfrm>
            <a:off x="3326837" y="6018951"/>
            <a:ext cx="2831103" cy="1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247753" y="1554010"/>
            <a:ext cx="2767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Präparierte URL, z.B. mit Hilfe einer Email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3546000" y="2804845"/>
            <a:ext cx="2058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Anfrage mit Schadcode in URL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3546000" y="4290259"/>
            <a:ext cx="2206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Antwort mit Schadcode in HTML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6967403" y="2932299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Einbetten des Schadcodes</a:t>
            </a:r>
          </a:p>
          <a:p>
            <a:r>
              <a:rPr lang="de-DE" sz="1200" dirty="0" smtClean="0"/>
              <a:t>i</a:t>
            </a:r>
            <a:r>
              <a:rPr lang="de-DE" sz="1200" dirty="0" smtClean="0"/>
              <a:t>n HTML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336296" y="5825669"/>
            <a:ext cx="1851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Ausführen des Schadcodes</a:t>
            </a:r>
            <a:endParaRPr lang="de-DE" sz="1200" dirty="0"/>
          </a:p>
        </p:txBody>
      </p:sp>
      <p:sp>
        <p:nvSpPr>
          <p:cNvPr id="33" name="Textfeld 32"/>
          <p:cNvSpPr txBox="1"/>
          <p:nvPr/>
        </p:nvSpPr>
        <p:spPr>
          <a:xfrm>
            <a:off x="3607644" y="5595828"/>
            <a:ext cx="2552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Verlust (</a:t>
            </a:r>
            <a:r>
              <a:rPr lang="de-DE" sz="1200" dirty="0" smtClean="0"/>
              <a:t>persönlicher, sensibler) </a:t>
            </a:r>
            <a:r>
              <a:rPr lang="de-DE" sz="1200" dirty="0" smtClean="0"/>
              <a:t>Daten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XSS – Cross Site Scripting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Stored</a:t>
            </a:r>
            <a:r>
              <a:rPr lang="de-DE" dirty="0" smtClean="0"/>
              <a:t> XSS (persistent)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Grafik 6" descr="Mal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3859" y="1582767"/>
            <a:ext cx="809463" cy="572295"/>
          </a:xfrm>
          <a:prstGeom prst="rect">
            <a:avLst/>
          </a:prstGeom>
        </p:spPr>
      </p:pic>
      <p:pic>
        <p:nvPicPr>
          <p:cNvPr id="9" name="Grafik 8" descr="iconmonstr-server-4-icon-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0829" y="2804845"/>
            <a:ext cx="716574" cy="716574"/>
          </a:xfrm>
          <a:prstGeom prst="rect">
            <a:avLst/>
          </a:prstGeom>
        </p:spPr>
      </p:pic>
      <p:pic>
        <p:nvPicPr>
          <p:cNvPr id="10" name="Grafik 9" descr="cli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3859" y="2856215"/>
            <a:ext cx="1012978" cy="621600"/>
          </a:xfrm>
          <a:prstGeom prst="rect">
            <a:avLst/>
          </a:prstGeom>
        </p:spPr>
      </p:pic>
      <p:pic>
        <p:nvPicPr>
          <p:cNvPr id="11" name="Grafik 10" descr="iconmonstr-server-4-icon-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0829" y="4290259"/>
            <a:ext cx="716574" cy="716574"/>
          </a:xfrm>
          <a:prstGeom prst="rect">
            <a:avLst/>
          </a:prstGeom>
        </p:spPr>
      </p:pic>
      <p:pic>
        <p:nvPicPr>
          <p:cNvPr id="12" name="Grafik 11" descr="cli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2149" y="4333961"/>
            <a:ext cx="1012978" cy="621600"/>
          </a:xfrm>
          <a:prstGeom prst="rect">
            <a:avLst/>
          </a:prstGeom>
        </p:spPr>
      </p:pic>
      <p:cxnSp>
        <p:nvCxnSpPr>
          <p:cNvPr id="13" name="Gerade Verbindung mit Pfeil 12"/>
          <p:cNvCxnSpPr>
            <a:stCxn id="7" idx="3"/>
            <a:endCxn id="19" idx="1"/>
          </p:cNvCxnSpPr>
          <p:nvPr/>
        </p:nvCxnSpPr>
        <p:spPr>
          <a:xfrm>
            <a:off x="3123322" y="1868915"/>
            <a:ext cx="3127507" cy="6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3"/>
            <a:endCxn id="9" idx="1"/>
          </p:cNvCxnSpPr>
          <p:nvPr/>
        </p:nvCxnSpPr>
        <p:spPr>
          <a:xfrm flipV="1">
            <a:off x="3326837" y="3163132"/>
            <a:ext cx="2923992" cy="38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1"/>
            <a:endCxn id="12" idx="3"/>
          </p:cNvCxnSpPr>
          <p:nvPr/>
        </p:nvCxnSpPr>
        <p:spPr>
          <a:xfrm flipH="1" flipV="1">
            <a:off x="3325127" y="4644761"/>
            <a:ext cx="2925702" cy="3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Mal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7940" y="5734328"/>
            <a:ext cx="809463" cy="572295"/>
          </a:xfrm>
          <a:prstGeom prst="rect">
            <a:avLst/>
          </a:prstGeom>
        </p:spPr>
      </p:pic>
      <p:pic>
        <p:nvPicPr>
          <p:cNvPr id="17" name="Grafik 16" descr="cli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3859" y="5708151"/>
            <a:ext cx="1012978" cy="621600"/>
          </a:xfrm>
          <a:prstGeom prst="rect">
            <a:avLst/>
          </a:prstGeom>
        </p:spPr>
      </p:pic>
      <p:cxnSp>
        <p:nvCxnSpPr>
          <p:cNvPr id="18" name="Gerade Verbindung mit Pfeil 17"/>
          <p:cNvCxnSpPr>
            <a:stCxn id="17" idx="3"/>
            <a:endCxn id="16" idx="1"/>
          </p:cNvCxnSpPr>
          <p:nvPr/>
        </p:nvCxnSpPr>
        <p:spPr>
          <a:xfrm>
            <a:off x="3326837" y="6018951"/>
            <a:ext cx="2831103" cy="1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iconmonstr-server-4-icon-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0829" y="1516797"/>
            <a:ext cx="716574" cy="716574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3054553" y="1410174"/>
            <a:ext cx="295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Eintrag in Gästebuch oder Feedbackfunktion</a:t>
            </a:r>
          </a:p>
          <a:p>
            <a:r>
              <a:rPr lang="de-DE" sz="1200" dirty="0" smtClean="0"/>
              <a:t>mit Schadcode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3927844" y="2784696"/>
            <a:ext cx="1294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Anfrage an Server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6967403" y="2932299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Einbetten des Schadcodes</a:t>
            </a:r>
          </a:p>
          <a:p>
            <a:r>
              <a:rPr lang="de-DE" sz="1200" dirty="0" smtClean="0"/>
              <a:t>i</a:t>
            </a:r>
            <a:r>
              <a:rPr lang="de-DE" sz="1200" dirty="0" smtClean="0"/>
              <a:t>n </a:t>
            </a:r>
            <a:r>
              <a:rPr lang="de-DE" sz="1200" dirty="0" smtClean="0"/>
              <a:t>HTML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3546000" y="4290259"/>
            <a:ext cx="2206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Antwort mit Schadcode in HTML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336296" y="5825669"/>
            <a:ext cx="1851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Ausführen des Schadcodes</a:t>
            </a:r>
            <a:endParaRPr lang="de-DE" sz="1200" dirty="0"/>
          </a:p>
        </p:txBody>
      </p:sp>
      <p:sp>
        <p:nvSpPr>
          <p:cNvPr id="26" name="Textfeld 25"/>
          <p:cNvSpPr txBox="1"/>
          <p:nvPr/>
        </p:nvSpPr>
        <p:spPr>
          <a:xfrm>
            <a:off x="3607644" y="5595828"/>
            <a:ext cx="2599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Verlust </a:t>
            </a:r>
            <a:r>
              <a:rPr lang="de-DE" sz="1200" dirty="0" smtClean="0"/>
              <a:t>((persönlicher, sensibler) </a:t>
            </a:r>
            <a:r>
              <a:rPr lang="de-DE" sz="1200" dirty="0" smtClean="0"/>
              <a:t>Daten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XSS – Cross Site Scripting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Local</a:t>
            </a:r>
            <a:r>
              <a:rPr lang="de-DE" dirty="0" smtClean="0"/>
              <a:t> XSS (Dom </a:t>
            </a:r>
            <a:r>
              <a:rPr lang="de-DE" dirty="0" err="1" smtClean="0"/>
              <a:t>Injection</a:t>
            </a:r>
            <a:r>
              <a:rPr lang="de-DE" dirty="0" smtClean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8" name="Grafik 17" descr="Mal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3859" y="1582767"/>
            <a:ext cx="809463" cy="572295"/>
          </a:xfrm>
          <a:prstGeom prst="rect">
            <a:avLst/>
          </a:prstGeom>
        </p:spPr>
      </p:pic>
      <p:pic>
        <p:nvPicPr>
          <p:cNvPr id="19" name="Grafik 18" descr="cli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06992" y="1554010"/>
            <a:ext cx="1012978" cy="621600"/>
          </a:xfrm>
          <a:prstGeom prst="rect">
            <a:avLst/>
          </a:prstGeom>
        </p:spPr>
      </p:pic>
      <p:pic>
        <p:nvPicPr>
          <p:cNvPr id="20" name="Grafik 19" descr="iconmonstr-server-4-icon-25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50829" y="2804845"/>
            <a:ext cx="716574" cy="716574"/>
          </a:xfrm>
          <a:prstGeom prst="rect">
            <a:avLst/>
          </a:prstGeom>
        </p:spPr>
      </p:pic>
      <p:pic>
        <p:nvPicPr>
          <p:cNvPr id="21" name="Grafik 20" descr="cli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3859" y="2856215"/>
            <a:ext cx="1012978" cy="621600"/>
          </a:xfrm>
          <a:prstGeom prst="rect">
            <a:avLst/>
          </a:prstGeom>
        </p:spPr>
      </p:pic>
      <p:pic>
        <p:nvPicPr>
          <p:cNvPr id="22" name="Grafik 21" descr="iconmonstr-server-4-icon-25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50829" y="4290259"/>
            <a:ext cx="716574" cy="716574"/>
          </a:xfrm>
          <a:prstGeom prst="rect">
            <a:avLst/>
          </a:prstGeom>
        </p:spPr>
      </p:pic>
      <p:pic>
        <p:nvPicPr>
          <p:cNvPr id="23" name="Grafik 22" descr="cli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2149" y="4333961"/>
            <a:ext cx="1012978" cy="621600"/>
          </a:xfrm>
          <a:prstGeom prst="rect">
            <a:avLst/>
          </a:prstGeom>
        </p:spPr>
      </p:pic>
      <p:cxnSp>
        <p:nvCxnSpPr>
          <p:cNvPr id="24" name="Gerade Verbindung mit Pfeil 23"/>
          <p:cNvCxnSpPr>
            <a:stCxn id="18" idx="3"/>
            <a:endCxn id="19" idx="1"/>
          </p:cNvCxnSpPr>
          <p:nvPr/>
        </p:nvCxnSpPr>
        <p:spPr>
          <a:xfrm flipV="1">
            <a:off x="3123322" y="1864810"/>
            <a:ext cx="2983670" cy="4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3"/>
            <a:endCxn id="20" idx="1"/>
          </p:cNvCxnSpPr>
          <p:nvPr/>
        </p:nvCxnSpPr>
        <p:spPr>
          <a:xfrm flipV="1">
            <a:off x="3326837" y="3163132"/>
            <a:ext cx="2923992" cy="38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2" idx="1"/>
            <a:endCxn id="23" idx="3"/>
          </p:cNvCxnSpPr>
          <p:nvPr/>
        </p:nvCxnSpPr>
        <p:spPr>
          <a:xfrm flipH="1" flipV="1">
            <a:off x="3325127" y="4644761"/>
            <a:ext cx="2925702" cy="3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Grafik 26" descr="Mal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7940" y="5734328"/>
            <a:ext cx="809463" cy="572295"/>
          </a:xfrm>
          <a:prstGeom prst="rect">
            <a:avLst/>
          </a:prstGeom>
        </p:spPr>
      </p:pic>
      <p:pic>
        <p:nvPicPr>
          <p:cNvPr id="28" name="Grafik 27" descr="cli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3859" y="5708151"/>
            <a:ext cx="1012978" cy="621600"/>
          </a:xfrm>
          <a:prstGeom prst="rect">
            <a:avLst/>
          </a:prstGeom>
        </p:spPr>
      </p:pic>
      <p:cxnSp>
        <p:nvCxnSpPr>
          <p:cNvPr id="29" name="Gerade Verbindung mit Pfeil 28"/>
          <p:cNvCxnSpPr>
            <a:stCxn id="28" idx="3"/>
            <a:endCxn id="27" idx="1"/>
          </p:cNvCxnSpPr>
          <p:nvPr/>
        </p:nvCxnSpPr>
        <p:spPr>
          <a:xfrm>
            <a:off x="3326837" y="6018951"/>
            <a:ext cx="2831103" cy="1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054553" y="1554010"/>
            <a:ext cx="2767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Präparierte URL, z.B. mit Hilfe einer Email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3546000" y="2804845"/>
            <a:ext cx="2058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Anfrage mit Schadcode in URL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3546000" y="4290259"/>
            <a:ext cx="2206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Antwort mit Schadcode in HTML</a:t>
            </a:r>
            <a:endParaRPr lang="de-DE" sz="1200" dirty="0"/>
          </a:p>
        </p:txBody>
      </p:sp>
      <p:sp>
        <p:nvSpPr>
          <p:cNvPr id="33" name="Textfeld 32"/>
          <p:cNvSpPr txBox="1"/>
          <p:nvPr/>
        </p:nvSpPr>
        <p:spPr>
          <a:xfrm>
            <a:off x="644438" y="5763607"/>
            <a:ext cx="1599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Scriptcode</a:t>
            </a:r>
            <a:r>
              <a:rPr lang="de-DE" sz="1200" dirty="0" smtClean="0"/>
              <a:t> baut HTML </a:t>
            </a:r>
          </a:p>
          <a:p>
            <a:r>
              <a:rPr lang="de-DE" sz="1200" dirty="0" smtClean="0"/>
              <a:t>mit Schadcode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3607644" y="5595828"/>
            <a:ext cx="2599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Verlust </a:t>
            </a:r>
            <a:r>
              <a:rPr lang="de-DE" sz="1200" smtClean="0"/>
              <a:t>(persönlicher</a:t>
            </a:r>
            <a:r>
              <a:rPr lang="de-DE" sz="1200" dirty="0" smtClean="0"/>
              <a:t>, sensibler) </a:t>
            </a:r>
            <a:r>
              <a:rPr lang="de-DE" sz="1200" dirty="0" smtClean="0"/>
              <a:t>Daten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Bildschirmpräsentation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XSS – Cross Site Scripting</vt:lpstr>
      <vt:lpstr>XSS – Cross Site Scripting</vt:lpstr>
      <vt:lpstr>XSS – Cross Site Scripting</vt:lpstr>
      <vt:lpstr>XSS – Cross Site Scripting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XSS – Cross Site Scripting</dc:title>
  <dc:creator>Stefan</dc:creator>
  <cp:lastModifiedBy>Stefan</cp:lastModifiedBy>
  <cp:revision>8</cp:revision>
  <dcterms:created xsi:type="dcterms:W3CDTF">2015-12-29T23:59:36Z</dcterms:created>
  <dcterms:modified xsi:type="dcterms:W3CDTF">2016-01-04T21:16:24Z</dcterms:modified>
</cp:coreProperties>
</file>