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</p:sldMasterIdLst>
  <p:sldIdLst>
    <p:sldId id="257" r:id="rId4"/>
    <p:sldId id="262" r:id="rId5"/>
    <p:sldId id="263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>
        <p:scale>
          <a:sx n="120" d="100"/>
          <a:sy n="120" d="100"/>
        </p:scale>
        <p:origin x="2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08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34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95884" y="1196976"/>
            <a:ext cx="2774949" cy="5256213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8918" y="1196976"/>
            <a:ext cx="8123767" cy="5256213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89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6F3F4F-E046-2B4A-9771-773A4476ACA8}" type="datetimeFigureOut">
              <a:rPr lang="de-DE"/>
              <a:pPr/>
              <a:t>29.11.15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52F5E-F610-C140-88FD-A0310F9DE85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6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B6C126-8388-B04C-8D54-73E776D0FA30}" type="datetimeFigureOut">
              <a:rPr lang="de-DE"/>
              <a:pPr/>
              <a:t>29.11.15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F08C7-EEA1-D54F-B803-ED3280BF054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1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223F04-C700-9046-856F-CA1CB4D30CCF}" type="datetimeFigureOut">
              <a:rPr lang="de-DE"/>
              <a:pPr/>
              <a:t>29.11.15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A2867-A372-644B-AD48-E11D086BAD7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411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F9A76B-9EE2-C04D-8E66-DC42F3DC341D}" type="datetimeFigureOut">
              <a:rPr lang="de-DE"/>
              <a:pPr/>
              <a:t>29.11.15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9AA48-4F42-A34F-B165-25A900F4C4E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287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E1845A-D458-5244-B660-EEE6AB74B18B}" type="datetimeFigureOut">
              <a:rPr lang="de-DE"/>
              <a:pPr/>
              <a:t>29.11.15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7944D-7E99-0346-AB15-EBBD4F41F87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933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E6B449-8A75-0844-AC52-1D918EE38941}" type="datetimeFigureOut">
              <a:rPr lang="de-DE"/>
              <a:pPr/>
              <a:t>29.11.15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40339-C17C-7448-A292-F20148EB24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7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0D8CA-857E-1449-B62F-8E795726BFE4}" type="datetimeFigureOut">
              <a:rPr lang="de-DE"/>
              <a:pPr/>
              <a:t>29.11.15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C1ABB-593A-B941-8F6D-9E198D3D109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922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F6DCBF-4D5F-714F-9355-EC60EE9063EC}" type="datetimeFigureOut">
              <a:rPr lang="de-DE"/>
              <a:pPr/>
              <a:t>29.11.15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2762C-2354-1943-803F-2120A657283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89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5756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auf Platzhalter ziehen oder durch Klicken auf Symbol hinzufügen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B13B4-BEA9-CB41-80D6-E627CF437803}" type="datetimeFigureOut">
              <a:rPr lang="de-DE"/>
              <a:pPr/>
              <a:t>29.11.15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26179-8D7D-034A-8BD5-B4115B29E88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787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87EF27-BDBB-A640-8D46-34ED4868AC71}" type="datetimeFigureOut">
              <a:rPr lang="de-DE"/>
              <a:pPr/>
              <a:t>29.11.15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B121B-B667-7B40-83A7-C8D16C94787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597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DD7AE8-C50C-F348-B39A-8D6E10FCDC1A}" type="datetimeFigureOut">
              <a:rPr lang="de-DE"/>
              <a:pPr/>
              <a:t>29.11.15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F192A-D6BE-EF4D-9642-85BD64438C4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01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55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451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58968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9517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386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533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13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697385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533414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auf Platzhalter ziehen oder durch Klicken auf Symbol hinzufügen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21730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751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6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98033" y="2346326"/>
            <a:ext cx="5384800" cy="410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6033" y="2346326"/>
            <a:ext cx="5384800" cy="410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0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66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33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3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4593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auf Platzhalter ziehen oder durch Klicken auf Symbol hinzufügen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3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6" descr="hintergrund_Logo1,6cm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176184" y="4221163"/>
            <a:ext cx="1564216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sz="1800">
              <a:ea typeface="+mn-ea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814917" y="6597650"/>
            <a:ext cx="614468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900"/>
              <a:t>Seite </a:t>
            </a:r>
            <a:fld id="{8ABF3F42-18E7-2448-94DD-EDF2A1BD5084}" type="slidenum">
              <a:rPr lang="de-DE" sz="900"/>
              <a:pPr eaLnBrk="1" hangingPunct="1"/>
              <a:t>‹Nr.›</a:t>
            </a:fld>
            <a:r>
              <a:rPr lang="de-DE" sz="900"/>
              <a:t>   |   </a:t>
            </a:r>
            <a:r>
              <a:rPr lang="en-US" sz="900"/>
              <a:t>NAME   </a:t>
            </a:r>
            <a:r>
              <a:rPr lang="de-DE" sz="900"/>
              <a:t>|   Stand Oktober 2008</a:t>
            </a:r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8918" y="1196975"/>
            <a:ext cx="10788649" cy="719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8033" y="2346326"/>
            <a:ext cx="10972800" cy="41068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340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21E78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21E78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21E78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21E78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21E78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21E7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21E7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21E7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21E7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021E78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21E78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021E78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21E78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21E78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21E7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21E7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21E7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21E78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0790CD7-B191-FC45-AF92-C7D1EFFA34A5}" type="datetimeFigureOut">
              <a:rPr lang="de-DE"/>
              <a:pPr/>
              <a:t>29.11.15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21265B5-B36B-BA46-A426-D15A327FE17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51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 descr="hintergrund_Logo1,6c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0" y="1125538"/>
            <a:ext cx="719667" cy="5472112"/>
          </a:xfrm>
          <a:prstGeom prst="rect">
            <a:avLst/>
          </a:prstGeom>
          <a:solidFill>
            <a:srgbClr val="A9C21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sz="1200" b="1">
              <a:solidFill>
                <a:schemeClr val="bg1"/>
              </a:solidFill>
              <a:ea typeface="+mn-ea"/>
            </a:endParaRP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814918" y="1268413"/>
            <a:ext cx="111379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de-DE" sz="3200"/>
              <a:t>Diese Folie ist für längere Texte inkl. Bilder und Grafiken gedacht. Für reine Präsentation mit Beamer etc. ist sie eher ungeeignet.</a:t>
            </a:r>
          </a:p>
        </p:txBody>
      </p: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814917" y="260350"/>
            <a:ext cx="816186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2800" b="1">
                <a:solidFill>
                  <a:srgbClr val="021E78"/>
                </a:solidFill>
              </a:rPr>
              <a:t>Überschrift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814917" y="765175"/>
            <a:ext cx="81618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400" b="1">
                <a:solidFill>
                  <a:srgbClr val="021E78"/>
                </a:solidFill>
              </a:rPr>
              <a:t>2. Überschrift</a:t>
            </a:r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>
            <a:off x="0" y="6597650"/>
            <a:ext cx="12192000" cy="0"/>
          </a:xfrm>
          <a:prstGeom prst="line">
            <a:avLst/>
          </a:prstGeom>
          <a:noFill/>
          <a:ln w="19050">
            <a:solidFill>
              <a:srgbClr val="A9C215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sz="1800">
              <a:ea typeface="+mn-ea"/>
            </a:endParaRPr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9050">
            <a:solidFill>
              <a:srgbClr val="A9C215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sz="1800">
              <a:ea typeface="+mn-ea"/>
            </a:endParaRPr>
          </a:p>
        </p:txBody>
      </p: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814917" y="6597650"/>
            <a:ext cx="614468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900"/>
              <a:t>Seite </a:t>
            </a:r>
            <a:fld id="{4F99A67E-0CA2-CB46-B4A6-C6E5A53E4E13}" type="slidenum">
              <a:rPr lang="de-DE" sz="900"/>
              <a:pPr eaLnBrk="1" hangingPunct="1"/>
              <a:t>‹Nr.›</a:t>
            </a:fld>
            <a:r>
              <a:rPr lang="de-DE" sz="900"/>
              <a:t>   |   </a:t>
            </a:r>
            <a:r>
              <a:rPr lang="en-US" sz="900"/>
              <a:t>NAME   </a:t>
            </a:r>
            <a:r>
              <a:rPr lang="de-DE" sz="900"/>
              <a:t>|   Stand Oktober 2008</a:t>
            </a:r>
          </a:p>
        </p:txBody>
      </p:sp>
    </p:spTree>
    <p:extLst>
      <p:ext uri="{BB962C8B-B14F-4D97-AF65-F5344CB8AC3E}">
        <p14:creationId xmlns:p14="http://schemas.microsoft.com/office/powerpoint/2010/main" val="137891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iCTF</a:t>
            </a:r>
            <a:r>
              <a:rPr lang="de-DE" dirty="0" smtClean="0"/>
              <a:t> Service</a:t>
            </a:r>
          </a:p>
          <a:p>
            <a:pPr lvl="1"/>
            <a:r>
              <a:rPr lang="de-DE" dirty="0" smtClean="0"/>
              <a:t>Konsolen Service</a:t>
            </a:r>
          </a:p>
          <a:p>
            <a:pPr lvl="1"/>
            <a:r>
              <a:rPr lang="de-DE" dirty="0" smtClean="0"/>
              <a:t>Webservice</a:t>
            </a:r>
            <a:endParaRPr lang="de-DE" dirty="0"/>
          </a:p>
          <a:p>
            <a:pPr lvl="1"/>
            <a:r>
              <a:rPr lang="de-DE" dirty="0" smtClean="0"/>
              <a:t>Soll eine Funktion anbieten</a:t>
            </a:r>
          </a:p>
          <a:p>
            <a:pPr lvl="1"/>
            <a:r>
              <a:rPr lang="de-DE" dirty="0" smtClean="0"/>
              <a:t>Muss </a:t>
            </a:r>
            <a:r>
              <a:rPr lang="de-DE" dirty="0"/>
              <a:t>S</a:t>
            </a:r>
            <a:r>
              <a:rPr lang="de-DE" dirty="0" smtClean="0"/>
              <a:t>icherheitslücken besitzen</a:t>
            </a:r>
          </a:p>
          <a:p>
            <a:pPr lvl="1"/>
            <a:r>
              <a:rPr lang="de-DE" dirty="0" smtClean="0"/>
              <a:t>Thema „</a:t>
            </a:r>
            <a:r>
              <a:rPr lang="de-DE" dirty="0" err="1" smtClean="0"/>
              <a:t>crowdsourcing</a:t>
            </a:r>
            <a:r>
              <a:rPr lang="de-DE" dirty="0" smtClean="0"/>
              <a:t> </a:t>
            </a:r>
            <a:r>
              <a:rPr lang="de-DE" dirty="0" err="1" smtClean="0"/>
              <a:t>evil</a:t>
            </a:r>
            <a:r>
              <a:rPr lang="de-DE" dirty="0" smtClean="0"/>
              <a:t>“ 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9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aktuellem Anlass des VW Abgasskandals ein Tool zum prüfen der Abgaswerte</a:t>
            </a:r>
          </a:p>
          <a:p>
            <a:endParaRPr lang="de-DE" dirty="0"/>
          </a:p>
          <a:p>
            <a:r>
              <a:rPr lang="de-DE" dirty="0" smtClean="0"/>
              <a:t>Verwendung von bayrisch im Service</a:t>
            </a:r>
          </a:p>
          <a:p>
            <a:endParaRPr lang="de-DE" dirty="0" smtClean="0"/>
          </a:p>
          <a:p>
            <a:r>
              <a:rPr lang="de-DE" dirty="0" smtClean="0"/>
              <a:t>Übersetzer von bayrisch auf deutsch</a:t>
            </a:r>
          </a:p>
        </p:txBody>
      </p:sp>
    </p:spTree>
    <p:extLst>
      <p:ext uri="{BB962C8B-B14F-4D97-AF65-F5344CB8AC3E}">
        <p14:creationId xmlns:p14="http://schemas.microsoft.com/office/powerpoint/2010/main" val="10182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3955112" y="3020707"/>
            <a:ext cx="962895" cy="97518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/>
          <p:cNvCxnSpPr>
            <a:endCxn id="17" idx="1"/>
          </p:cNvCxnSpPr>
          <p:nvPr/>
        </p:nvCxnSpPr>
        <p:spPr>
          <a:xfrm>
            <a:off x="3710764" y="3503429"/>
            <a:ext cx="1502736" cy="5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22475" y="3180459"/>
            <a:ext cx="1031358" cy="65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Eingabe</a:t>
            </a:r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65544" y="3508740"/>
            <a:ext cx="956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aute 9"/>
          <p:cNvSpPr/>
          <p:nvPr/>
        </p:nvSpPr>
        <p:spPr>
          <a:xfrm>
            <a:off x="3423685" y="3365199"/>
            <a:ext cx="287079" cy="28708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958510" y="4972949"/>
            <a:ext cx="1217427" cy="65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Übersetzer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" idx="3"/>
            <a:endCxn id="10" idx="1"/>
          </p:cNvCxnSpPr>
          <p:nvPr/>
        </p:nvCxnSpPr>
        <p:spPr>
          <a:xfrm flipV="1">
            <a:off x="2753833" y="3508739"/>
            <a:ext cx="66985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2" idx="0"/>
          </p:cNvCxnSpPr>
          <p:nvPr/>
        </p:nvCxnSpPr>
        <p:spPr>
          <a:xfrm flipH="1">
            <a:off x="3567224" y="3652279"/>
            <a:ext cx="1" cy="1320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5213500" y="3180458"/>
            <a:ext cx="1495646" cy="65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Überprüfung VIN</a:t>
            </a:r>
            <a:endParaRPr lang="de-DE" dirty="0"/>
          </a:p>
        </p:txBody>
      </p:sp>
      <p:sp>
        <p:nvSpPr>
          <p:cNvPr id="22" name="Raute 21"/>
          <p:cNvSpPr/>
          <p:nvPr/>
        </p:nvSpPr>
        <p:spPr>
          <a:xfrm>
            <a:off x="7649686" y="3365199"/>
            <a:ext cx="287079" cy="28708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2705544" y="4144528"/>
            <a:ext cx="19125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„I </a:t>
            </a:r>
            <a:r>
              <a:rPr lang="de-DE" dirty="0" err="1" smtClean="0"/>
              <a:t>ko</a:t>
            </a:r>
            <a:r>
              <a:rPr lang="de-DE" dirty="0" smtClean="0"/>
              <a:t> </a:t>
            </a:r>
            <a:r>
              <a:rPr lang="de-DE" dirty="0" err="1" smtClean="0"/>
              <a:t>koa</a:t>
            </a:r>
            <a:r>
              <a:rPr lang="de-DE" dirty="0" smtClean="0"/>
              <a:t> bayrisch“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4175937" y="3312188"/>
            <a:ext cx="5229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VIN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17" idx="3"/>
            <a:endCxn id="22" idx="1"/>
          </p:cNvCxnSpPr>
          <p:nvPr/>
        </p:nvCxnSpPr>
        <p:spPr>
          <a:xfrm>
            <a:off x="6709146" y="3508739"/>
            <a:ext cx="9405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9324757" y="3172493"/>
            <a:ext cx="1495646" cy="65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Ausgabe Abgaswert</a:t>
            </a:r>
            <a:endParaRPr lang="de-DE" dirty="0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7936765" y="3508738"/>
            <a:ext cx="13773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7782591" y="2565524"/>
            <a:ext cx="1" cy="79967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8133842" y="3324072"/>
            <a:ext cx="8190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Richtig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7403929" y="2795464"/>
            <a:ext cx="7573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mtClean="0"/>
              <a:t>Falsch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6994937" y="1884418"/>
            <a:ext cx="1596575" cy="65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Ausgabe Fehlermeldung</a:t>
            </a:r>
            <a:endParaRPr lang="de-DE" dirty="0"/>
          </a:p>
        </p:txBody>
      </p:sp>
      <p:sp>
        <p:nvSpPr>
          <p:cNvPr id="47" name="Oval 46"/>
          <p:cNvSpPr/>
          <p:nvPr/>
        </p:nvSpPr>
        <p:spPr>
          <a:xfrm>
            <a:off x="4490083" y="4813637"/>
            <a:ext cx="962895" cy="97518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endCxn id="40" idx="1"/>
          </p:cNvCxnSpPr>
          <p:nvPr/>
        </p:nvCxnSpPr>
        <p:spPr>
          <a:xfrm>
            <a:off x="4179330" y="5295919"/>
            <a:ext cx="1587794" cy="5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5767124" y="4972948"/>
            <a:ext cx="1495646" cy="65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Übersetzung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4641728" y="5108597"/>
            <a:ext cx="6592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mtClean="0"/>
              <a:t>Wort</a:t>
            </a:r>
            <a:endParaRPr lang="de-DE" dirty="0"/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7262770" y="5301229"/>
            <a:ext cx="9405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8218900" y="4964983"/>
            <a:ext cx="1495646" cy="65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Ausgabe dt. Wort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3088759" y="263527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Command </a:t>
            </a:r>
            <a:r>
              <a:rPr lang="de-DE" dirty="0" err="1" smtClean="0">
                <a:solidFill>
                  <a:srgbClr val="FF0000"/>
                </a:solidFill>
              </a:rPr>
              <a:t>Injection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4637203" y="5816831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rgbClr val="FF0000"/>
                </a:solidFill>
              </a:rPr>
              <a:t>String Format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0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animBg="1"/>
      <p:bldP spid="47" grpId="1" animBg="1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Fahrgestellnummer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926021"/>
            <a:ext cx="10972800" cy="733096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W    V    W    Z    Z    Z    1    J    Z    X    W    0    0    0    0    0    1</a:t>
            </a:r>
            <a:endParaRPr lang="de-DE" dirty="0"/>
          </a:p>
        </p:txBody>
      </p:sp>
      <p:sp>
        <p:nvSpPr>
          <p:cNvPr id="4" name="Eckige Klammer links 3"/>
          <p:cNvSpPr/>
          <p:nvPr/>
        </p:nvSpPr>
        <p:spPr>
          <a:xfrm rot="16200000">
            <a:off x="1860331" y="1797268"/>
            <a:ext cx="378372" cy="1723698"/>
          </a:xfrm>
          <a:prstGeom prst="leftBracket">
            <a:avLst>
              <a:gd name="adj" fmla="val 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ckige Klammer links 4"/>
          <p:cNvSpPr/>
          <p:nvPr/>
        </p:nvSpPr>
        <p:spPr>
          <a:xfrm rot="16200000">
            <a:off x="3739055" y="1910254"/>
            <a:ext cx="378372" cy="1497725"/>
          </a:xfrm>
          <a:prstGeom prst="leftBracket">
            <a:avLst>
              <a:gd name="adj" fmla="val 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ckige Klammer links 5"/>
          <p:cNvSpPr/>
          <p:nvPr/>
        </p:nvSpPr>
        <p:spPr>
          <a:xfrm rot="16200000">
            <a:off x="5121167" y="2283373"/>
            <a:ext cx="378372" cy="751489"/>
          </a:xfrm>
          <a:prstGeom prst="leftBracket">
            <a:avLst>
              <a:gd name="adj" fmla="val 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ckige Klammer links 6"/>
          <p:cNvSpPr/>
          <p:nvPr/>
        </p:nvSpPr>
        <p:spPr>
          <a:xfrm rot="16200000">
            <a:off x="5925211" y="2481702"/>
            <a:ext cx="378372" cy="341586"/>
          </a:xfrm>
          <a:prstGeom prst="leftBracket">
            <a:avLst>
              <a:gd name="adj" fmla="val 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ckige Klammer links 7"/>
          <p:cNvSpPr/>
          <p:nvPr/>
        </p:nvSpPr>
        <p:spPr>
          <a:xfrm rot="16200000">
            <a:off x="6500650" y="2481702"/>
            <a:ext cx="378372" cy="341586"/>
          </a:xfrm>
          <a:prstGeom prst="leftBracket">
            <a:avLst>
              <a:gd name="adj" fmla="val 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ige Klammer links 8"/>
          <p:cNvSpPr/>
          <p:nvPr/>
        </p:nvSpPr>
        <p:spPr>
          <a:xfrm rot="16200000">
            <a:off x="7160181" y="2481702"/>
            <a:ext cx="378372" cy="341586"/>
          </a:xfrm>
          <a:prstGeom prst="leftBracket">
            <a:avLst>
              <a:gd name="adj" fmla="val 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ckige Klammer links 9"/>
          <p:cNvSpPr/>
          <p:nvPr/>
        </p:nvSpPr>
        <p:spPr>
          <a:xfrm rot="16200000">
            <a:off x="9232034" y="1033962"/>
            <a:ext cx="378372" cy="3166229"/>
          </a:xfrm>
          <a:prstGeom prst="leftBracket">
            <a:avLst>
              <a:gd name="adj" fmla="val 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499911" y="2848303"/>
            <a:ext cx="109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Hersteller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077685" y="4165983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Modelljahr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645813" y="2848303"/>
            <a:ext cx="13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Fahrzeugtyp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313457" y="2848303"/>
            <a:ext cx="122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Füllzeichen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862581" y="3796652"/>
            <a:ext cx="122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Füllzeichen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249453" y="3796652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Herstellwerk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8610741" y="284830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Nummerierung</a:t>
            </a:r>
            <a:endParaRPr lang="de-DE" dirty="0"/>
          </a:p>
        </p:txBody>
      </p:sp>
      <p:cxnSp>
        <p:nvCxnSpPr>
          <p:cNvPr id="19" name="Gerade Verbindung 18"/>
          <p:cNvCxnSpPr>
            <a:stCxn id="15" idx="0"/>
          </p:cNvCxnSpPr>
          <p:nvPr/>
        </p:nvCxnSpPr>
        <p:spPr>
          <a:xfrm flipV="1">
            <a:off x="5477365" y="2974376"/>
            <a:ext cx="653468" cy="82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2" idx="0"/>
          </p:cNvCxnSpPr>
          <p:nvPr/>
        </p:nvCxnSpPr>
        <p:spPr>
          <a:xfrm flipV="1">
            <a:off x="6684582" y="2974376"/>
            <a:ext cx="2933" cy="1191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16" idx="0"/>
          </p:cNvCxnSpPr>
          <p:nvPr/>
        </p:nvCxnSpPr>
        <p:spPr>
          <a:xfrm flipH="1" flipV="1">
            <a:off x="7349367" y="2974376"/>
            <a:ext cx="583414" cy="82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8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Fahrgestellnummer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Fahrzeugnummern.csv</a:t>
            </a:r>
            <a:endParaRPr lang="de-DE" dirty="0" smtClean="0"/>
          </a:p>
          <a:p>
            <a:pPr lvl="1"/>
            <a:r>
              <a:rPr lang="de-DE" dirty="0" smtClean="0"/>
              <a:t>&gt; Generierte Nummern mit dazugehörigen Abgaswerten</a:t>
            </a:r>
            <a:endParaRPr lang="de-DE" dirty="0"/>
          </a:p>
          <a:p>
            <a:r>
              <a:rPr lang="de-DE" dirty="0" err="1" smtClean="0"/>
              <a:t>Fahrzeugtypen.csv</a:t>
            </a:r>
            <a:endParaRPr lang="de-DE" dirty="0" smtClean="0"/>
          </a:p>
          <a:p>
            <a:pPr lvl="1"/>
            <a:r>
              <a:rPr lang="de-DE" dirty="0" smtClean="0"/>
              <a:t>&gt; Liste aller Fahrzeugtypen – wird für den </a:t>
            </a:r>
            <a:r>
              <a:rPr lang="de-DE" dirty="0" err="1" smtClean="0"/>
              <a:t>Regex</a:t>
            </a:r>
            <a:r>
              <a:rPr lang="de-DE" dirty="0" smtClean="0"/>
              <a:t> verwendet</a:t>
            </a:r>
            <a:endParaRPr lang="de-DE" dirty="0"/>
          </a:p>
          <a:p>
            <a:r>
              <a:rPr lang="de-DE" dirty="0" err="1" smtClean="0"/>
              <a:t>Hersteller.csv</a:t>
            </a:r>
            <a:endParaRPr lang="de-DE" dirty="0" smtClean="0"/>
          </a:p>
          <a:p>
            <a:pPr lvl="1"/>
            <a:r>
              <a:rPr lang="de-DE" dirty="0" smtClean="0"/>
              <a:t>&gt; Liste aller Herstellorte – wird nicht verwendet dient als Hilfe</a:t>
            </a:r>
            <a:endParaRPr lang="de-DE" dirty="0"/>
          </a:p>
          <a:p>
            <a:r>
              <a:rPr lang="de-DE" dirty="0" err="1" smtClean="0"/>
              <a:t>Modelljahr.csv</a:t>
            </a:r>
            <a:endParaRPr lang="de-DE" dirty="0" smtClean="0"/>
          </a:p>
          <a:p>
            <a:pPr lvl="1"/>
            <a:r>
              <a:rPr lang="de-DE" dirty="0" smtClean="0"/>
              <a:t>&gt; Liste der Modelljahre </a:t>
            </a:r>
            <a:r>
              <a:rPr lang="de-DE" dirty="0"/>
              <a:t>– wird nicht verwendet dient als Hilfe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5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Regex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(</a:t>
            </a:r>
            <a:r>
              <a:rPr lang="de-DE" dirty="0"/>
              <a:t>WVW|WV2|1VW|3VW|9BW|AAV</a:t>
            </a:r>
            <a:r>
              <a:rPr lang="de-DE" dirty="0" smtClean="0"/>
              <a:t>) 		Hersteller</a:t>
            </a:r>
          </a:p>
          <a:p>
            <a:pPr marL="0" indent="0">
              <a:buNone/>
            </a:pPr>
            <a:r>
              <a:rPr lang="de-DE" dirty="0" smtClean="0"/>
              <a:t>(</a:t>
            </a:r>
            <a:r>
              <a:rPr lang="de-DE" dirty="0"/>
              <a:t>ZZZ</a:t>
            </a:r>
            <a:r>
              <a:rPr lang="de-DE" dirty="0" smtClean="0"/>
              <a:t>)? 							Füllzeichen</a:t>
            </a:r>
          </a:p>
          <a:p>
            <a:pPr marL="0" indent="0">
              <a:buNone/>
            </a:pPr>
            <a:r>
              <a:rPr lang="de-DE" dirty="0" smtClean="0"/>
              <a:t>Fahrzeugtypen aus der .</a:t>
            </a:r>
            <a:r>
              <a:rPr lang="de-DE" dirty="0" err="1" smtClean="0"/>
              <a:t>csv</a:t>
            </a:r>
            <a:r>
              <a:rPr lang="de-DE" dirty="0" smtClean="0"/>
              <a:t> generiert		Fahrzeugtyp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([ABCDEFGHJKLMNPRSTVWXY</a:t>
            </a:r>
            <a:r>
              <a:rPr lang="de-DE" dirty="0"/>
              <a:t>]|[0-9</a:t>
            </a:r>
            <a:r>
              <a:rPr lang="de-DE" dirty="0" smtClean="0"/>
              <a:t>]) 		Modelljahr ([</a:t>
            </a:r>
            <a:r>
              <a:rPr lang="de-DE" dirty="0"/>
              <a:t>ABCDEFGHJKLMNPRSTUVWXYZ]|[0-9</a:t>
            </a:r>
            <a:r>
              <a:rPr lang="de-DE" dirty="0" smtClean="0"/>
              <a:t>]) 	Herstellwerk</a:t>
            </a:r>
          </a:p>
          <a:p>
            <a:pPr marL="0" indent="0">
              <a:buNone/>
            </a:pPr>
            <a:r>
              <a:rPr lang="de-DE" dirty="0" smtClean="0"/>
              <a:t>[</a:t>
            </a:r>
            <a:r>
              <a:rPr lang="de-DE" dirty="0"/>
              <a:t>0-9]{6</a:t>
            </a:r>
            <a:r>
              <a:rPr lang="de-DE" dirty="0" smtClean="0"/>
              <a:t>}							Nummerierung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9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 Ingolstadt Deckblat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 Ingolstadt Deckblatt</Template>
  <TotalTime>0</TotalTime>
  <Words>145</Words>
  <Application>Microsoft Macintosh PowerPoint</Application>
  <PresentationFormat>Breitbild</PresentationFormat>
  <Paragraphs>53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Calibri</vt:lpstr>
      <vt:lpstr>ＭＳ Ｐゴシック</vt:lpstr>
      <vt:lpstr>Arial</vt:lpstr>
      <vt:lpstr>FH Ingolstadt Deckblatt</vt:lpstr>
      <vt:lpstr>1_Benutzerdefiniertes Design</vt:lpstr>
      <vt:lpstr>Benutzerdefiniertes Design</vt:lpstr>
      <vt:lpstr>Die Idee</vt:lpstr>
      <vt:lpstr>Die Idee</vt:lpstr>
      <vt:lpstr>Die Idee</vt:lpstr>
      <vt:lpstr>Fahrgestellnummer</vt:lpstr>
      <vt:lpstr>Fahrgestellnummer</vt:lpstr>
      <vt:lpstr>Regex Ausdrücke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Idee</dc:title>
  <dc:creator>phw4497@thi.de</dc:creator>
  <cp:lastModifiedBy>phw4497@thi.de</cp:lastModifiedBy>
  <cp:revision>12</cp:revision>
  <dcterms:created xsi:type="dcterms:W3CDTF">2015-11-29T17:07:24Z</dcterms:created>
  <dcterms:modified xsi:type="dcterms:W3CDTF">2015-11-29T19:14:44Z</dcterms:modified>
</cp:coreProperties>
</file>