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9" r:id="rId2"/>
  </p:sldMasterIdLst>
  <p:notesMasterIdLst>
    <p:notesMasterId r:id="rId8"/>
  </p:notesMasterIdLst>
  <p:handoutMasterIdLst>
    <p:handoutMasterId r:id="rId9"/>
  </p:handoutMasterIdLst>
  <p:sldIdLst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2" autoAdjust="0"/>
  </p:normalViewPr>
  <p:slideViewPr>
    <p:cSldViewPr snapToGrid="0" snapToObjects="1">
      <p:cViewPr>
        <p:scale>
          <a:sx n="77" d="100"/>
          <a:sy n="77" d="100"/>
        </p:scale>
        <p:origin x="-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07.01.2016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07.01.2016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Max Wenz </a:t>
            </a:r>
            <a:r>
              <a:rPr lang="de-DE" sz="800" dirty="0" err="1" smtClean="0">
                <a:latin typeface="Arial"/>
              </a:rPr>
              <a:t>iCTF</a:t>
            </a:r>
            <a:r>
              <a:rPr lang="de-DE" sz="800" baseline="0" dirty="0" smtClean="0">
                <a:latin typeface="Arial"/>
              </a:rPr>
              <a:t> und </a:t>
            </a:r>
            <a:r>
              <a:rPr lang="de-DE" sz="800" baseline="0" dirty="0" err="1" smtClean="0">
                <a:latin typeface="Arial"/>
              </a:rPr>
              <a:t>Bufferoverflow</a:t>
            </a:r>
            <a:endParaRPr lang="de-DE" sz="800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Verschlüsselung der Bayerischen Übersetzungsdatei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 smtClean="0"/>
              <a:t>OpenSSL</a:t>
            </a:r>
            <a:r>
              <a:rPr lang="de-DE" sz="2200" dirty="0" smtClean="0"/>
              <a:t> </a:t>
            </a:r>
            <a:r>
              <a:rPr lang="de-DE" sz="2200" dirty="0"/>
              <a:t>AES </a:t>
            </a:r>
            <a:r>
              <a:rPr lang="de-DE" sz="2200" dirty="0" err="1" smtClean="0"/>
              <a:t>encryption</a:t>
            </a: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Zum Entschlüsseln: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Erstellung einer Textdatei mit Zufallsnamen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Herauslesen der benötigten Zeile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Löschen der Textdatei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Zusammenfassung der Service-Beschreibungen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2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Autofit/>
          </a:bodyPr>
          <a:lstStyle/>
          <a:p>
            <a:r>
              <a:rPr lang="de-DE" sz="3200" dirty="0" err="1"/>
              <a:t>i</a:t>
            </a:r>
            <a:r>
              <a:rPr lang="de-DE" sz="3200" dirty="0" err="1" smtClean="0"/>
              <a:t>CTF</a:t>
            </a:r>
            <a:endParaRPr lang="de-DE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2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Eine der ältesten Sicherheitslücken die es </a:t>
            </a:r>
            <a:r>
              <a:rPr lang="de-DE" sz="2200" dirty="0" smtClean="0"/>
              <a:t>gibt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Immer noch Bestandteil der meisten </a:t>
            </a:r>
            <a:r>
              <a:rPr lang="de-DE" sz="2200" dirty="0" smtClean="0"/>
              <a:t>Würmer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Ein </a:t>
            </a:r>
            <a:r>
              <a:rPr lang="de-DE" sz="2200" dirty="0" err="1" smtClean="0"/>
              <a:t>Buffer</a:t>
            </a:r>
            <a:r>
              <a:rPr lang="de-DE" sz="2200" dirty="0" smtClean="0"/>
              <a:t> Overflow kommt zustande, wenn mehr Speicher als vorgesehen benutzt wird </a:t>
            </a: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Beispiel: </a:t>
            </a:r>
            <a:r>
              <a:rPr lang="de-DE" sz="2200" dirty="0" err="1" smtClean="0"/>
              <a:t>Buffer</a:t>
            </a:r>
            <a:r>
              <a:rPr lang="de-DE" sz="2200" dirty="0" smtClean="0"/>
              <a:t> wird mit </a:t>
            </a:r>
            <a:r>
              <a:rPr lang="de-DE" sz="2200" dirty="0" err="1" smtClean="0"/>
              <a:t>char</a:t>
            </a:r>
            <a:r>
              <a:rPr lang="de-DE" sz="2200" dirty="0" smtClean="0"/>
              <a:t> a[10] initialisiert und 15 Zeichen werden eingegeben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Autofit/>
          </a:bodyPr>
          <a:lstStyle/>
          <a:p>
            <a:r>
              <a:rPr lang="de-DE" sz="3200" dirty="0" err="1" smtClean="0"/>
              <a:t>Buffer</a:t>
            </a:r>
            <a:r>
              <a:rPr lang="de-DE" sz="3200" dirty="0" smtClean="0"/>
              <a:t> Overflow</a:t>
            </a:r>
            <a:endParaRPr lang="de-DE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8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Führt meist zu einem Programmabsturz, da Speicherstellen, auf die kein Zugriff besteht, überschrieben </a:t>
            </a:r>
            <a:r>
              <a:rPr lang="de-DE" sz="2200" dirty="0" smtClean="0"/>
              <a:t>werden</a:t>
            </a: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Kann </a:t>
            </a:r>
            <a:r>
              <a:rPr lang="de-DE" sz="2200" dirty="0" smtClean="0"/>
              <a:t>jedoch von Hackern ausgenutzt werden, um Sicherheitsschranken zu umgehen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Dazu sind Assembler Kenntnisse nötig</a:t>
            </a:r>
          </a:p>
          <a:p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Autofit/>
          </a:bodyPr>
          <a:lstStyle/>
          <a:p>
            <a:r>
              <a:rPr lang="de-DE" sz="3200" dirty="0" err="1"/>
              <a:t>Buffer</a:t>
            </a:r>
            <a:r>
              <a:rPr lang="de-DE" sz="3200" dirty="0"/>
              <a:t> Overflow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6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Fortgeschritten ist das </a:t>
            </a:r>
            <a:r>
              <a:rPr lang="de-DE" sz="2200" dirty="0" smtClean="0"/>
              <a:t>Überschreiben </a:t>
            </a:r>
            <a:r>
              <a:rPr lang="de-DE" sz="2200" dirty="0"/>
              <a:t>einer </a:t>
            </a:r>
            <a:r>
              <a:rPr lang="de-DE" sz="2200" dirty="0" smtClean="0"/>
              <a:t>Rücksprungadresse</a:t>
            </a:r>
            <a:r>
              <a:rPr lang="de-DE" sz="2200" dirty="0"/>
              <a:t>, um in jeden Teil des Programms zu </a:t>
            </a:r>
            <a:r>
              <a:rPr lang="de-DE" sz="2200" dirty="0" smtClean="0"/>
              <a:t>springen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Dabei muss bekannt sein, wo im Speicher diese Adresse </a:t>
            </a:r>
            <a:r>
              <a:rPr lang="de-DE" sz="2200" dirty="0" smtClean="0"/>
              <a:t>steht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Der </a:t>
            </a:r>
            <a:r>
              <a:rPr lang="de-DE" sz="2200" dirty="0" err="1"/>
              <a:t>Buffer</a:t>
            </a:r>
            <a:r>
              <a:rPr lang="de-DE" sz="2200" dirty="0"/>
              <a:t> muss soweit überfüllt </a:t>
            </a:r>
            <a:r>
              <a:rPr lang="de-DE" sz="2200" dirty="0" smtClean="0"/>
              <a:t>werden, dass die Rücksprungadresse </a:t>
            </a:r>
            <a:r>
              <a:rPr lang="de-DE" sz="2200" dirty="0"/>
              <a:t>überschrieben </a:t>
            </a:r>
            <a:r>
              <a:rPr lang="de-DE" sz="2200" dirty="0" smtClean="0"/>
              <a:t>werden kann.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Es ist sogar möglich mit dieser Methode eigenen </a:t>
            </a:r>
            <a:r>
              <a:rPr lang="de-DE" sz="2200" dirty="0" err="1" smtClean="0"/>
              <a:t>Shellcode</a:t>
            </a:r>
            <a:r>
              <a:rPr lang="de-DE" sz="2200" dirty="0" smtClean="0"/>
              <a:t> zu injizieren und auszuführen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Autofit/>
          </a:bodyPr>
          <a:lstStyle/>
          <a:p>
            <a:r>
              <a:rPr lang="de-DE" sz="3200" dirty="0" err="1" smtClean="0"/>
              <a:t>Buffer</a:t>
            </a:r>
            <a:r>
              <a:rPr lang="de-DE" sz="3200" dirty="0" smtClean="0"/>
              <a:t> Overflow</a:t>
            </a:r>
            <a:endParaRPr lang="de-DE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41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Autofit/>
          </a:bodyPr>
          <a:lstStyle/>
          <a:p>
            <a:r>
              <a:rPr lang="de-DE" sz="3200" dirty="0" err="1" smtClean="0"/>
              <a:t>Buffer</a:t>
            </a:r>
            <a:r>
              <a:rPr lang="de-DE" sz="3200" dirty="0" smtClean="0"/>
              <a:t> Overflow</a:t>
            </a:r>
            <a:endParaRPr lang="de-DE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AutoShape 4" descr="https://upload.wikimedia.org/wikipedia/commons/thumb/f/f9/Nopsled.svg/200px-Nopsled.svg.png"/>
          <p:cNvSpPr>
            <a:spLocks noGrp="1" noChangeAspect="1" noChangeArrowheads="1"/>
          </p:cNvSpPr>
          <p:nvPr>
            <p:ph type="body" sz="quarter" idx="15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Eine </a:t>
            </a:r>
            <a:r>
              <a:rPr lang="de-DE" sz="2200" dirty="0" err="1" smtClean="0"/>
              <a:t>Shellcodeinjection</a:t>
            </a:r>
            <a:r>
              <a:rPr lang="de-DE" sz="2200" dirty="0" smtClean="0"/>
              <a:t> auf dem Stack sieht </a:t>
            </a:r>
            <a:br>
              <a:rPr lang="de-DE" sz="2200" dirty="0" smtClean="0"/>
            </a:br>
            <a:r>
              <a:rPr lang="de-DE" sz="2200" dirty="0" smtClean="0"/>
              <a:t>in etwa so aus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Das NOP ist ein Assembler Befehl, der nichts tut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Es wird genutzt damit die Sprungadresse in </a:t>
            </a:r>
            <a:br>
              <a:rPr lang="de-DE" sz="2200" dirty="0" smtClean="0"/>
            </a:br>
            <a:r>
              <a:rPr lang="de-DE" sz="2200" dirty="0" smtClean="0"/>
              <a:t>jedem Fall erreicht wird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85" y="1748910"/>
            <a:ext cx="190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171</Words>
  <Application>Microsoft Office PowerPoint</Application>
  <PresentationFormat>Bildschirmpräsentation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Bildschirm</vt:lpstr>
      <vt:lpstr>Hörsaal</vt:lpstr>
      <vt:lpstr>iCTF</vt:lpstr>
      <vt:lpstr>Buffer Overflow</vt:lpstr>
      <vt:lpstr>Buffer Overflow</vt:lpstr>
      <vt:lpstr>Buffer Overflow</vt:lpstr>
      <vt:lpstr>Buffer Overflow</vt:lpstr>
    </vt:vector>
  </TitlesOfParts>
  <Company>Hochschule Ingolstadt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Max</cp:lastModifiedBy>
  <cp:revision>44</cp:revision>
  <cp:lastPrinted>2013-09-13T13:09:18Z</cp:lastPrinted>
  <dcterms:created xsi:type="dcterms:W3CDTF">2014-06-10T06:20:43Z</dcterms:created>
  <dcterms:modified xsi:type="dcterms:W3CDTF">2016-01-07T09:54:36Z</dcterms:modified>
</cp:coreProperties>
</file>