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9" r:id="rId2"/>
  </p:sldMasterIdLst>
  <p:notesMasterIdLst>
    <p:notesMasterId r:id="rId8"/>
  </p:notesMasterIdLst>
  <p:handoutMasterIdLst>
    <p:handoutMasterId r:id="rId9"/>
  </p:handoutMasterIdLst>
  <p:sldIdLst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22" autoAdjust="0"/>
  </p:normalViewPr>
  <p:slideViewPr>
    <p:cSldViewPr snapToGrid="0" snapToObjects="1">
      <p:cViewPr varScale="1">
        <p:scale>
          <a:sx n="111" d="100"/>
          <a:sy n="111" d="100"/>
        </p:scale>
        <p:origin x="10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40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13250-C537-B448-BED9-AF61DCF088B2}" type="datetimeFigureOut">
              <a:rPr lang="de-DE" smtClean="0"/>
              <a:t>06.01.2016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A695-7498-A74F-BC00-EA565901E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0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C751-7494-BF40-8574-213D7890D13D}" type="datetimeFigureOut">
              <a:rPr lang="de-DE" smtClean="0"/>
              <a:t>06.01.2016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DAB-2417-E040-ADE8-0DE3F02E62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71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87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6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382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8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158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352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8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0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0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0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0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0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65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70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32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9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2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88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92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 smtClean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Masteruntertitelformat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 smtClean="0"/>
              <a:t>Bildunterschrift</a:t>
            </a:r>
            <a:endParaRPr lang="de-DE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55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8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3" r:id="rId3"/>
    <p:sldLayoutId id="2147483667" r:id="rId4"/>
    <p:sldLayoutId id="2147483665" r:id="rId5"/>
    <p:sldLayoutId id="2147483662" r:id="rId6"/>
    <p:sldLayoutId id="2147483678" r:id="rId7"/>
    <p:sldLayoutId id="2147483677" r:id="rId8"/>
    <p:sldLayoutId id="2147483664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2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9" r:id="rId5"/>
    <p:sldLayoutId id="2147483675" r:id="rId6"/>
    <p:sldLayoutId id="2147483676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ICTF</a:t>
            </a:r>
          </a:p>
          <a:p>
            <a:pPr lvl="1"/>
            <a:r>
              <a:rPr lang="de-DE" dirty="0"/>
              <a:t>Marketing</a:t>
            </a:r>
          </a:p>
          <a:p>
            <a:pPr lvl="1"/>
            <a:r>
              <a:rPr lang="de-DE" dirty="0" err="1"/>
              <a:t>Benign</a:t>
            </a:r>
            <a:endParaRPr lang="de-DE" dirty="0"/>
          </a:p>
          <a:p>
            <a:pPr lvl="1"/>
            <a:r>
              <a:rPr lang="de-DE" dirty="0"/>
              <a:t>Server für Fileshare und </a:t>
            </a:r>
            <a:r>
              <a:rPr lang="de-DE" dirty="0" err="1" smtClean="0"/>
              <a:t>Etherpad</a:t>
            </a:r>
            <a:endParaRPr lang="de-DE" dirty="0" smtClean="0"/>
          </a:p>
          <a:p>
            <a:pPr lvl="1"/>
            <a:r>
              <a:rPr lang="de-DE" dirty="0" smtClean="0"/>
              <a:t>Unterstützung beim </a:t>
            </a:r>
            <a:r>
              <a:rPr lang="de-DE" dirty="0" err="1" smtClean="0"/>
              <a:t>Coding</a:t>
            </a:r>
            <a:r>
              <a:rPr lang="de-DE" dirty="0" smtClean="0"/>
              <a:t> und Anpassung des Service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Nmap</a:t>
            </a:r>
            <a:r>
              <a:rPr lang="de-DE" dirty="0" smtClean="0"/>
              <a:t> Tutorial</a:t>
            </a:r>
            <a:endParaRPr lang="de-DE" dirty="0"/>
          </a:p>
          <a:p>
            <a:pPr lvl="1" indent="0">
              <a:buNone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39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Plakate</a:t>
            </a:r>
          </a:p>
          <a:p>
            <a:pPr lvl="1"/>
            <a:r>
              <a:rPr lang="de-DE" dirty="0" smtClean="0"/>
              <a:t>je 6 Plakate für die </a:t>
            </a:r>
            <a:r>
              <a:rPr lang="de-DE" dirty="0" err="1" smtClean="0"/>
              <a:t>Infoverantstalltung</a:t>
            </a:r>
            <a:r>
              <a:rPr lang="de-DE" dirty="0" smtClean="0"/>
              <a:t> und ICTF</a:t>
            </a:r>
          </a:p>
          <a:p>
            <a:pPr lvl="1"/>
            <a:r>
              <a:rPr lang="de-DE" dirty="0" smtClean="0"/>
              <a:t>Zusätzlich Text für die Monitore zusammengestellt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Infoveranstaltung</a:t>
            </a:r>
          </a:p>
          <a:p>
            <a:pPr lvl="1"/>
            <a:r>
              <a:rPr lang="de-DE" dirty="0" smtClean="0"/>
              <a:t>Ca. 50 Interessenten an zwei Treffen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ICTF - Marketing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832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Service für den Veranstalter zum prüfen des </a:t>
            </a:r>
            <a:r>
              <a:rPr lang="de-DE" dirty="0" err="1" smtClean="0"/>
              <a:t>Folkswagenservice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Vom Veranstalter gefordert</a:t>
            </a:r>
          </a:p>
          <a:p>
            <a:endParaRPr lang="de-DE" dirty="0" smtClean="0"/>
          </a:p>
          <a:p>
            <a:r>
              <a:rPr lang="de-DE" dirty="0" smtClean="0"/>
              <a:t>Verschleiert </a:t>
            </a:r>
            <a:r>
              <a:rPr lang="de-DE" dirty="0" err="1" smtClean="0"/>
              <a:t>Setflag</a:t>
            </a:r>
            <a:r>
              <a:rPr lang="de-DE" dirty="0" smtClean="0"/>
              <a:t> und </a:t>
            </a:r>
            <a:r>
              <a:rPr lang="de-DE" dirty="0" err="1" smtClean="0"/>
              <a:t>Getflag</a:t>
            </a:r>
            <a:r>
              <a:rPr lang="de-DE" dirty="0" smtClean="0"/>
              <a:t> aufrufe</a:t>
            </a:r>
          </a:p>
          <a:p>
            <a:endParaRPr lang="de-DE" dirty="0" smtClean="0"/>
          </a:p>
          <a:p>
            <a:r>
              <a:rPr lang="de-DE" dirty="0" smtClean="0"/>
              <a:t>Ruft alle Funktionen des Service auf und prüft den Rückgabewert</a:t>
            </a:r>
          </a:p>
          <a:p>
            <a:endParaRPr lang="de-DE" dirty="0"/>
          </a:p>
          <a:p>
            <a:r>
              <a:rPr lang="de-DE" dirty="0" smtClean="0"/>
              <a:t>Wirft einen Fehler, wenn der Service nicht ordnungsgemäß läuft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ICTF - </a:t>
            </a:r>
            <a:r>
              <a:rPr lang="de-DE" dirty="0" err="1" smtClean="0"/>
              <a:t>Benign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94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Windowslaptop aus dem Netzwerklabor mit Ubuntu als Virtuelle Maschine</a:t>
            </a:r>
          </a:p>
          <a:p>
            <a:endParaRPr lang="de-DE" dirty="0" smtClean="0"/>
          </a:p>
          <a:p>
            <a:r>
              <a:rPr lang="de-DE" dirty="0" err="1" smtClean="0"/>
              <a:t>Etherpad</a:t>
            </a:r>
            <a:endParaRPr lang="de-DE" dirty="0" smtClean="0"/>
          </a:p>
          <a:p>
            <a:pPr lvl="1"/>
            <a:r>
              <a:rPr lang="de-DE" dirty="0" smtClean="0"/>
              <a:t>Tool zur synchronen Textbearbeitung</a:t>
            </a:r>
          </a:p>
          <a:p>
            <a:pPr lvl="1"/>
            <a:r>
              <a:rPr lang="de-DE" dirty="0" smtClean="0"/>
              <a:t>Verwendet um Informationen über zu Hackende Services schnell und effizient zu übermitteln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Fileshare</a:t>
            </a:r>
          </a:p>
          <a:p>
            <a:pPr lvl="1"/>
            <a:r>
              <a:rPr lang="de-DE" dirty="0" smtClean="0"/>
              <a:t>Network File Server eingerichtet und Wiki zum verbinden erstellt</a:t>
            </a:r>
            <a:endParaRPr lang="de-DE" dirty="0"/>
          </a:p>
          <a:p>
            <a:pPr lvl="1"/>
            <a:r>
              <a:rPr lang="de-DE" dirty="0" smtClean="0"/>
              <a:t>Verwendet um größere Dateien, wie die Virtuelle Maschine oder </a:t>
            </a:r>
            <a:r>
              <a:rPr lang="de-DE" dirty="0" err="1" smtClean="0"/>
              <a:t>decompilierte</a:t>
            </a:r>
            <a:r>
              <a:rPr lang="de-DE" dirty="0" smtClean="0"/>
              <a:t> C-Files zu verteilen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ICTF – </a:t>
            </a:r>
            <a:r>
              <a:rPr lang="de-DE" dirty="0" err="1" smtClean="0"/>
              <a:t>Etherpad</a:t>
            </a:r>
            <a:r>
              <a:rPr lang="de-DE" dirty="0" smtClean="0"/>
              <a:t>- und Fileshareserver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82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err="1" smtClean="0"/>
              <a:t>Nmap</a:t>
            </a:r>
            <a:r>
              <a:rPr lang="de-DE" dirty="0" smtClean="0"/>
              <a:t> kann verwendet werden, zum:</a:t>
            </a:r>
            <a:endParaRPr lang="de-DE" dirty="0"/>
          </a:p>
          <a:p>
            <a:pPr lvl="1"/>
            <a:r>
              <a:rPr lang="de-DE" dirty="0" smtClean="0"/>
              <a:t>Testen von verfügbaren Hosts in einem Netzwerk</a:t>
            </a:r>
          </a:p>
          <a:p>
            <a:pPr lvl="1"/>
            <a:r>
              <a:rPr lang="de-DE" dirty="0" smtClean="0"/>
              <a:t>Testen von offenen Ports eines Hosts</a:t>
            </a:r>
          </a:p>
          <a:p>
            <a:pPr lvl="1"/>
            <a:r>
              <a:rPr lang="de-DE" dirty="0" smtClean="0"/>
              <a:t>Herausfinden des Betriebssystems und der Version eines Hosts</a:t>
            </a:r>
          </a:p>
          <a:p>
            <a:pPr lvl="1"/>
            <a:r>
              <a:rPr lang="de-DE" dirty="0" smtClean="0"/>
              <a:t>Herausfinden der Art </a:t>
            </a:r>
            <a:r>
              <a:rPr lang="de-DE" dirty="0"/>
              <a:t>von Paketfiltern/-Firewalls</a:t>
            </a:r>
            <a:endParaRPr lang="de-DE" dirty="0" smtClean="0"/>
          </a:p>
          <a:p>
            <a:pPr lvl="1"/>
            <a:endParaRPr lang="de-DE" dirty="0"/>
          </a:p>
          <a:p>
            <a:pPr indent="0">
              <a:buNone/>
            </a:pPr>
            <a:endParaRPr lang="de-DE" dirty="0" smtClean="0"/>
          </a:p>
          <a:p>
            <a:pPr indent="0" algn="ctr">
              <a:buNone/>
            </a:pPr>
            <a:endParaRPr lang="de-DE" dirty="0" smtClean="0"/>
          </a:p>
          <a:p>
            <a:pPr indent="0" algn="ctr">
              <a:buNone/>
            </a:pPr>
            <a:r>
              <a:rPr lang="de-DE" dirty="0" smtClean="0"/>
              <a:t>Vorführung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Nmap</a:t>
            </a:r>
            <a:r>
              <a:rPr lang="de-DE" dirty="0"/>
              <a:t> </a:t>
            </a:r>
            <a:r>
              <a:rPr lang="de-DE" dirty="0" smtClean="0"/>
              <a:t>Tutorial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8095867"/>
      </p:ext>
    </p:extLst>
  </p:cSld>
  <p:clrMapOvr>
    <a:masterClrMapping/>
  </p:clrMapOvr>
</p:sld>
</file>

<file path=ppt/theme/theme1.xml><?xml version="1.0" encoding="utf-8"?>
<a:theme xmlns:a="http://schemas.openxmlformats.org/drawingml/2006/main" name="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Hörsaal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thi_template_EI</Template>
  <TotalTime>0</TotalTime>
  <Words>182</Words>
  <Application>Microsoft Office PowerPoint</Application>
  <PresentationFormat>Bildschirmpräsentation (4:3)</PresentationFormat>
  <Paragraphs>51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Bildschirm</vt:lpstr>
      <vt:lpstr>Hörsaal</vt:lpstr>
      <vt:lpstr>Inhalt</vt:lpstr>
      <vt:lpstr>ICTF - Marketing</vt:lpstr>
      <vt:lpstr>ICTF - Benign</vt:lpstr>
      <vt:lpstr>ICTF – Etherpad- und Fileshareserver</vt:lpstr>
      <vt:lpstr>Nmap Tutorial</vt:lpstr>
    </vt:vector>
  </TitlesOfParts>
  <Company>Hochschule Ingolstadt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Workbench - iCTF</dc:title>
  <dc:creator>Michael Löckler</dc:creator>
  <cp:lastModifiedBy>Michael Löckler</cp:lastModifiedBy>
  <cp:revision>21</cp:revision>
  <cp:lastPrinted>2013-09-13T13:09:18Z</cp:lastPrinted>
  <dcterms:created xsi:type="dcterms:W3CDTF">2014-06-10T06:20:43Z</dcterms:created>
  <dcterms:modified xsi:type="dcterms:W3CDTF">2016-01-07T15:16:04Z</dcterms:modified>
</cp:coreProperties>
</file>