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5" r:id="rId17"/>
    <p:sldId id="272" r:id="rId18"/>
    <p:sldId id="271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2" autoAdjust="0"/>
  </p:normalViewPr>
  <p:slideViewPr>
    <p:cSldViewPr snapToGrid="0" snapToObject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Projekt</a:t>
            </a:r>
            <a:r>
              <a:rPr lang="de-DE" sz="800" baseline="0" dirty="0" smtClean="0">
                <a:latin typeface="Arial"/>
              </a:rPr>
              <a:t> Security </a:t>
            </a:r>
            <a:r>
              <a:rPr lang="de-DE" sz="800" baseline="0" dirty="0" err="1" smtClean="0">
                <a:latin typeface="Arial"/>
              </a:rPr>
              <a:t>Workbench</a:t>
            </a:r>
            <a:r>
              <a:rPr lang="de-DE" sz="800" baseline="0" dirty="0" smtClean="0">
                <a:latin typeface="Arial"/>
              </a:rPr>
              <a:t> WS 2015/2016</a:t>
            </a:r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07.01.16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Julian Rieder, Sebastian Schuster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Abschlusspräsentation – Team Netzwerk 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</a:t>
            </a:r>
            <a:r>
              <a:rPr lang="de-DE" smtClean="0"/>
              <a:t>Benutzer.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2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Benutzer.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9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IPv4 Netz</a:t>
            </a:r>
          </a:p>
          <a:p>
            <a:r>
              <a:rPr lang="de-DE" dirty="0" smtClean="0"/>
              <a:t>Angegriffene Rechner mit </a:t>
            </a:r>
            <a:r>
              <a:rPr lang="de-DE" dirty="0" err="1" smtClean="0"/>
              <a:t>unkonfiguriertem</a:t>
            </a:r>
            <a:r>
              <a:rPr lang="de-DE" dirty="0" smtClean="0"/>
              <a:t>, aber aktiviertem IPv6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radvd</a:t>
            </a:r>
            <a:r>
              <a:rPr lang="de-DE" dirty="0" smtClean="0"/>
              <a:t>, nat64, bind9, wide-dhcp6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Wireshark</a:t>
            </a:r>
            <a:endParaRPr lang="de-DE" dirty="0" smtClean="0"/>
          </a:p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Voraussetzungen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2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IPv4 Netz</a:t>
            </a:r>
          </a:p>
          <a:p>
            <a:r>
              <a:rPr lang="de-DE" dirty="0" smtClean="0"/>
              <a:t>Angegriffene Rechner mit </a:t>
            </a:r>
            <a:r>
              <a:rPr lang="de-DE" dirty="0" err="1" smtClean="0"/>
              <a:t>unkonfiguriertem</a:t>
            </a:r>
            <a:r>
              <a:rPr lang="de-DE" dirty="0" smtClean="0"/>
              <a:t>, aber aktiviertem IPv6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radvd</a:t>
            </a:r>
            <a:r>
              <a:rPr lang="de-DE" dirty="0" smtClean="0"/>
              <a:t>, </a:t>
            </a:r>
            <a:r>
              <a:rPr lang="de-DE" dirty="0" err="1" smtClean="0"/>
              <a:t>tayga</a:t>
            </a:r>
            <a:r>
              <a:rPr lang="de-DE" dirty="0" smtClean="0"/>
              <a:t>, bind9, wide-dhcp6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Wireshark</a:t>
            </a:r>
            <a:endParaRPr lang="de-DE" dirty="0" smtClean="0"/>
          </a:p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66" y="399627"/>
            <a:ext cx="456311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In Summe sechs lauffähige Angriffsszenarien</a:t>
            </a:r>
          </a:p>
          <a:p>
            <a:r>
              <a:rPr lang="de-DE" dirty="0" smtClean="0"/>
              <a:t>Angriffe können automatisiert vorgeführt werden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Schnelle </a:t>
            </a:r>
            <a:r>
              <a:rPr lang="de-DE" dirty="0"/>
              <a:t>Demonstration vor Publikum </a:t>
            </a:r>
            <a:r>
              <a:rPr lang="de-DE" dirty="0" smtClean="0"/>
              <a:t>möglich</a:t>
            </a:r>
            <a:endParaRPr lang="de-DE" dirty="0"/>
          </a:p>
          <a:p>
            <a:r>
              <a:rPr lang="de-DE" dirty="0" smtClean="0"/>
              <a:t>Implementierungen sind nach einem festen Schema aufgebaut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Wartbarkeit und Erweiterbarkeit damit gegeben</a:t>
            </a:r>
            <a:endParaRPr lang="de-DE" dirty="0"/>
          </a:p>
          <a:p>
            <a:r>
              <a:rPr lang="de-DE" dirty="0" smtClean="0"/>
              <a:t>Ausführliche Dokumentation</a:t>
            </a:r>
          </a:p>
          <a:p>
            <a:pPr lvl="1"/>
            <a:r>
              <a:rPr lang="de-DE" dirty="0" smtClean="0"/>
              <a:t>Funktionsweise des Angriffs wird theoretisch erklärt</a:t>
            </a:r>
          </a:p>
          <a:p>
            <a:pPr lvl="1"/>
            <a:r>
              <a:rPr lang="de-DE" dirty="0" smtClean="0"/>
              <a:t>Benutzung der Tools für den Angriff inkl. Parameter sind dokumentiert</a:t>
            </a:r>
          </a:p>
          <a:p>
            <a:pPr lvl="1"/>
            <a:r>
              <a:rPr lang="de-DE" dirty="0" smtClean="0"/>
              <a:t>Anwendung der (Python-)Implementierungen werden beschrieben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6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 algn="ctr">
              <a:buNone/>
            </a:pPr>
            <a:endParaRPr lang="de-DE" sz="2500" dirty="0" smtClean="0"/>
          </a:p>
          <a:p>
            <a:pPr indent="0" algn="ctr">
              <a:buNone/>
            </a:pPr>
            <a:endParaRPr lang="de-DE" sz="2500" dirty="0"/>
          </a:p>
          <a:p>
            <a:pPr indent="0" algn="ctr">
              <a:buNone/>
            </a:pPr>
            <a:endParaRPr lang="de-DE" sz="2500" dirty="0" smtClean="0"/>
          </a:p>
          <a:p>
            <a:pPr indent="0" algn="ctr">
              <a:buNone/>
            </a:pPr>
            <a:r>
              <a:rPr lang="de-DE" sz="2500" dirty="0" smtClean="0"/>
              <a:t>ARP-Spoofing</a:t>
            </a:r>
          </a:p>
          <a:p>
            <a:pPr indent="0" algn="ctr">
              <a:buNone/>
            </a:pPr>
            <a:r>
              <a:rPr lang="de-DE" sz="2500" smtClean="0"/>
              <a:t>DNS-Spoofing</a:t>
            </a:r>
            <a:endParaRPr lang="de-DE" sz="2500" dirty="0"/>
          </a:p>
          <a:p>
            <a:pPr algn="ctr"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Live-Demo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5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Implementierungen</a:t>
            </a:r>
          </a:p>
          <a:p>
            <a:pPr lvl="1"/>
            <a:r>
              <a:rPr lang="de-DE" dirty="0" smtClean="0"/>
              <a:t>ARP-Spoofing</a:t>
            </a:r>
          </a:p>
          <a:p>
            <a:pPr lvl="1"/>
            <a:r>
              <a:rPr lang="de-DE" dirty="0" smtClean="0"/>
              <a:t>DNS-Spoofing</a:t>
            </a:r>
          </a:p>
          <a:p>
            <a:pPr lvl="1"/>
            <a:r>
              <a:rPr lang="de-DE" dirty="0" smtClean="0"/>
              <a:t>SSL-Strip</a:t>
            </a:r>
          </a:p>
          <a:p>
            <a:pPr lvl="1"/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 smtClean="0"/>
          </a:p>
          <a:p>
            <a:pPr lvl="1"/>
            <a:r>
              <a:rPr lang="de-DE" dirty="0" smtClean="0"/>
              <a:t>Fake-IPv6-Netz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Live-Demo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1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Netz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Ettercap</a:t>
            </a:r>
            <a:r>
              <a:rPr lang="de-DE" dirty="0" smtClean="0"/>
              <a:t> und </a:t>
            </a:r>
            <a:r>
              <a:rPr lang="de-DE" dirty="0" err="1" smtClean="0"/>
              <a:t>Wireshark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Voraussetzungen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Man-In-The-</a:t>
            </a:r>
            <a:r>
              <a:rPr lang="de-DE" dirty="0" err="1" smtClean="0"/>
              <a:t>Middle</a:t>
            </a:r>
            <a:r>
              <a:rPr lang="de-DE" dirty="0" smtClean="0"/>
              <a:t> Angriff</a:t>
            </a:r>
          </a:p>
          <a:p>
            <a:r>
              <a:rPr lang="de-DE" dirty="0" smtClean="0"/>
              <a:t>Mitlesen und Manipulieren von Netzwerkverkehr</a:t>
            </a:r>
          </a:p>
          <a:p>
            <a:endParaRPr lang="de-DE" dirty="0" smtClean="0"/>
          </a:p>
          <a:p>
            <a:r>
              <a:rPr lang="de-DE" dirty="0" smtClean="0"/>
              <a:t>Eigener Rechner erscheint als Gateway (ARP-Replys)</a:t>
            </a:r>
          </a:p>
          <a:p>
            <a:r>
              <a:rPr lang="de-DE" dirty="0"/>
              <a:t>ARP Tabelle </a:t>
            </a:r>
            <a:r>
              <a:rPr lang="de-DE" dirty="0" smtClean="0"/>
              <a:t>Opfer: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Funktionsweise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78" y="4190362"/>
            <a:ext cx="3839999" cy="9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8" y="4190362"/>
            <a:ext cx="3768226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1414166"/>
            <a:ext cx="55111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2" y="1550655"/>
            <a:ext cx="5519904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Manipulation eines DNS-Eintrags (Zuordnung Domainname &lt;-&gt; IP-Adresse) auf „falsche“ IP-Adresse, um Datenverkehr unbemerkt mitlesen zu können.</a:t>
            </a:r>
          </a:p>
          <a:p>
            <a:pPr lvl="1"/>
            <a:r>
              <a:rPr lang="de-DE" dirty="0" smtClean="0"/>
              <a:t>Durch „gefälschte“ DNS-Responses wird falscher IP-Eintrag </a:t>
            </a:r>
            <a:r>
              <a:rPr lang="de-DE" dirty="0"/>
              <a:t>an Client </a:t>
            </a:r>
            <a:r>
              <a:rPr lang="de-DE" dirty="0" smtClean="0"/>
              <a:t>übermittelt.</a:t>
            </a:r>
          </a:p>
          <a:p>
            <a:pPr lvl="1"/>
            <a:r>
              <a:rPr lang="de-DE" dirty="0" smtClean="0"/>
              <a:t>Bei Aufruf dieser Domain stellt Client Verbindung zu „falscher“ IP-Adresse her.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7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DNS-Cache (vorher/nachher)</a:t>
            </a:r>
          </a:p>
          <a:p>
            <a:endParaRPr lang="de-DE" dirty="0"/>
          </a:p>
          <a:p>
            <a:pPr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4" y="2682317"/>
            <a:ext cx="3771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HTTPS-Verbindungen können ohne (größeren) Aufwand nicht entschlüsselt werden.</a:t>
            </a:r>
          </a:p>
          <a:p>
            <a:pPr lvl="1"/>
            <a:r>
              <a:rPr lang="de-DE" dirty="0" smtClean="0"/>
              <a:t>Ziel: Browser / Benutzer dazu bringen, unverschlüsselte HTTP-Verbindung zu verwenden.</a:t>
            </a:r>
          </a:p>
          <a:p>
            <a:pPr lvl="1"/>
            <a:r>
              <a:rPr lang="de-DE" dirty="0" smtClean="0"/>
              <a:t>Durchführung: Gros der Benutzer wird Unterschied von https:// und http:// in Browser nicht bemerken.</a:t>
            </a:r>
          </a:p>
          <a:p>
            <a:pPr lvl="1"/>
            <a:r>
              <a:rPr lang="de-DE" dirty="0" smtClean="0"/>
              <a:t>Vorgehen: Umwandlung aller https://-Verbindungen in http://-Verbindungen im Quelltext. Anschließend MITM (Client &lt;-http-&gt; MITM &lt;-https-&gt;)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SSL-Strip</a:t>
            </a:r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5770623"/>
            <a:ext cx="2438740" cy="628738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4" y="5751378"/>
            <a:ext cx="234347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444</Words>
  <Application>Microsoft Office PowerPoint</Application>
  <PresentationFormat>Bildschirmpräsentation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thi_template_thi_2</vt:lpstr>
      <vt:lpstr>Bildschirm</vt:lpstr>
      <vt:lpstr>Hörsaal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Sebastian Schuster</cp:lastModifiedBy>
  <cp:revision>53</cp:revision>
  <cp:lastPrinted>2013-09-13T13:09:18Z</cp:lastPrinted>
  <dcterms:created xsi:type="dcterms:W3CDTF">2014-06-10T06:20:43Z</dcterms:created>
  <dcterms:modified xsi:type="dcterms:W3CDTF">2016-01-07T15:00:43Z</dcterms:modified>
</cp:coreProperties>
</file>