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.ytimg.com/vi/rJWpsqsK7Es/maxresdefaul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" y="0"/>
            <a:ext cx="12191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 w="3175">
                  <a:solidFill>
                    <a:schemeClr val="tx1"/>
                  </a:solidFill>
                </a:ln>
                <a:solidFill>
                  <a:srgbClr val="00FE1E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32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ytimg.com/vi/rJWpsqsK7Es/maxresdefault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" y="0"/>
            <a:ext cx="12191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0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06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0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6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97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074A-207E-4112-834D-D95A6F37A91F}" type="datetimeFigureOut">
              <a:rPr lang="de-DE" smtClean="0"/>
              <a:t>31.10.2015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8927-2F87-4610-92B5-CD09DDE91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59626" y="1330035"/>
            <a:ext cx="9144000" cy="2716057"/>
          </a:xfrm>
        </p:spPr>
        <p:txBody>
          <a:bodyPr anchor="ctr">
            <a:normAutofit/>
          </a:bodyPr>
          <a:lstStyle/>
          <a:p>
            <a:r>
              <a:rPr lang="de-DE" dirty="0" err="1" smtClean="0"/>
              <a:t>iCTF</a:t>
            </a:r>
            <a:r>
              <a:rPr lang="de-DE" dirty="0" smtClean="0"/>
              <a:t>-Hacking-Contest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der </a:t>
            </a:r>
            <a:r>
              <a:rPr lang="de-DE" dirty="0" err="1" smtClean="0"/>
              <a:t>iCTF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 USCB International Capture The Flag (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/>
              <a:t> </a:t>
            </a:r>
            <a:r>
              <a:rPr lang="en-US" dirty="0" err="1" smtClean="0"/>
              <a:t>iCTF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)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verteilte</a:t>
            </a:r>
            <a:r>
              <a:rPr lang="en-US" dirty="0" smtClean="0"/>
              <a:t>, </a:t>
            </a:r>
            <a:r>
              <a:rPr lang="en-US" dirty="0" err="1" smtClean="0"/>
              <a:t>großflächige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ecurityübung</a:t>
            </a:r>
            <a:r>
              <a:rPr lang="en-US" dirty="0" smtClean="0"/>
              <a:t>,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Fähigkeiten</a:t>
            </a:r>
            <a:r>
              <a:rPr lang="en-US" dirty="0" smtClean="0"/>
              <a:t> der </a:t>
            </a:r>
            <a:r>
              <a:rPr lang="en-US" dirty="0" err="1" smtClean="0"/>
              <a:t>Teilnehmer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Welt </a:t>
            </a:r>
            <a:r>
              <a:rPr lang="en-US" dirty="0" err="1" smtClean="0"/>
              <a:t>größte</a:t>
            </a:r>
            <a:r>
              <a:rPr lang="en-US" dirty="0" smtClean="0"/>
              <a:t> und am </a:t>
            </a:r>
            <a:r>
              <a:rPr lang="en-US" dirty="0" err="1" smtClean="0"/>
              <a:t>längsten</a:t>
            </a:r>
            <a:r>
              <a:rPr lang="en-US" dirty="0" smtClean="0"/>
              <a:t> </a:t>
            </a:r>
            <a:r>
              <a:rPr lang="en-US" dirty="0" err="1" smtClean="0"/>
              <a:t>laufende</a:t>
            </a:r>
            <a:r>
              <a:rPr lang="en-US" dirty="0" smtClean="0"/>
              <a:t> Hacking-Competition auf </a:t>
            </a:r>
            <a:r>
              <a:rPr lang="en-US" dirty="0" err="1" smtClean="0"/>
              <a:t>Bildungsebene</a:t>
            </a:r>
            <a:r>
              <a:rPr lang="en-US" dirty="0" smtClean="0"/>
              <a:t>, die </a:t>
            </a:r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des </a:t>
            </a:r>
            <a:r>
              <a:rPr lang="en-US" dirty="0" err="1" smtClean="0"/>
              <a:t>Angriffs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der </a:t>
            </a:r>
            <a:r>
              <a:rPr lang="en-US" dirty="0" err="1" smtClean="0"/>
              <a:t>Verteidigung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Live-</a:t>
            </a:r>
            <a:r>
              <a:rPr lang="en-US" dirty="0" err="1" smtClean="0"/>
              <a:t>Umgebung</a:t>
            </a:r>
            <a:r>
              <a:rPr lang="en-US" dirty="0" smtClean="0"/>
              <a:t> </a:t>
            </a:r>
            <a:r>
              <a:rPr lang="en-US" dirty="0" err="1" smtClean="0"/>
              <a:t>integriert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Der </a:t>
            </a:r>
            <a:r>
              <a:rPr lang="en-US" dirty="0" err="1" smtClean="0"/>
              <a:t>iCTF-Wettbewerb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von Prof. Giovanni </a:t>
            </a:r>
            <a:r>
              <a:rPr lang="en-US" dirty="0" err="1" smtClean="0"/>
              <a:t>Vigna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Department of Computer Science an der UCSB </a:t>
            </a:r>
            <a:r>
              <a:rPr lang="en-US" dirty="0" err="1" smtClean="0"/>
              <a:t>organisiert</a:t>
            </a:r>
            <a:r>
              <a:rPr lang="en-US" dirty="0" smtClean="0"/>
              <a:t> und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Jährlich</a:t>
            </a:r>
            <a:r>
              <a:rPr lang="en-US" dirty="0" smtClean="0"/>
              <a:t> </a:t>
            </a:r>
            <a:r>
              <a:rPr lang="en-US" dirty="0" err="1" smtClean="0"/>
              <a:t>abgehalten</a:t>
            </a:r>
            <a:r>
              <a:rPr lang="en-US" dirty="0" smtClean="0"/>
              <a:t> (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gewöhlich</a:t>
            </a:r>
            <a:r>
              <a:rPr lang="en-US" dirty="0" smtClean="0"/>
              <a:t> am </a:t>
            </a:r>
            <a:r>
              <a:rPr lang="en-US" dirty="0" err="1" smtClean="0"/>
              <a:t>Anfang</a:t>
            </a:r>
            <a:r>
              <a:rPr lang="en-US" dirty="0" smtClean="0"/>
              <a:t> </a:t>
            </a:r>
            <a:r>
              <a:rPr lang="en-US" dirty="0" err="1" smtClean="0"/>
              <a:t>Dezember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öfters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34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Regeln für 2015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Angriffe auf die Infrastruktur und DOS-Attacken sind verboten</a:t>
            </a:r>
          </a:p>
          <a:p>
            <a:r>
              <a:rPr lang="de-DE" dirty="0" smtClean="0"/>
              <a:t>Jedes Team erhält ein Image einer </a:t>
            </a:r>
            <a:r>
              <a:rPr lang="de-DE" dirty="0" err="1" smtClean="0"/>
              <a:t>Virtuellenmaschiene</a:t>
            </a:r>
            <a:r>
              <a:rPr lang="de-DE" dirty="0" smtClean="0"/>
              <a:t> mit einer Reihe von Angreifbaren Services, deren Schwachstellen gefunden werden und </a:t>
            </a:r>
            <a:r>
              <a:rPr lang="de-DE" dirty="0" err="1" smtClean="0"/>
              <a:t>Exploits</a:t>
            </a:r>
            <a:r>
              <a:rPr lang="de-DE" dirty="0" smtClean="0"/>
              <a:t> dazu entwickelt werden sollen.</a:t>
            </a:r>
          </a:p>
          <a:p>
            <a:r>
              <a:rPr lang="de-DE" dirty="0" err="1" smtClean="0"/>
              <a:t>Exploits</a:t>
            </a:r>
            <a:r>
              <a:rPr lang="de-DE" dirty="0" smtClean="0"/>
              <a:t> werden nicht direkt gegen andere Teams ausgeführt, sondern in Python geschrieben an den Veranstalter geschickt.</a:t>
            </a:r>
          </a:p>
          <a:p>
            <a:r>
              <a:rPr lang="de-DE" dirty="0" smtClean="0"/>
              <a:t>Punkte gibt es </a:t>
            </a:r>
            <a:r>
              <a:rPr lang="de-DE" smtClean="0"/>
              <a:t>für gefixte </a:t>
            </a:r>
            <a:r>
              <a:rPr lang="de-DE" dirty="0" smtClean="0"/>
              <a:t>Services und erfolgreiche Attacken.</a:t>
            </a:r>
          </a:p>
          <a:p>
            <a:r>
              <a:rPr lang="de-DE" dirty="0" smtClean="0"/>
              <a:t>Der Wettbewerb soll am 4.12.2015 von 10 Uhr bis zum 5.12.2015 um 10 Uhr stattfinden.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79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sollt ihr mitbringen?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Grundsätzliche Kenntnisse im Programmieren</a:t>
            </a:r>
          </a:p>
          <a:p>
            <a:r>
              <a:rPr lang="de-DE" dirty="0" smtClean="0"/>
              <a:t>Bereitschaft Python zu lernen</a:t>
            </a:r>
          </a:p>
          <a:p>
            <a:r>
              <a:rPr lang="de-DE" dirty="0" smtClean="0"/>
              <a:t>Fremden Code lesen und verstehen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6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05642"/>
            <a:ext cx="10515600" cy="55713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4000" dirty="0" smtClean="0"/>
              <a:t>Kommt zur </a:t>
            </a:r>
            <a:r>
              <a:rPr lang="de-DE" sz="4000" dirty="0" err="1" smtClean="0"/>
              <a:t>Infoveranstalltung</a:t>
            </a:r>
            <a:r>
              <a:rPr lang="de-DE" sz="4000" dirty="0" smtClean="0"/>
              <a:t> am 11.11.2015</a:t>
            </a:r>
          </a:p>
          <a:p>
            <a:pPr marL="0" indent="0">
              <a:buNone/>
            </a:pPr>
            <a:r>
              <a:rPr lang="de-DE" sz="4000" dirty="0" smtClean="0"/>
              <a:t>	um 13:00 – ca. 13:20 in Raum XXX und</a:t>
            </a:r>
          </a:p>
          <a:p>
            <a:pPr marL="0" indent="0">
              <a:buNone/>
            </a:pPr>
            <a:r>
              <a:rPr lang="de-DE" sz="4000" dirty="0" smtClean="0"/>
              <a:t>	um 17:00 – ca. 17:20 in Raum XXX</a:t>
            </a:r>
          </a:p>
          <a:p>
            <a:endParaRPr lang="de-DE" sz="4000" dirty="0" smtClean="0"/>
          </a:p>
          <a:p>
            <a:pPr marL="0" indent="0">
              <a:buNone/>
            </a:pPr>
            <a:r>
              <a:rPr lang="de-DE" sz="4000" dirty="0" smtClean="0"/>
              <a:t>Oder meldet euch bei uns:</a:t>
            </a:r>
          </a:p>
          <a:p>
            <a:pPr marL="0" indent="0">
              <a:buNone/>
            </a:pPr>
            <a:r>
              <a:rPr lang="de-DE" sz="4000" dirty="0"/>
              <a:t>	</a:t>
            </a:r>
            <a:r>
              <a:rPr lang="de-DE" sz="4000" dirty="0" smtClean="0"/>
              <a:t>XXX@XXX.de</a:t>
            </a:r>
          </a:p>
        </p:txBody>
      </p:sp>
    </p:spTree>
    <p:extLst>
      <p:ext uri="{BB962C8B-B14F-4D97-AF65-F5344CB8AC3E}">
        <p14:creationId xmlns:p14="http://schemas.microsoft.com/office/powerpoint/2010/main" val="129010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iCTF-Hacking-Contest 2015</vt:lpstr>
      <vt:lpstr>Was ist der iCTF?</vt:lpstr>
      <vt:lpstr>Regeln für 2015</vt:lpstr>
      <vt:lpstr>Was sollt ihr mitbringen?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zur Infoveranstaltung iCTF</dc:title>
  <dc:creator>lom30901</dc:creator>
  <cp:lastModifiedBy>Michael Löckler</cp:lastModifiedBy>
  <cp:revision>10</cp:revision>
  <dcterms:created xsi:type="dcterms:W3CDTF">2015-10-31T11:58:20Z</dcterms:created>
  <dcterms:modified xsi:type="dcterms:W3CDTF">2015-10-31T12:49:48Z</dcterms:modified>
</cp:coreProperties>
</file>