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9"/>
  </p:notesMasterIdLst>
  <p:handoutMasterIdLst>
    <p:handoutMasterId r:id="rId10"/>
  </p:handoutMasterIdLst>
  <p:sldIdLst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ICTF</a:t>
            </a:r>
          </a:p>
          <a:p>
            <a:pPr lvl="1"/>
            <a:r>
              <a:rPr lang="de-DE" dirty="0"/>
              <a:t>Marketing</a:t>
            </a:r>
          </a:p>
          <a:p>
            <a:pPr lvl="1"/>
            <a:r>
              <a:rPr lang="de-DE" dirty="0" err="1"/>
              <a:t>Benign</a:t>
            </a:r>
            <a:endParaRPr lang="de-DE" dirty="0"/>
          </a:p>
          <a:p>
            <a:pPr lvl="1"/>
            <a:r>
              <a:rPr lang="de-DE" dirty="0"/>
              <a:t>Server für Fileshare und </a:t>
            </a:r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Unterstützung beim </a:t>
            </a:r>
            <a:r>
              <a:rPr lang="de-DE" dirty="0" err="1" smtClean="0"/>
              <a:t>Coding</a:t>
            </a:r>
            <a:r>
              <a:rPr lang="de-DE" dirty="0" smtClean="0"/>
              <a:t> und Anpassung des Service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Nmap</a:t>
            </a:r>
            <a:r>
              <a:rPr lang="de-DE" dirty="0" smtClean="0"/>
              <a:t> </a:t>
            </a:r>
            <a:r>
              <a:rPr lang="de-DE" dirty="0" smtClean="0"/>
              <a:t>Tutorial</a:t>
            </a:r>
          </a:p>
          <a:p>
            <a:endParaRPr lang="de-DE" dirty="0" smtClean="0"/>
          </a:p>
          <a:p>
            <a:r>
              <a:rPr lang="de-DE" dirty="0" err="1" smtClean="0"/>
              <a:t>Burp</a:t>
            </a:r>
            <a:r>
              <a:rPr lang="de-DE" dirty="0" smtClean="0"/>
              <a:t> Suite Tutorial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Plakate</a:t>
            </a:r>
          </a:p>
          <a:p>
            <a:pPr lvl="1"/>
            <a:r>
              <a:rPr lang="de-DE" dirty="0" smtClean="0"/>
              <a:t>je 6 Plakate für die </a:t>
            </a:r>
            <a:r>
              <a:rPr lang="de-DE" dirty="0" err="1" smtClean="0"/>
              <a:t>Infoverantstalltung</a:t>
            </a:r>
            <a:r>
              <a:rPr lang="de-DE" dirty="0" smtClean="0"/>
              <a:t> und ICTF</a:t>
            </a:r>
          </a:p>
          <a:p>
            <a:pPr lvl="1"/>
            <a:r>
              <a:rPr lang="de-DE" dirty="0" smtClean="0"/>
              <a:t>Zusätzlich Text für die Monitore zusammengestellt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Infoveranstaltung</a:t>
            </a:r>
          </a:p>
          <a:p>
            <a:pPr lvl="1"/>
            <a:r>
              <a:rPr lang="de-DE" dirty="0" smtClean="0"/>
              <a:t>Ca. 50 Interessenten an zwei Treffen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Marketing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3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Service für den Veranstalter zum prüfen des </a:t>
            </a:r>
            <a:r>
              <a:rPr lang="de-DE" dirty="0" err="1" smtClean="0"/>
              <a:t>Folkswagenservice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Vom Veranstalter gefordert</a:t>
            </a:r>
          </a:p>
          <a:p>
            <a:endParaRPr lang="de-DE" dirty="0" smtClean="0"/>
          </a:p>
          <a:p>
            <a:r>
              <a:rPr lang="de-DE" dirty="0" smtClean="0"/>
              <a:t>Verschleiert </a:t>
            </a:r>
            <a:r>
              <a:rPr lang="de-DE" dirty="0" err="1" smtClean="0"/>
              <a:t>Setflag</a:t>
            </a:r>
            <a:r>
              <a:rPr lang="de-DE" dirty="0" smtClean="0"/>
              <a:t> und </a:t>
            </a:r>
            <a:r>
              <a:rPr lang="de-DE" dirty="0" err="1" smtClean="0"/>
              <a:t>Getflag</a:t>
            </a:r>
            <a:r>
              <a:rPr lang="de-DE" dirty="0" smtClean="0"/>
              <a:t> aufrufe</a:t>
            </a:r>
          </a:p>
          <a:p>
            <a:endParaRPr lang="de-DE" dirty="0" smtClean="0"/>
          </a:p>
          <a:p>
            <a:r>
              <a:rPr lang="de-DE" dirty="0" smtClean="0"/>
              <a:t>Ruft alle Funktionen des Service auf und prüft den Rückgabewert</a:t>
            </a:r>
          </a:p>
          <a:p>
            <a:endParaRPr lang="de-DE" dirty="0"/>
          </a:p>
          <a:p>
            <a:r>
              <a:rPr lang="de-DE" dirty="0" smtClean="0"/>
              <a:t>Wirft einen Fehler, wenn der Service nicht ordnungsgemäß läuft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</a:t>
            </a:r>
            <a:r>
              <a:rPr lang="de-DE" dirty="0" err="1" smtClean="0"/>
              <a:t>Benign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94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Windowslaptop aus dem Netzwerklabor mit Ubuntu als Virtuelle Maschine</a:t>
            </a:r>
          </a:p>
          <a:p>
            <a:endParaRPr lang="de-DE" dirty="0" smtClean="0"/>
          </a:p>
          <a:p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Tool zur synchronen Textbearbeitung</a:t>
            </a:r>
          </a:p>
          <a:p>
            <a:pPr lvl="1"/>
            <a:r>
              <a:rPr lang="de-DE" dirty="0" smtClean="0"/>
              <a:t>Verwendet um Informationen über zu Hackende Services schnell und effizient zu übermitteln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Fileshare</a:t>
            </a:r>
          </a:p>
          <a:p>
            <a:pPr lvl="1"/>
            <a:r>
              <a:rPr lang="de-DE" dirty="0" smtClean="0"/>
              <a:t>Network File Server eingerichtet und Wiki zum verbinden erstellt</a:t>
            </a:r>
            <a:endParaRPr lang="de-DE" dirty="0"/>
          </a:p>
          <a:p>
            <a:pPr lvl="1"/>
            <a:r>
              <a:rPr lang="de-DE" dirty="0" smtClean="0"/>
              <a:t>Verwendet um größere Dateien, wie die Virtuelle Maschine oder </a:t>
            </a:r>
            <a:r>
              <a:rPr lang="de-DE" dirty="0" err="1" smtClean="0"/>
              <a:t>decompilierte</a:t>
            </a:r>
            <a:r>
              <a:rPr lang="de-DE" dirty="0" smtClean="0"/>
              <a:t> C-Files zu verteilen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– </a:t>
            </a:r>
            <a:r>
              <a:rPr lang="de-DE" dirty="0" err="1" smtClean="0"/>
              <a:t>Etherpad</a:t>
            </a:r>
            <a:r>
              <a:rPr lang="de-DE" dirty="0" smtClean="0"/>
              <a:t>- und Fileshareserver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Testen von verfügbaren Hosts in einem Netzwerk</a:t>
            </a:r>
          </a:p>
          <a:p>
            <a:pPr lvl="1"/>
            <a:r>
              <a:rPr lang="de-DE" dirty="0" smtClean="0"/>
              <a:t>Testen </a:t>
            </a:r>
            <a:r>
              <a:rPr lang="de-DE" dirty="0"/>
              <a:t>von offenen Ports eines Hosts</a:t>
            </a:r>
          </a:p>
          <a:p>
            <a:pPr lvl="1"/>
            <a:r>
              <a:rPr lang="de-DE" dirty="0"/>
              <a:t>Herausfinden des Betriebssystems und der Version eines Hosts</a:t>
            </a:r>
          </a:p>
          <a:p>
            <a:pPr lvl="1"/>
            <a:r>
              <a:rPr lang="de-DE" dirty="0"/>
              <a:t>Herausfinden der Art von Paketfiltern/-Firewalls</a:t>
            </a:r>
          </a:p>
          <a:p>
            <a:pPr lvl="1"/>
            <a:endParaRPr lang="de-DE" dirty="0"/>
          </a:p>
          <a:p>
            <a:r>
              <a:rPr lang="de-DE" dirty="0" err="1" smtClean="0"/>
              <a:t>Nmap</a:t>
            </a:r>
            <a:r>
              <a:rPr lang="de-DE" dirty="0" smtClean="0"/>
              <a:t> Tutorial:</a:t>
            </a:r>
          </a:p>
          <a:p>
            <a:pPr lvl="1"/>
            <a:r>
              <a:rPr lang="de-DE" dirty="0" smtClean="0"/>
              <a:t>Kleiner Einstieg in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Wichtigste Optionen in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3 kleine Übungsaufgaben zum Verständnis</a:t>
            </a:r>
          </a:p>
          <a:p>
            <a:pPr lvl="1"/>
            <a:r>
              <a:rPr lang="de-DE" dirty="0" smtClean="0"/>
              <a:t>Lösungen zu den Übungen für </a:t>
            </a:r>
            <a:r>
              <a:rPr lang="de-DE" smtClean="0"/>
              <a:t>selbständige Bearbeitung</a:t>
            </a:r>
            <a:endParaRPr lang="de-DE" dirty="0"/>
          </a:p>
          <a:p>
            <a:pPr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Nmap</a:t>
            </a:r>
            <a:r>
              <a:rPr lang="de-DE" dirty="0"/>
              <a:t> </a:t>
            </a:r>
            <a:r>
              <a:rPr lang="de-DE" dirty="0" smtClean="0"/>
              <a:t>Tutorial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09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Integrierte Plattform für Sicherheitstests auf Webapplikationen</a:t>
            </a:r>
          </a:p>
          <a:p>
            <a:endParaRPr lang="de-DE" dirty="0"/>
          </a:p>
          <a:p>
            <a:r>
              <a:rPr lang="de-DE" dirty="0" err="1" smtClean="0"/>
              <a:t>Burp</a:t>
            </a:r>
            <a:r>
              <a:rPr lang="de-DE" dirty="0" smtClean="0"/>
              <a:t> Suite Tutorial</a:t>
            </a:r>
          </a:p>
          <a:p>
            <a:pPr lvl="1"/>
            <a:r>
              <a:rPr lang="de-DE" dirty="0" smtClean="0"/>
              <a:t>Kleiner Einstieg in die </a:t>
            </a:r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Funktionen in der Free </a:t>
            </a:r>
            <a:r>
              <a:rPr lang="de-DE" dirty="0"/>
              <a:t>V</a:t>
            </a:r>
            <a:r>
              <a:rPr lang="de-DE" dirty="0" smtClean="0"/>
              <a:t>ersion</a:t>
            </a:r>
          </a:p>
          <a:p>
            <a:pPr lvl="1"/>
            <a:r>
              <a:rPr lang="de-DE" dirty="0" smtClean="0"/>
              <a:t>Verwendung der wichtigsten Funktionen</a:t>
            </a:r>
          </a:p>
          <a:p>
            <a:pPr lvl="1"/>
            <a:endParaRPr lang="de-DE" dirty="0"/>
          </a:p>
          <a:p>
            <a:pPr lvl="1" indent="0" algn="ctr">
              <a:buNone/>
            </a:pPr>
            <a:endParaRPr lang="de-DE" dirty="0" smtClean="0"/>
          </a:p>
          <a:p>
            <a:pPr lvl="1" indent="0" algn="ctr">
              <a:buNone/>
            </a:pPr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Burp</a:t>
            </a:r>
            <a:r>
              <a:rPr lang="de-DE" dirty="0" smtClean="0"/>
              <a:t> Suite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2689720"/>
      </p:ext>
    </p:extLst>
  </p:cSld>
  <p:clrMapOvr>
    <a:masterClrMapping/>
  </p:clrMapOvr>
</p:sld>
</file>

<file path=ppt/theme/theme1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238</Words>
  <Application>Microsoft Office PowerPoint</Application>
  <PresentationFormat>Bildschirmpräsentation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Bildschirm</vt:lpstr>
      <vt:lpstr>Hörsaal</vt:lpstr>
      <vt:lpstr>Inhalt</vt:lpstr>
      <vt:lpstr>ICTF - Marketing</vt:lpstr>
      <vt:lpstr>ICTF - Benign</vt:lpstr>
      <vt:lpstr>ICTF – Etherpad- und Fileshareserver</vt:lpstr>
      <vt:lpstr>Nmap Tutorial</vt:lpstr>
      <vt:lpstr>Burp Suite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Workbench - iCTF</dc:title>
  <dc:creator>Michael Löckler</dc:creator>
  <cp:lastModifiedBy>Michael Löckler</cp:lastModifiedBy>
  <cp:revision>26</cp:revision>
  <cp:lastPrinted>2013-09-13T13:09:18Z</cp:lastPrinted>
  <dcterms:created xsi:type="dcterms:W3CDTF">2014-06-10T06:20:43Z</dcterms:created>
  <dcterms:modified xsi:type="dcterms:W3CDTF">2016-01-11T19:43:32Z</dcterms:modified>
</cp:coreProperties>
</file>