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8" r:id="rId5"/>
    <p:sldId id="276" r:id="rId6"/>
    <p:sldId id="279" r:id="rId7"/>
    <p:sldId id="280" r:id="rId8"/>
    <p:sldId id="281" r:id="rId9"/>
    <p:sldId id="282" r:id="rId10"/>
    <p:sldId id="293" r:id="rId11"/>
    <p:sldId id="294" r:id="rId12"/>
    <p:sldId id="285" r:id="rId13"/>
    <p:sldId id="292" r:id="rId14"/>
    <p:sldId id="283" r:id="rId15"/>
    <p:sldId id="288" r:id="rId16"/>
    <p:sldId id="289" r:id="rId17"/>
    <p:sldId id="284" r:id="rId18"/>
    <p:sldId id="286" r:id="rId19"/>
    <p:sldId id="290" r:id="rId2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253" autoAdjust="0"/>
  </p:normalViewPr>
  <p:slideViewPr>
    <p:cSldViewPr snapToGrid="0" snapToObjects="1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pPr/>
              <a:t>07.01.2016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pPr/>
              <a:t>07.01.2016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Sicherungsmaßnahmen und Bewertung:</a:t>
            </a:r>
            <a:r>
              <a:rPr lang="de-DE" baseline="0" dirty="0" smtClean="0"/>
              <a:t> Demo dazu später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5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Key nicht</a:t>
            </a:r>
            <a:r>
              <a:rPr lang="de-DE" baseline="0" dirty="0" smtClean="0"/>
              <a:t> ein Herstellerfeature und nicht im Standard beschrieben, </a:t>
            </a:r>
          </a:p>
          <a:p>
            <a:r>
              <a:rPr lang="de-DE" baseline="0" dirty="0" smtClean="0"/>
              <a:t>Schwächt die </a:t>
            </a:r>
            <a:r>
              <a:rPr lang="de-DE" baseline="0" dirty="0" err="1" smtClean="0"/>
              <a:t>verschlüsselung</a:t>
            </a:r>
            <a:r>
              <a:rPr lang="de-DE" baseline="0" dirty="0" smtClean="0"/>
              <a:t>, da viel über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erfahren werden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Open System: Authentifizieren kann jeder, senden nur der mit dem entsprechenden Kennwort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6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8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Beacon</a:t>
            </a:r>
            <a:r>
              <a:rPr lang="de-DE" dirty="0" smtClean="0"/>
              <a:t> </a:t>
            </a:r>
            <a:r>
              <a:rPr lang="de-DE" dirty="0" err="1" smtClean="0"/>
              <a:t>Flood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Beacon</a:t>
            </a:r>
            <a:r>
              <a:rPr lang="de-DE" baseline="0" dirty="0" smtClean="0"/>
              <a:t>-Frame</a:t>
            </a:r>
          </a:p>
          <a:p>
            <a:r>
              <a:rPr lang="de-DE" baseline="0" dirty="0" smtClean="0"/>
              <a:t>Crash des Netzwerkscanners oder </a:t>
            </a:r>
            <a:r>
              <a:rPr lang="de-DE" baseline="0" dirty="0" smtClean="0"/>
              <a:t>Treibers</a:t>
            </a:r>
          </a:p>
          <a:p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Absturz des Angriffs-Rechners möglich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Authentication Dos Mode</a:t>
            </a:r>
          </a:p>
          <a:p>
            <a:r>
              <a:rPr lang="de-DE" baseline="0" dirty="0" smtClean="0"/>
              <a:t>Authentication </a:t>
            </a:r>
            <a:r>
              <a:rPr lang="de-DE" baseline="0" dirty="0" err="1" smtClean="0"/>
              <a:t>frames</a:t>
            </a:r>
            <a:r>
              <a:rPr lang="de-DE" baseline="0" dirty="0" smtClean="0"/>
              <a:t> zu allen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range</a:t>
            </a:r>
            <a:r>
              <a:rPr lang="de-DE" baseline="0" dirty="0" smtClean="0"/>
              <a:t> =&gt; zu viele Clients, frieren daher ein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WPA </a:t>
            </a:r>
            <a:r>
              <a:rPr lang="de-DE" baseline="0" dirty="0" err="1" smtClean="0"/>
              <a:t>downgrade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endParaRPr lang="de-DE" baseline="0" dirty="0" smtClean="0"/>
          </a:p>
          <a:p>
            <a:r>
              <a:rPr lang="de-DE" baseline="0" dirty="0" smtClean="0"/>
              <a:t>Abmelden von Clients an Stationen, die WPA einsetzen</a:t>
            </a:r>
          </a:p>
          <a:p>
            <a:r>
              <a:rPr lang="de-DE" baseline="0" dirty="0" smtClean="0"/>
              <a:t>Schauen ob </a:t>
            </a:r>
            <a:r>
              <a:rPr lang="de-DE" baseline="0" dirty="0" err="1" smtClean="0"/>
              <a:t>Sysadmin</a:t>
            </a:r>
            <a:r>
              <a:rPr lang="de-DE" baseline="0" dirty="0" smtClean="0"/>
              <a:t> WEP aktiviert oder keine Verschlüsselung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2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4way-Handshake: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Einige Infos/Schlüssel</a:t>
            </a:r>
            <a:r>
              <a:rPr lang="de-DE" baseline="0" dirty="0" smtClean="0"/>
              <a:t> zwischen werden zwischen AP und Client ausgetauscht.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Teil Random und zum Teil auch Berechnete (SSID)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Schluss wird ein MIC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(Message </a:t>
            </a:r>
            <a:r>
              <a:rPr lang="de-DE" baseline="0" dirty="0" err="1" smtClean="0"/>
              <a:t>Integrity</a:t>
            </a:r>
            <a:r>
              <a:rPr lang="de-DE" baseline="0" dirty="0" smtClean="0"/>
              <a:t> Check) errechnet.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Diese Berechnungen werden selber ausgeführt mit eigenem Passwort.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Erhält man den selben MIC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, hat man das richtige Passwort „erraten“.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4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0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Christian</a:t>
            </a:r>
            <a:r>
              <a:rPr lang="de-DE" sz="800" baseline="0" dirty="0" smtClean="0">
                <a:latin typeface="Arial"/>
              </a:rPr>
              <a:t> Paulus, Josef König</a:t>
            </a:r>
            <a:endParaRPr lang="de-DE" sz="800" dirty="0" smtClean="0">
              <a:latin typeface="Arial"/>
            </a:endParaRP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  <p:sldLayoutId id="214748368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4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/>
              <a:t>Josef König, Christian Paulus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Wireless Security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DoS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Blockieren von Traffic auf dem Ziel-Access Point</a:t>
            </a:r>
          </a:p>
          <a:p>
            <a:pPr lvl="1"/>
            <a:r>
              <a:rPr lang="de-DE" dirty="0" smtClean="0"/>
              <a:t>Aufzeichnen eines Handshakes</a:t>
            </a:r>
          </a:p>
          <a:p>
            <a:pPr lvl="1"/>
            <a:r>
              <a:rPr lang="de-DE" dirty="0" smtClean="0"/>
              <a:t>Erzwingen schwächerer / keiner Verschlüsselung</a:t>
            </a:r>
          </a:p>
          <a:p>
            <a:pPr lvl="1"/>
            <a:r>
              <a:rPr lang="de-DE" dirty="0" smtClean="0"/>
              <a:t>Verbindung auf einen anderen Access Point erzwingen</a:t>
            </a:r>
          </a:p>
          <a:p>
            <a:r>
              <a:rPr lang="de-DE" dirty="0" smtClean="0"/>
              <a:t>Möglichkeiten für Störungen</a:t>
            </a:r>
          </a:p>
          <a:p>
            <a:pPr lvl="1"/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Flood</a:t>
            </a:r>
            <a:r>
              <a:rPr lang="de-DE" dirty="0"/>
              <a:t> Mode</a:t>
            </a:r>
          </a:p>
          <a:p>
            <a:pPr lvl="1"/>
            <a:r>
              <a:rPr lang="de-DE" dirty="0"/>
              <a:t>Authentication </a:t>
            </a:r>
            <a:r>
              <a:rPr lang="de-DE" dirty="0" err="1"/>
              <a:t>DoS</a:t>
            </a:r>
            <a:r>
              <a:rPr lang="de-DE" dirty="0"/>
              <a:t> M</a:t>
            </a:r>
            <a:r>
              <a:rPr lang="de-DE" dirty="0" smtClean="0"/>
              <a:t>ode</a:t>
            </a:r>
          </a:p>
          <a:p>
            <a:pPr lvl="1"/>
            <a:r>
              <a:rPr lang="de-DE" dirty="0" smtClean="0"/>
              <a:t>WPA </a:t>
            </a:r>
            <a:r>
              <a:rPr lang="de-DE" dirty="0" err="1"/>
              <a:t>Downgrade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Michael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(TKIP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Beschränkung auf einen Access Point bei vielen Angriffen möglich</a:t>
            </a:r>
          </a:p>
          <a:p>
            <a:r>
              <a:rPr lang="de-DE" dirty="0" smtClean="0"/>
              <a:t>Angriffe </a:t>
            </a:r>
            <a:r>
              <a:rPr lang="de-DE" dirty="0" smtClean="0"/>
              <a:t>nicht immer erfolgreich durchführbar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/>
              <a:t>Fake</a:t>
            </a:r>
            <a:r>
              <a:rPr lang="de-DE" sz="1600" dirty="0"/>
              <a:t>-AP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Angriffsmöglichkeiten</a:t>
            </a:r>
          </a:p>
          <a:p>
            <a:pPr lvl="1"/>
            <a:r>
              <a:rPr lang="de-DE" dirty="0" smtClean="0"/>
              <a:t>Ausgabe als Hotspot</a:t>
            </a:r>
          </a:p>
          <a:p>
            <a:pPr lvl="1"/>
            <a:r>
              <a:rPr lang="de-DE" dirty="0" smtClean="0"/>
              <a:t>Ersetzen eines bisherigen Access Points in der Umgebung</a:t>
            </a:r>
          </a:p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Ausspähen von Informationen (Passwörter, Kreditkarten)</a:t>
            </a:r>
          </a:p>
          <a:p>
            <a:pPr lvl="1"/>
            <a:r>
              <a:rPr lang="de-DE" dirty="0" smtClean="0"/>
              <a:t>Einschleusen von Schadcode</a:t>
            </a:r>
          </a:p>
          <a:p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Eventuelles Blockieren eines vorhandenen Access Points</a:t>
            </a:r>
          </a:p>
          <a:p>
            <a:pPr lvl="1"/>
            <a:r>
              <a:rPr lang="de-DE" dirty="0" smtClean="0"/>
              <a:t>Erstellen eines eigenen Access Points / Hotspots</a:t>
            </a:r>
          </a:p>
          <a:p>
            <a:pPr lvl="1"/>
            <a:r>
              <a:rPr lang="de-DE" dirty="0" smtClean="0"/>
              <a:t>Warten auf sich verbindende Clients</a:t>
            </a:r>
          </a:p>
          <a:p>
            <a:pPr lvl="1"/>
            <a:r>
              <a:rPr lang="de-DE" dirty="0" smtClean="0"/>
              <a:t>Verteilung einer Anmeldemaske (Kreditkarten / Passwörter) / Manipulation 	  des Datenverkehrs / Infektion mit Schadcode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WPA2 gilt</a:t>
            </a:r>
            <a:r>
              <a:rPr lang="de-DE" dirty="0"/>
              <a:t>, bei ausreichend langem Key, bisher als </a:t>
            </a:r>
            <a:r>
              <a:rPr lang="de-DE" dirty="0" smtClean="0"/>
              <a:t>sicher</a:t>
            </a:r>
          </a:p>
          <a:p>
            <a:r>
              <a:rPr lang="de-DE" dirty="0" smtClean="0"/>
              <a:t>Angriffe auf den PSK von WPA/WPA2 gesicherten Netzwerken</a:t>
            </a:r>
          </a:p>
          <a:p>
            <a:r>
              <a:rPr lang="de-DE" dirty="0"/>
              <a:t>Verfahren für WPA und WPA2 identisch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DE" dirty="0"/>
              <a:t>Dazu einen Handshake zwischen einem Client und dem AP aufzeichnen</a:t>
            </a:r>
          </a:p>
          <a:p>
            <a:pPr lvl="1"/>
            <a:r>
              <a:rPr lang="de-DE" dirty="0"/>
              <a:t>Identifizieren des anzugreifenden Access Points und der SSID</a:t>
            </a:r>
          </a:p>
          <a:p>
            <a:pPr lvl="1"/>
            <a:r>
              <a:rPr lang="de-DE" dirty="0"/>
              <a:t>Versetzen des WLAN Interfaces in den Monitoring Mode</a:t>
            </a:r>
          </a:p>
          <a:p>
            <a:pPr lvl="1"/>
            <a:r>
              <a:rPr lang="de-DE" dirty="0"/>
              <a:t>Optional: MAC-Spoofing</a:t>
            </a:r>
          </a:p>
          <a:p>
            <a:pPr lvl="1"/>
            <a:r>
              <a:rPr lang="de-DE" dirty="0"/>
              <a:t>Aufzeichnen eines Handshakes zwischen Client und Access Point</a:t>
            </a:r>
          </a:p>
          <a:p>
            <a:pPr lvl="1"/>
            <a:r>
              <a:rPr lang="de-DE" dirty="0"/>
              <a:t>„Offline“ Cracken des Keys in der Aufzeichnung</a:t>
            </a:r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Ansatzmöglichkeiten</a:t>
            </a:r>
          </a:p>
          <a:p>
            <a:pPr lvl="1"/>
            <a:r>
              <a:rPr lang="de-DE" dirty="0" err="1" smtClean="0"/>
              <a:t>Bruteforce</a:t>
            </a:r>
            <a:endParaRPr lang="de-DE" dirty="0" smtClean="0"/>
          </a:p>
          <a:p>
            <a:pPr lvl="1"/>
            <a:r>
              <a:rPr lang="de-DE" dirty="0" err="1" smtClean="0"/>
              <a:t>Dictionary-Attacks</a:t>
            </a:r>
            <a:endParaRPr lang="de-DE" dirty="0" smtClean="0"/>
          </a:p>
          <a:p>
            <a:pPr lvl="1"/>
            <a:r>
              <a:rPr lang="de-DE" dirty="0" err="1" smtClean="0"/>
              <a:t>Rule-based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 smtClean="0"/>
          </a:p>
          <a:p>
            <a:r>
              <a:rPr lang="de-DE" dirty="0" smtClean="0"/>
              <a:t>Demonstrativer Vergleich der Geschwindigkeiten zwischen Grafikkarte und CPU (nicht auf dem virtuellen Image nachstellbar)</a:t>
            </a:r>
          </a:p>
          <a:p>
            <a:r>
              <a:rPr lang="de-DE" dirty="0" smtClean="0"/>
              <a:t>Vergleich verschiedener Tools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aircrack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 </a:t>
            </a:r>
            <a:r>
              <a:rPr lang="de-DE" dirty="0" err="1" smtClean="0">
                <a:sym typeface="Wingdings" panose="05000000000000000000" pitchFamily="2" charset="2"/>
              </a:rPr>
              <a:t>hashcat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dirty="0" err="1"/>
              <a:t>Bruteforcing</a:t>
            </a:r>
            <a:r>
              <a:rPr lang="de-DE" dirty="0"/>
              <a:t> werden verschiedene Passwörter nach einem bestimmten Erzeugungsmuster durchgetestet</a:t>
            </a:r>
          </a:p>
          <a:p>
            <a:r>
              <a:rPr lang="de-DE" dirty="0"/>
              <a:t>Es wird dabei die Länge und die zu testenden Zeichen festgelegt</a:t>
            </a:r>
          </a:p>
          <a:p>
            <a:r>
              <a:rPr lang="de-DE" dirty="0"/>
              <a:t>Die Laufzeit kann, abhängig von Länge und Komplexität, von wenigen Minuten bis zu vielen Jahren betragen</a:t>
            </a:r>
          </a:p>
          <a:p>
            <a:endParaRPr lang="de-DE" dirty="0"/>
          </a:p>
          <a:p>
            <a:r>
              <a:rPr lang="de-DE" dirty="0"/>
              <a:t>Bei einem </a:t>
            </a:r>
            <a:r>
              <a:rPr lang="de-DE" dirty="0" err="1"/>
              <a:t>Dictionary</a:t>
            </a:r>
            <a:r>
              <a:rPr lang="de-DE" dirty="0"/>
              <a:t> Angriff werden viele Passwortkandidaten aus einer Wörterliste durchgetestet</a:t>
            </a:r>
          </a:p>
          <a:p>
            <a:r>
              <a:rPr lang="de-DE" dirty="0"/>
              <a:t>Wörterlisten sind frei im Internet verfügbar und beinhalten häufig verwendete Passwörter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 auf den PIN, der für bei WPS für die Verbindung zwischen Client und Access Point verwendet wird</a:t>
            </a:r>
          </a:p>
          <a:p>
            <a:r>
              <a:rPr lang="de-DE" dirty="0" smtClean="0"/>
              <a:t>WPS muss dauerhaft auf dem AP aktiviert sein</a:t>
            </a:r>
          </a:p>
          <a:p>
            <a:r>
              <a:rPr lang="de-DE" dirty="0" smtClean="0"/>
              <a:t>Angriff dauert zwischen 4 – 6 Stunden</a:t>
            </a:r>
          </a:p>
          <a:p>
            <a:r>
              <a:rPr lang="de-DE" dirty="0" smtClean="0"/>
              <a:t>Für eine praktische Vorführung eher ungeeignet</a:t>
            </a:r>
          </a:p>
          <a:p>
            <a:r>
              <a:rPr lang="de-DE" dirty="0" smtClean="0"/>
              <a:t>Theoretische Durchführung des Angriffs in der Dokumentation</a:t>
            </a:r>
          </a:p>
          <a:p>
            <a:pPr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Angriff kann auch zu Hause, bei Interesse, leicht durchgeführt werden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- was gibt es noch zu tun? - 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Für die Zukunft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7600" y="19199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Die Dokumentation ist sicher noch nicht „perfekt“</a:t>
            </a:r>
          </a:p>
          <a:p>
            <a:r>
              <a:rPr lang="de-DE" dirty="0" smtClean="0"/>
              <a:t>Ausarbeitung weiterer </a:t>
            </a:r>
            <a:r>
              <a:rPr lang="de-DE" dirty="0" err="1" smtClean="0"/>
              <a:t>Angriffszenarien</a:t>
            </a:r>
            <a:r>
              <a:rPr lang="de-DE" dirty="0" smtClean="0"/>
              <a:t> &amp; Angriffsarten</a:t>
            </a:r>
          </a:p>
          <a:p>
            <a:r>
              <a:rPr lang="de-DE" dirty="0" smtClean="0"/>
              <a:t>Es wird in Zukunft weitere Sicherheitslücken im Bereich Wireless Security geben</a:t>
            </a:r>
          </a:p>
          <a:p>
            <a:endParaRPr lang="de-DE" dirty="0" smtClean="0"/>
          </a:p>
          <a:p>
            <a:pPr lvl="1" indent="0">
              <a:buFontTx/>
              <a:buNone/>
            </a:pPr>
            <a:endParaRPr lang="de-DE" dirty="0" smtClean="0"/>
          </a:p>
          <a:p>
            <a:endParaRPr lang="de-DE" dirty="0" smtClean="0"/>
          </a:p>
          <a:p>
            <a:pPr indent="0">
              <a:buFontTx/>
              <a:buNone/>
            </a:pPr>
            <a:endParaRPr lang="de-DE" dirty="0" smtClean="0"/>
          </a:p>
          <a:p>
            <a:pPr lvl="1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eriod"/>
            </a:pPr>
            <a:r>
              <a:rPr lang="de-DE" sz="1800" b="1" dirty="0" smtClean="0"/>
              <a:t>Idee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Umsetzung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Image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Hardware &amp; Aufbau</a:t>
            </a:r>
          </a:p>
          <a:p>
            <a:pPr marL="971550" lvl="1" indent="-228600">
              <a:buFontTx/>
              <a:buAutoNum type="arabicPeriod"/>
            </a:pPr>
            <a:r>
              <a:rPr lang="de-DE" sz="1800" dirty="0" smtClean="0"/>
              <a:t>Dokumentation &amp; </a:t>
            </a:r>
            <a:r>
              <a:rPr lang="de-DE" sz="1800" dirty="0"/>
              <a:t>HTML </a:t>
            </a:r>
            <a:r>
              <a:rPr lang="de-DE" sz="1800" dirty="0" smtClean="0"/>
              <a:t>Anweisungen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Die Demos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WEP</a:t>
            </a:r>
          </a:p>
          <a:p>
            <a:pPr marL="971550" lvl="1" indent="-228600">
              <a:buAutoNum type="arabicPeriod"/>
            </a:pPr>
            <a:r>
              <a:rPr lang="de-DE" sz="1800" dirty="0" err="1" smtClean="0"/>
              <a:t>DoS</a:t>
            </a:r>
            <a:endParaRPr lang="de-DE" sz="1800" dirty="0" smtClean="0"/>
          </a:p>
          <a:p>
            <a:pPr marL="971550" lvl="1" indent="-228600">
              <a:buAutoNum type="arabicPeriod"/>
            </a:pPr>
            <a:r>
              <a:rPr lang="de-DE" sz="1800" dirty="0" err="1" smtClean="0"/>
              <a:t>Fake</a:t>
            </a:r>
            <a:r>
              <a:rPr lang="de-DE" sz="1800" dirty="0" smtClean="0"/>
              <a:t>-AP</a:t>
            </a:r>
            <a:endParaRPr lang="de-DE" sz="1800" dirty="0"/>
          </a:p>
          <a:p>
            <a:pPr marL="971550" lvl="1" indent="-228600">
              <a:buAutoNum type="arabicPeriod"/>
            </a:pPr>
            <a:r>
              <a:rPr lang="de-DE" sz="1800" dirty="0"/>
              <a:t>WPA/WPA2</a:t>
            </a:r>
          </a:p>
          <a:p>
            <a:pPr marL="971550" lvl="1" indent="-228600">
              <a:buAutoNum type="arabicPeriod"/>
            </a:pPr>
            <a:r>
              <a:rPr lang="de-DE" sz="1800" dirty="0"/>
              <a:t>WPS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Für die Zukunft</a:t>
            </a:r>
            <a:endParaRPr lang="de-DE" sz="1600" dirty="0" smtClean="0"/>
          </a:p>
          <a:p>
            <a:pPr marL="971550" lvl="1" indent="-228600">
              <a:buAutoNum type="arabicPeriod"/>
            </a:pPr>
            <a:endParaRPr lang="de-DE" sz="2000" b="1" dirty="0" smtClean="0"/>
          </a:p>
          <a:p>
            <a:pPr marL="228600" indent="-228600">
              <a:buAutoNum type="arabicPeriod"/>
            </a:pPr>
            <a:endParaRPr lang="de-DE" sz="1600" dirty="0" smtClean="0"/>
          </a:p>
          <a:p>
            <a:pPr marL="228600" indent="-228600">
              <a:buAutoNum type="arabicPeriod"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 - Was hatten wir geplant -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Angriffsszenarien als Demos aufbereiten</a:t>
            </a:r>
          </a:p>
          <a:p>
            <a:r>
              <a:rPr lang="de-DE" dirty="0" smtClean="0"/>
              <a:t>Dokumentation mit Erklärungen für das Verständnis</a:t>
            </a:r>
          </a:p>
          <a:p>
            <a:pPr lvl="1"/>
            <a:r>
              <a:rPr lang="de-DE" dirty="0"/>
              <a:t>Theoretischer Hintergrund und Einleitung</a:t>
            </a:r>
          </a:p>
          <a:p>
            <a:pPr lvl="1"/>
            <a:r>
              <a:rPr lang="de-DE" dirty="0"/>
              <a:t>Voraussetzungen für die Hacks (Hardware &amp; Software)</a:t>
            </a:r>
          </a:p>
          <a:p>
            <a:pPr lvl="1"/>
            <a:r>
              <a:rPr lang="de-DE" dirty="0"/>
              <a:t>Durchführung der Angriffe</a:t>
            </a:r>
          </a:p>
          <a:p>
            <a:pPr lvl="1"/>
            <a:r>
              <a:rPr lang="de-DE" dirty="0"/>
              <a:t>Tools, Befehle und Parameter mit </a:t>
            </a:r>
            <a:r>
              <a:rPr lang="de-DE" dirty="0" smtClean="0"/>
              <a:t>Beschreibung</a:t>
            </a:r>
          </a:p>
          <a:p>
            <a:r>
              <a:rPr lang="de-DE" dirty="0" smtClean="0"/>
              <a:t>Praktisches Anwenden des Gelernten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Idee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Das Image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Demos in das gemeinsame genutzte Debian Image integriert </a:t>
            </a: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Das Image läuft in einer virtualisierten Umgebung</a:t>
            </a: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Benötigte Tools sind auf dem Image vorinstalliert</a:t>
            </a:r>
            <a:endParaRPr lang="de-DE" sz="2000" b="1" i="0" dirty="0" smtClean="0">
              <a:solidFill>
                <a:srgbClr val="005A9B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Aircrack</a:t>
            </a:r>
            <a:r>
              <a:rPr lang="de-DE" dirty="0" smtClean="0">
                <a:solidFill>
                  <a:schemeClr val="tx1"/>
                </a:solidFill>
              </a:rPr>
              <a:t> Suite</a:t>
            </a: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crunch</a:t>
            </a:r>
            <a:endParaRPr lang="de-DE" dirty="0" smtClean="0">
              <a:solidFill>
                <a:schemeClr val="tx1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Hashcat</a:t>
            </a:r>
            <a:endParaRPr lang="de-DE" dirty="0" smtClean="0">
              <a:solidFill>
                <a:schemeClr val="tx1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usw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Abgespeckte Version der Komplettdokumentation als HTML Version für die direkte Arbeit mit dem Image</a:t>
            </a:r>
            <a:endParaRPr lang="de-DE" sz="1800" b="1" i="0" dirty="0">
              <a:solidFill>
                <a:srgbClr val="005A9B"/>
              </a:solidFill>
            </a:endParaRP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4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Hardware und Aufbau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Hardware ist vorhanden und wird verwendet</a:t>
            </a:r>
          </a:p>
          <a:p>
            <a:pPr lvl="1"/>
            <a:r>
              <a:rPr lang="de-DE" dirty="0" smtClean="0"/>
              <a:t>1 Rechner mit dem vorbereiteten Debian Image</a:t>
            </a:r>
          </a:p>
          <a:p>
            <a:pPr lvl="1"/>
            <a:r>
              <a:rPr lang="de-DE" dirty="0" smtClean="0"/>
              <a:t>1 Alfa Wireless USB Adapter (insgesamt 2 vorhanden)</a:t>
            </a:r>
          </a:p>
          <a:p>
            <a:pPr lvl="1"/>
            <a:r>
              <a:rPr lang="de-DE" dirty="0" smtClean="0"/>
              <a:t>1 Router mit dem frei verfügbaren </a:t>
            </a:r>
            <a:r>
              <a:rPr lang="de-DE" dirty="0" err="1" smtClean="0"/>
              <a:t>OpenWRT</a:t>
            </a:r>
            <a:r>
              <a:rPr lang="de-DE" dirty="0" smtClean="0"/>
              <a:t> (beliebig konfigurier- und erweiterbar)</a:t>
            </a:r>
          </a:p>
          <a:p>
            <a:pPr lvl="1"/>
            <a:r>
              <a:rPr lang="de-DE" dirty="0" smtClean="0"/>
              <a:t>Ggf. einen weiteren Rechner als Client (abhängig von der Demo)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1" y="4246318"/>
            <a:ext cx="3166278" cy="24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/>
              <a:t>Dokumentation &amp; HTML </a:t>
            </a:r>
            <a:r>
              <a:rPr lang="de-DE" sz="1600" dirty="0" smtClean="0"/>
              <a:t>Anweisungen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Hauptdokumentation als PDF vorliegend</a:t>
            </a:r>
          </a:p>
          <a:p>
            <a:r>
              <a:rPr lang="de-DE" dirty="0" smtClean="0"/>
              <a:t>Gemeinsames Dokument mit den anderen Teilgruppen</a:t>
            </a:r>
          </a:p>
          <a:p>
            <a:r>
              <a:rPr lang="de-DE" dirty="0" smtClean="0"/>
              <a:t>Gliederung</a:t>
            </a:r>
          </a:p>
          <a:p>
            <a:pPr lvl="1"/>
            <a:r>
              <a:rPr lang="de-DE" dirty="0" smtClean="0"/>
              <a:t>Szenario</a:t>
            </a:r>
          </a:p>
          <a:p>
            <a:pPr lvl="1"/>
            <a:r>
              <a:rPr lang="de-DE" dirty="0" smtClean="0"/>
              <a:t>Vorbereitungen</a:t>
            </a:r>
          </a:p>
          <a:p>
            <a:pPr lvl="1"/>
            <a:r>
              <a:rPr lang="de-DE" dirty="0" smtClean="0"/>
              <a:t>WEP</a:t>
            </a:r>
          </a:p>
          <a:p>
            <a:pPr lvl="1"/>
            <a:r>
              <a:rPr lang="de-DE" dirty="0" smtClean="0"/>
              <a:t>WPA/WPA2</a:t>
            </a:r>
          </a:p>
          <a:p>
            <a:pPr lvl="1"/>
            <a:r>
              <a:rPr lang="de-DE" dirty="0" smtClean="0"/>
              <a:t>WPS</a:t>
            </a:r>
          </a:p>
          <a:p>
            <a:pPr lvl="1"/>
            <a:r>
              <a:rPr lang="de-DE" dirty="0" err="1" smtClean="0"/>
              <a:t>DoS</a:t>
            </a:r>
            <a:endParaRPr lang="de-DE" dirty="0" smtClean="0"/>
          </a:p>
          <a:p>
            <a:pPr lvl="1"/>
            <a:r>
              <a:rPr lang="de-DE" dirty="0" err="1"/>
              <a:t>Fake</a:t>
            </a:r>
            <a:r>
              <a:rPr lang="de-DE" dirty="0"/>
              <a:t>-AP</a:t>
            </a:r>
            <a:endParaRPr lang="de-DE" dirty="0" smtClean="0"/>
          </a:p>
          <a:p>
            <a:pPr lvl="1"/>
            <a:r>
              <a:rPr lang="de-DE" dirty="0" smtClean="0"/>
              <a:t>Sicherungsmaßnahmen und </a:t>
            </a:r>
            <a:r>
              <a:rPr lang="de-DE" dirty="0" smtClean="0"/>
              <a:t>Bewertung</a:t>
            </a:r>
            <a:endParaRPr lang="de-DE" dirty="0"/>
          </a:p>
          <a:p>
            <a:r>
              <a:rPr lang="de-DE" dirty="0" smtClean="0"/>
              <a:t>Anweisungen für die Demos zusätzlich als HTML Version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WEP ist nach heutigem Stand veraltet und gilt als unsicher</a:t>
            </a:r>
          </a:p>
          <a:p>
            <a:r>
              <a:rPr lang="de-DE" dirty="0" smtClean="0"/>
              <a:t>Seit 2013 dürfen durch </a:t>
            </a:r>
            <a:r>
              <a:rPr lang="de-DE" dirty="0"/>
              <a:t>die  Wi-Fi Alliance </a:t>
            </a:r>
            <a:r>
              <a:rPr lang="de-DE" dirty="0" smtClean="0"/>
              <a:t>zertifizierte Access Points kein 	WEP mehr anbieten</a:t>
            </a:r>
            <a:endParaRPr lang="de-DE" dirty="0"/>
          </a:p>
          <a:p>
            <a:r>
              <a:rPr lang="de-DE" dirty="0" smtClean="0"/>
              <a:t>Unterstützung verschiedener Authentifizierungsmethoden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Key Authentication </a:t>
            </a:r>
          </a:p>
          <a:p>
            <a:pPr lvl="1"/>
            <a:r>
              <a:rPr lang="de-DE" dirty="0" smtClean="0"/>
              <a:t>Open </a:t>
            </a:r>
            <a:r>
              <a:rPr lang="de-DE" dirty="0"/>
              <a:t>System </a:t>
            </a:r>
            <a:r>
              <a:rPr lang="de-DE" dirty="0" smtClean="0"/>
              <a:t>Authentication</a:t>
            </a:r>
          </a:p>
          <a:p>
            <a:r>
              <a:rPr lang="de-DE" dirty="0" smtClean="0"/>
              <a:t>Ansatzmöglichkeiten</a:t>
            </a:r>
          </a:p>
          <a:p>
            <a:pPr lvl="1"/>
            <a:r>
              <a:rPr lang="de-DE" dirty="0" smtClean="0"/>
              <a:t>Datenverkehr auf dem Access Point</a:t>
            </a:r>
          </a:p>
          <a:p>
            <a:pPr lvl="1"/>
            <a:r>
              <a:rPr lang="de-DE" dirty="0" smtClean="0"/>
              <a:t>Kaum Datenverkehr auf dem Access Point</a:t>
            </a:r>
          </a:p>
          <a:p>
            <a:pPr lvl="1"/>
            <a:r>
              <a:rPr lang="de-DE" dirty="0" smtClean="0"/>
              <a:t>Angriff auf den Client</a:t>
            </a:r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Ablauf eines Angriffs</a:t>
            </a:r>
          </a:p>
          <a:p>
            <a:pPr lvl="1"/>
            <a:r>
              <a:rPr lang="de-DE" dirty="0"/>
              <a:t>Identifizieren des anzugreifenden Access Points </a:t>
            </a:r>
            <a:endParaRPr lang="de-DE" dirty="0" smtClean="0"/>
          </a:p>
          <a:p>
            <a:pPr lvl="1"/>
            <a:r>
              <a:rPr lang="de-DE" dirty="0" smtClean="0"/>
              <a:t>Versetzen </a:t>
            </a:r>
            <a:r>
              <a:rPr lang="de-DE" dirty="0"/>
              <a:t>des WLAN Interfaces in den Monitoring Mode</a:t>
            </a:r>
          </a:p>
          <a:p>
            <a:pPr lvl="1"/>
            <a:r>
              <a:rPr lang="de-DE" dirty="0"/>
              <a:t>Aufzeichnen des Datenverkehrs zwischen Client und Access Point</a:t>
            </a:r>
          </a:p>
          <a:p>
            <a:pPr lvl="1"/>
            <a:r>
              <a:rPr lang="de-DE" dirty="0"/>
              <a:t>Optional: generieren von zusätzlichem Datenverkehr durch den Angreifer</a:t>
            </a:r>
          </a:p>
          <a:p>
            <a:pPr lvl="1"/>
            <a:r>
              <a:rPr lang="de-DE" dirty="0"/>
              <a:t>„Offline“ errechnen des Schlüssels aus dem aufgezeichneten Datenverkehr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 wenig genutzten Access Points </a:t>
            </a:r>
            <a:r>
              <a:rPr lang="de-DE" dirty="0"/>
              <a:t>vergeht evtl. viel Zeit bis die </a:t>
            </a:r>
            <a:r>
              <a:rPr lang="de-DE" dirty="0" smtClean="0"/>
              <a:t>	benötigte </a:t>
            </a:r>
            <a:r>
              <a:rPr lang="de-DE" dirty="0"/>
              <a:t>Menge an Datenpaketen aufgezeichnet wurde</a:t>
            </a:r>
          </a:p>
          <a:p>
            <a:r>
              <a:rPr lang="de-DE" dirty="0" smtClean="0"/>
              <a:t>Der Angriff kann je nach Vorgehensweise komplett passiv </a:t>
            </a:r>
            <a:r>
              <a:rPr lang="de-DE" dirty="0" smtClean="0"/>
              <a:t>erfolgen</a:t>
            </a:r>
            <a:endParaRPr lang="de-DE" dirty="0" smtClean="0"/>
          </a:p>
          <a:p>
            <a:r>
              <a:rPr lang="de-DE" dirty="0" smtClean="0"/>
              <a:t>Generierung von zusätzlichem Datenverkehr durch den Angreifer 	(Packet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Open System Authentication</a:t>
            </a:r>
          </a:p>
          <a:p>
            <a:pPr lvl="1"/>
            <a:r>
              <a:rPr lang="de-DE" dirty="0" smtClean="0"/>
              <a:t>Generierung von ARP-</a:t>
            </a:r>
            <a:r>
              <a:rPr lang="de-DE" dirty="0" err="1" smtClean="0"/>
              <a:t>Requests</a:t>
            </a:r>
            <a:r>
              <a:rPr lang="de-DE" dirty="0" smtClean="0"/>
              <a:t> durch geeignetes aufgezeichnetes Datenpaket oder aufgezeichnete ARP-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869</Words>
  <Application>Microsoft Office PowerPoint</Application>
  <PresentationFormat>Bildschirmpräsentation (4:3)</PresentationFormat>
  <Paragraphs>234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thi_template_thi_2</vt:lpstr>
      <vt:lpstr>Bildschirm</vt:lpstr>
      <vt:lpstr>Hörsaal</vt:lpstr>
      <vt:lpstr>Security Work Bench Abschlusspräsentation</vt:lpstr>
      <vt:lpstr>Agenda</vt:lpstr>
      <vt:lpstr> - Was hatten wir geplant -</vt:lpstr>
      <vt:lpstr>Umsetzung</vt:lpstr>
      <vt:lpstr>Hardware und Aufbau</vt:lpstr>
      <vt:lpstr>Dokumentation &amp; HTML Anweisungen</vt:lpstr>
      <vt:lpstr>WEP</vt:lpstr>
      <vt:lpstr>WEP</vt:lpstr>
      <vt:lpstr>WEP</vt:lpstr>
      <vt:lpstr>DoS</vt:lpstr>
      <vt:lpstr>Fake-AP</vt:lpstr>
      <vt:lpstr>WPA/WPA2</vt:lpstr>
      <vt:lpstr>WPA/WPA2</vt:lpstr>
      <vt:lpstr>WPA/WPA2</vt:lpstr>
      <vt:lpstr>WPS</vt:lpstr>
      <vt:lpstr>- was gibt es noch zu tun? - </vt:lpstr>
      <vt:lpstr>Vielen Dank für die Aufmerksamkeit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Josef</cp:lastModifiedBy>
  <cp:revision>95</cp:revision>
  <cp:lastPrinted>2013-09-13T13:09:18Z</cp:lastPrinted>
  <dcterms:created xsi:type="dcterms:W3CDTF">2014-06-10T06:20:43Z</dcterms:created>
  <dcterms:modified xsi:type="dcterms:W3CDTF">2016-01-07T09:42:08Z</dcterms:modified>
</cp:coreProperties>
</file>