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C7B92-01D2-5E64-EAE0-C88C8ED1EC4A}" v="5" dt="2018-10-26T16:09:51.697"/>
    <p1510:client id="{D8F89123-8002-483C-EF8C-D55F827B7332}" v="5" dt="2018-10-26T16:50:12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cs typeface="Calibri Light"/>
              </a:rPr>
              <a:t>Aplikacja REST wykonana przy użyciu </a:t>
            </a:r>
            <a:r>
              <a:rPr lang="pl-PL" sz="4400" dirty="0" err="1">
                <a:cs typeface="Calibri Light"/>
              </a:rPr>
              <a:t>chatbota</a:t>
            </a:r>
            <a:r>
              <a:rPr lang="pl-PL" sz="4400" dirty="0">
                <a:cs typeface="Calibri Light"/>
              </a:rPr>
              <a:t> Watson Assistant oraz platformy </a:t>
            </a:r>
            <a:r>
              <a:rPr lang="pl-PL" sz="4400" dirty="0" err="1">
                <a:cs typeface="Calibri Light"/>
              </a:rPr>
              <a:t>Node</a:t>
            </a:r>
            <a:r>
              <a:rPr lang="pl-PL" sz="4400" dirty="0">
                <a:cs typeface="Calibri Light"/>
              </a:rPr>
              <a:t>-RED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endParaRPr lang="pl-PL" dirty="0">
              <a:cs typeface="Calibri"/>
            </a:endParaRPr>
          </a:p>
          <a:p>
            <a:pPr algn="r"/>
            <a:endParaRPr lang="pl-PL" dirty="0">
              <a:cs typeface="Calibri"/>
            </a:endParaRPr>
          </a:p>
          <a:p>
            <a:pPr algn="r"/>
            <a:endParaRPr lang="pl-PL" dirty="0">
              <a:cs typeface="Calibri"/>
            </a:endParaRPr>
          </a:p>
          <a:p>
            <a:pPr algn="r"/>
            <a:r>
              <a:rPr lang="pl-PL" dirty="0">
                <a:cs typeface="Calibri"/>
              </a:rPr>
              <a:t>Dominik Żurawski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C71AE20A-0596-4286-A7E7-AFE302E6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4" t="8774" r="26609" b="22423"/>
          <a:stretch/>
        </p:blipFill>
        <p:spPr>
          <a:xfrm>
            <a:off x="796414" y="1096524"/>
            <a:ext cx="9011959" cy="526346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8E91CE9-E617-41E9-A2C9-26534D45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10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cs typeface="Calibri Light"/>
              </a:rPr>
              <a:t>Node</a:t>
            </a:r>
            <a:r>
              <a:rPr lang="pl-PL" dirty="0">
                <a:cs typeface="Calibri Light"/>
              </a:rPr>
              <a:t>-RED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3B8AFC0-E3BA-4C15-827B-4422677C864A}"/>
              </a:ext>
            </a:extLst>
          </p:cNvPr>
          <p:cNvSpPr txBox="1"/>
          <p:nvPr/>
        </p:nvSpPr>
        <p:spPr>
          <a:xfrm>
            <a:off x="7223431" y="2491658"/>
            <a:ext cx="446384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/>
              <a:t>Obsługa Watson</a:t>
            </a:r>
            <a:r>
              <a:rPr lang="pl-PL" sz="1400" dirty="0">
                <a:cs typeface="Calibri"/>
              </a:rPr>
              <a:t> Assistant i przekierowanie rozmowy na </a:t>
            </a:r>
            <a:r>
              <a:rPr lang="pl-PL" sz="1400">
                <a:cs typeface="Calibri"/>
              </a:rPr>
              <a:t>strone HTML</a:t>
            </a:r>
            <a:endParaRPr lang="pl-PL" sz="1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4E67A4D-1E01-4390-98A9-C47F0EF64BE4}"/>
              </a:ext>
            </a:extLst>
          </p:cNvPr>
          <p:cNvSpPr txBox="1"/>
          <p:nvPr/>
        </p:nvSpPr>
        <p:spPr>
          <a:xfrm>
            <a:off x="7256206" y="1844366"/>
            <a:ext cx="454578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>
                <a:cs typeface="Calibri"/>
              </a:rPr>
              <a:t>Prosta strona HTML pozwalajaca na prowadzenie rozmowy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82300F5-A011-4CB9-BF1B-96F16C44CE23}"/>
              </a:ext>
            </a:extLst>
          </p:cNvPr>
          <p:cNvSpPr txBox="1"/>
          <p:nvPr/>
        </p:nvSpPr>
        <p:spPr>
          <a:xfrm>
            <a:off x="7256206" y="5490496"/>
            <a:ext cx="454578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/>
              <a:t>Obsługa akcji odebranych z</a:t>
            </a:r>
            <a:r>
              <a:rPr lang="pl-PL" sz="1400" dirty="0">
                <a:cs typeface="Calibri"/>
              </a:rPr>
              <a:t> chatbota oraz wysłanie </a:t>
            </a:r>
            <a:r>
              <a:rPr lang="pl-PL" sz="1400">
                <a:cs typeface="Calibri"/>
              </a:rPr>
              <a:t>odpowiadającemu mu rządania REST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6315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3E51DD-A98E-4094-91E1-DA6C1381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281"/>
          </a:xfrm>
        </p:spPr>
        <p:txBody>
          <a:bodyPr>
            <a:normAutofit/>
          </a:bodyPr>
          <a:lstStyle/>
          <a:p>
            <a:r>
              <a:rPr lang="pl-PL" sz="2800">
                <a:cs typeface="Calibri Light"/>
              </a:rPr>
              <a:t>Wykrycie akcji</a:t>
            </a:r>
            <a:endParaRPr lang="pl-PL" sz="2800" dirty="0">
              <a:cs typeface="Calibri Light"/>
            </a:endParaRPr>
          </a:p>
        </p:txBody>
      </p:sp>
      <p:pic>
        <p:nvPicPr>
          <p:cNvPr id="4" name="Obraz 4" descr="Obraz zawierający zrzut ekranu, komputer&#10;&#10;Opis wygenerowany przy bardzo wysokim poziomie pewności">
            <a:extLst>
              <a:ext uri="{FF2B5EF4-FFF2-40B4-BE49-F238E27FC236}">
                <a16:creationId xmlns:a16="http://schemas.microsoft.com/office/drawing/2014/main" id="{9E94B9F2-1A14-4F1C-9394-B5C920414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50" t="8950" r="108" b="7401"/>
          <a:stretch/>
        </p:blipFill>
        <p:spPr>
          <a:xfrm>
            <a:off x="1315048" y="973979"/>
            <a:ext cx="9571193" cy="55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67AB34-6105-4F35-826B-03E4916A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022"/>
          </a:xfrm>
        </p:spPr>
        <p:txBody>
          <a:bodyPr>
            <a:noAutofit/>
          </a:bodyPr>
          <a:lstStyle/>
          <a:p>
            <a:r>
              <a:rPr lang="pl-PL" sz="3100">
                <a:cs typeface="Calibri Light"/>
              </a:rPr>
              <a:t>Metoda POST - tworzenie nowej sprawy </a:t>
            </a:r>
          </a:p>
        </p:txBody>
      </p:sp>
      <p:pic>
        <p:nvPicPr>
          <p:cNvPr id="6" name="Obraz 6" descr="Obraz zawierający zrzut ekranu, komputer, wewnątrz&#10;&#10;Opis wygenerowany przy bardzo wysokim poziomie pewności">
            <a:extLst>
              <a:ext uri="{FF2B5EF4-FFF2-40B4-BE49-F238E27FC236}">
                <a16:creationId xmlns:a16="http://schemas.microsoft.com/office/drawing/2014/main" id="{BAE0BCCF-3162-4DA3-91D3-BF7FBBCD4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48" r="17375" b="21605"/>
          <a:stretch/>
        </p:blipFill>
        <p:spPr>
          <a:xfrm>
            <a:off x="929565" y="1135342"/>
            <a:ext cx="9410103" cy="49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1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79335-C111-449F-9672-CDB51ADE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/>
          </a:bodyPr>
          <a:lstStyle/>
          <a:p>
            <a:r>
              <a:rPr lang="pl-PL" sz="2400">
                <a:cs typeface="Calibri Light"/>
              </a:rPr>
              <a:t>Intent – zamiary wykrywane w rozmowie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35D011BD-8A31-4E10-95F2-1AB971D9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3" r="105" b="28523"/>
          <a:stretch/>
        </p:blipFill>
        <p:spPr>
          <a:xfrm>
            <a:off x="350040" y="958171"/>
            <a:ext cx="10700427" cy="4183074"/>
          </a:xfrm>
          <a:prstGeom prst="rect">
            <a:avLst/>
          </a:prstGeom>
        </p:spPr>
      </p:pic>
      <p:pic>
        <p:nvPicPr>
          <p:cNvPr id="6" name="Obraz 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EDB4A7C-F9B2-4EF8-841B-F38BCDA04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5" b="43750"/>
          <a:stretch/>
        </p:blipFill>
        <p:spPr>
          <a:xfrm>
            <a:off x="2671482" y="3683374"/>
            <a:ext cx="9152963" cy="26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9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EC02E0-A68F-4E97-9009-1867648A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7"/>
          </a:xfrm>
        </p:spPr>
        <p:txBody>
          <a:bodyPr>
            <a:normAutofit/>
          </a:bodyPr>
          <a:lstStyle/>
          <a:p>
            <a:r>
              <a:rPr lang="pl-PL" sz="2800">
                <a:cs typeface="Calibri Light"/>
              </a:rPr>
              <a:t>Entities  - określenieczego dotyczączą zamiary</a:t>
            </a:r>
          </a:p>
        </p:txBody>
      </p:sp>
      <p:pic>
        <p:nvPicPr>
          <p:cNvPr id="4" name="Obraz 4" descr="Obraz zawierający zrzut ekranu, komputer&#10;&#10;Opis wygenerowany przy bardzo wysokim poziomie pewności">
            <a:extLst>
              <a:ext uri="{FF2B5EF4-FFF2-40B4-BE49-F238E27FC236}">
                <a16:creationId xmlns:a16="http://schemas.microsoft.com/office/drawing/2014/main" id="{8F8AB21F-B0F4-47A0-981F-014C8E997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01" t="8422" r="668" b="51337"/>
          <a:stretch/>
        </p:blipFill>
        <p:spPr>
          <a:xfrm>
            <a:off x="448118" y="890194"/>
            <a:ext cx="10723261" cy="2699141"/>
          </a:xfrm>
          <a:prstGeom prst="rect">
            <a:avLst/>
          </a:prstGeom>
        </p:spPr>
      </p:pic>
      <p:pic>
        <p:nvPicPr>
          <p:cNvPr id="6" name="Obraz 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2413D960-EA8A-4035-B486-D82DE0D02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4" b="55208"/>
          <a:stretch/>
        </p:blipFill>
        <p:spPr>
          <a:xfrm>
            <a:off x="502023" y="3674409"/>
            <a:ext cx="9780494" cy="2202903"/>
          </a:xfrm>
          <a:prstGeom prst="rect">
            <a:avLst/>
          </a:prstGeom>
        </p:spPr>
      </p:pic>
      <p:pic>
        <p:nvPicPr>
          <p:cNvPr id="8" name="Obraz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2C8E07E-1B4F-4562-8A1E-4F8BFDDD4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8" r="46012" b="56158"/>
          <a:stretch/>
        </p:blipFill>
        <p:spPr>
          <a:xfrm>
            <a:off x="5967120" y="3760296"/>
            <a:ext cx="5334003" cy="222405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2E10833-821A-459F-BB80-1BB2C5837DB3}"/>
              </a:ext>
            </a:extLst>
          </p:cNvPr>
          <p:cNvSpPr txBox="1"/>
          <p:nvPr/>
        </p:nvSpPr>
        <p:spPr>
          <a:xfrm>
            <a:off x="758722" y="5924755"/>
            <a:ext cx="4488425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/>
              <a:t>Wykrywany za pomocą </a:t>
            </a:r>
            <a:r>
              <a:rPr lang="pl-PL" sz="1400" dirty="0" err="1"/>
              <a:t>wyrażeniea</a:t>
            </a:r>
            <a:r>
              <a:rPr lang="pl-PL" sz="1400" dirty="0"/>
              <a:t> regularnego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9FACCC-78D1-49AE-BA98-924B6B2D02B6}"/>
              </a:ext>
            </a:extLst>
          </p:cNvPr>
          <p:cNvSpPr txBox="1"/>
          <p:nvPr/>
        </p:nvSpPr>
        <p:spPr>
          <a:xfrm>
            <a:off x="6150076" y="5982109"/>
            <a:ext cx="410332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/>
              <a:t>Wykrywany</a:t>
            </a:r>
            <a:r>
              <a:rPr lang="pl-PL" sz="1400" dirty="0">
                <a:cs typeface="Calibri"/>
              </a:rPr>
              <a:t> za pomocą nazwy lub jej synonimu</a:t>
            </a:r>
          </a:p>
        </p:txBody>
      </p:sp>
    </p:spTree>
    <p:extLst>
      <p:ext uri="{BB962C8B-B14F-4D97-AF65-F5344CB8AC3E}">
        <p14:creationId xmlns:p14="http://schemas.microsoft.com/office/powerpoint/2010/main" val="316985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6CA3CF-53A7-465D-958B-812DD117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20"/>
          </a:xfrm>
        </p:spPr>
        <p:txBody>
          <a:bodyPr>
            <a:normAutofit/>
          </a:bodyPr>
          <a:lstStyle/>
          <a:p>
            <a:r>
              <a:rPr lang="pl-PL" sz="2800" b="1" dirty="0">
                <a:cs typeface="Calibri Light"/>
              </a:rPr>
              <a:t>Budowa Dialogu</a:t>
            </a:r>
            <a:endParaRPr lang="pl-PL" sz="2800" b="1" dirty="0"/>
          </a:p>
        </p:txBody>
      </p:sp>
      <p:pic>
        <p:nvPicPr>
          <p:cNvPr id="10" name="Obraz 10" descr="Obraz zawierający zrzut ekranu, komputer&#10;&#10;Opis wygenerowany przy bardzo wysokim poziomie pewności">
            <a:extLst>
              <a:ext uri="{FF2B5EF4-FFF2-40B4-BE49-F238E27FC236}">
                <a16:creationId xmlns:a16="http://schemas.microsoft.com/office/drawing/2014/main" id="{98D0E7CE-C225-4B4C-9875-34F7352BF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0" t="11919" r="14307" b="7703"/>
          <a:stretch/>
        </p:blipFill>
        <p:spPr>
          <a:xfrm>
            <a:off x="677797" y="1026901"/>
            <a:ext cx="10130175" cy="55065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51826F0-29DE-496A-A886-BAF197610A59}"/>
              </a:ext>
            </a:extLst>
          </p:cNvPr>
          <p:cNvSpPr txBox="1"/>
          <p:nvPr/>
        </p:nvSpPr>
        <p:spPr>
          <a:xfrm>
            <a:off x="5348689" y="4269954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>
                <a:solidFill>
                  <a:schemeClr val="bg1"/>
                </a:solidFill>
              </a:rPr>
              <a:t>Po</a:t>
            </a:r>
            <a:r>
              <a:rPr lang="pl-PL" sz="1400" dirty="0">
                <a:solidFill>
                  <a:schemeClr val="bg1"/>
                </a:solidFill>
                <a:cs typeface="Calibri"/>
              </a:rPr>
              <a:t> wykryciu numeru następuje  wysłanie akcji</a:t>
            </a:r>
          </a:p>
        </p:txBody>
      </p:sp>
    </p:spTree>
    <p:extLst>
      <p:ext uri="{BB962C8B-B14F-4D97-AF65-F5344CB8AC3E}">
        <p14:creationId xmlns:p14="http://schemas.microsoft.com/office/powerpoint/2010/main" val="13699835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Aplikacja REST wykonana przy użyciu chatbota Watson Assistant oraz platformy Node-RED</vt:lpstr>
      <vt:lpstr>Node-RED</vt:lpstr>
      <vt:lpstr>Wykrycie akcji</vt:lpstr>
      <vt:lpstr>Metoda POST - tworzenie nowej sprawy </vt:lpstr>
      <vt:lpstr>Intent – zamiary wykrywane w rozmowie</vt:lpstr>
      <vt:lpstr>Entities  - określenieczego dotyczączą zamiary</vt:lpstr>
      <vt:lpstr>Budowa Dialogu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289</cp:revision>
  <dcterms:created xsi:type="dcterms:W3CDTF">2012-08-15T16:54:36Z</dcterms:created>
  <dcterms:modified xsi:type="dcterms:W3CDTF">2018-10-26T16:57:44Z</dcterms:modified>
</cp:coreProperties>
</file>