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9" r:id="rId7"/>
    <p:sldId id="260" r:id="rId8"/>
    <p:sldId id="263" r:id="rId9"/>
    <p:sldId id="265" r:id="rId10"/>
    <p:sldId id="262" r:id="rId11"/>
    <p:sldId id="266" r:id="rId12"/>
    <p:sldId id="270" r:id="rId13"/>
    <p:sldId id="268" r:id="rId14"/>
    <p:sldId id="267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21.01.2019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21.01.2019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21.01.2019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21.01.2019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DominikaDrazyk/MLW_PROJECT_2019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MLW PROJECT – KWIK 2018/19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03648" y="1988840"/>
            <a:ext cx="6400800" cy="982960"/>
          </a:xfrm>
        </p:spPr>
        <p:txBody>
          <a:bodyPr>
            <a:normAutofit/>
          </a:bodyPr>
          <a:lstStyle/>
          <a:p>
            <a:r>
              <a:rPr lang="pl-PL" sz="2400" dirty="0" smtClean="0">
                <a:latin typeface="Bahnschrift Condensed" pitchFamily="34" charset="0"/>
              </a:rPr>
              <a:t>Celem projektu jest porównanie możliwości analizy danych, zarówno statystycznej oraz z użyciem mechanizmów AI.</a:t>
            </a:r>
            <a:endParaRPr lang="pl-PL" sz="2400" dirty="0">
              <a:latin typeface="Bahnschrift Condensed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95536" y="5589240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Bahnschrift Condensed" pitchFamily="34" charset="0"/>
              </a:rPr>
              <a:t>SEBASTIAN SUCHOWIAK</a:t>
            </a:r>
          </a:p>
          <a:p>
            <a:r>
              <a:rPr lang="pl-PL" dirty="0" smtClean="0">
                <a:latin typeface="Bahnschrift Condensed" pitchFamily="34" charset="0"/>
              </a:rPr>
              <a:t>PAWEŁ CIŚLIK</a:t>
            </a:r>
          </a:p>
          <a:p>
            <a:r>
              <a:rPr lang="pl-PL" dirty="0" smtClean="0">
                <a:latin typeface="Bahnschrift Condensed" pitchFamily="34" charset="0"/>
              </a:rPr>
              <a:t>DOMINIKA DRĄŻYK </a:t>
            </a:r>
            <a:endParaRPr lang="pl-PL" dirty="0">
              <a:latin typeface="Bahnschrift Condensed" pitchFamily="34" charset="0"/>
            </a:endParaRPr>
          </a:p>
        </p:txBody>
      </p:sp>
      <p:pic>
        <p:nvPicPr>
          <p:cNvPr id="5" name="Obraz 4" descr="1_g_x1-5iYRn-SmdVucceiW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3212976"/>
            <a:ext cx="1656184" cy="732050"/>
          </a:xfrm>
          <a:prstGeom prst="rect">
            <a:avLst/>
          </a:prstGeom>
        </p:spPr>
      </p:pic>
      <p:pic>
        <p:nvPicPr>
          <p:cNvPr id="6" name="Obraz 5" descr="avatar-440x37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3140968"/>
            <a:ext cx="1165437" cy="985324"/>
          </a:xfrm>
          <a:prstGeom prst="rect">
            <a:avLst/>
          </a:prstGeom>
        </p:spPr>
      </p:pic>
      <p:pic>
        <p:nvPicPr>
          <p:cNvPr id="7" name="Obraz 6" descr="matlab-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2996952"/>
            <a:ext cx="1286272" cy="1286272"/>
          </a:xfrm>
          <a:prstGeom prst="rect">
            <a:avLst/>
          </a:prstGeom>
        </p:spPr>
      </p:pic>
      <p:pic>
        <p:nvPicPr>
          <p:cNvPr id="8" name="Obraz 7" descr="python-7be70baaa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7904" y="2852936"/>
            <a:ext cx="1664264" cy="1664264"/>
          </a:xfrm>
          <a:prstGeom prst="rect">
            <a:avLst/>
          </a:prstGeom>
        </p:spPr>
      </p:pic>
      <p:pic>
        <p:nvPicPr>
          <p:cNvPr id="9" name="Obraz 8" descr="R_logo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7784" y="3140968"/>
            <a:ext cx="1256164" cy="973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latin typeface="Bahnschrift Condensed" pitchFamily="34" charset="0"/>
              </a:rPr>
              <a:t>GIT HUB – REPOZYTORIUM PROJEKTU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pl-PL" sz="2400" dirty="0" smtClean="0">
                <a:latin typeface="Bahnschrift Condensed" pitchFamily="34" charset="0"/>
                <a:hlinkClick r:id="rId2"/>
              </a:rPr>
              <a:t>https://github.com/DominikaDrazyk/MLW_PROJECT_2019.git</a:t>
            </a:r>
            <a:endParaRPr lang="pl-PL" sz="2400" dirty="0" smtClean="0">
              <a:latin typeface="Bahnschrift Condensed" pitchFamily="34" charset="0"/>
            </a:endParaRPr>
          </a:p>
          <a:p>
            <a:pPr algn="ctr">
              <a:lnSpc>
                <a:spcPct val="150000"/>
              </a:lnSpc>
              <a:buNone/>
            </a:pPr>
            <a:endParaRPr lang="pl-PL" sz="2400" dirty="0" smtClean="0">
              <a:latin typeface="Bahnschrift Condensed" pitchFamily="34" charset="0"/>
            </a:endParaRPr>
          </a:p>
          <a:p>
            <a:pPr algn="ctr">
              <a:lnSpc>
                <a:spcPct val="150000"/>
              </a:lnSpc>
              <a:buNone/>
            </a:pPr>
            <a:endParaRPr lang="pl-PL" sz="2400" dirty="0" smtClean="0">
              <a:latin typeface="Bahnschrift Condensed" pitchFamily="34" charset="0"/>
            </a:endParaRPr>
          </a:p>
        </p:txBody>
      </p:sp>
      <p:pic>
        <p:nvPicPr>
          <p:cNvPr id="8" name="Obraz 7" descr="github-logo-github-iop-proje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712" y="1700808"/>
            <a:ext cx="5417840" cy="5417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latin typeface="Bahnschrift Condensed" pitchFamily="34" charset="0"/>
              </a:rPr>
              <a:t>COLAB RESEARCH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2839" y="2511951"/>
            <a:ext cx="893832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pl-PL" sz="2400" b="1" dirty="0" smtClean="0">
              <a:latin typeface="Bahnschrift Condensed" pitchFamily="34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l-PL" sz="2000" dirty="0" err="1" smtClean="0">
                <a:latin typeface="Bahnschrift" panose="020B0502040204020203" pitchFamily="34" charset="0"/>
              </a:rPr>
              <a:t>Colaboratory</a:t>
            </a:r>
            <a:r>
              <a:rPr lang="pl-PL" sz="2000" dirty="0" smtClean="0">
                <a:latin typeface="Bahnschrift" panose="020B0502040204020203" pitchFamily="34" charset="0"/>
              </a:rPr>
              <a:t> jest darmowym środowiskiem bazującym na </a:t>
            </a:r>
            <a:r>
              <a:rPr lang="pl-PL" sz="2000" dirty="0" err="1" smtClean="0">
                <a:latin typeface="Bahnschrift" panose="020B0502040204020203" pitchFamily="34" charset="0"/>
              </a:rPr>
              <a:t>Jupyter</a:t>
            </a:r>
            <a:r>
              <a:rPr lang="pl-PL" sz="2000" dirty="0" smtClean="0">
                <a:latin typeface="Bahnschrift" panose="020B0502040204020203" pitchFamily="34" charset="0"/>
              </a:rPr>
              <a:t>, które nie wymaga pobierania ani instalacji i działa całkowicie w chmurze.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l-PL" sz="2000" dirty="0" smtClean="0">
                <a:latin typeface="Bahnschrift" panose="020B0502040204020203" pitchFamily="34" charset="0"/>
              </a:rPr>
              <a:t>Jest narzędziem wykorzystywanym do nauki i pracy z </a:t>
            </a:r>
            <a:r>
              <a:rPr lang="pl-PL" sz="2000" dirty="0" err="1" smtClean="0">
                <a:latin typeface="Bahnschrift" panose="020B0502040204020203" pitchFamily="34" charset="0"/>
              </a:rPr>
              <a:t>machine</a:t>
            </a:r>
            <a:r>
              <a:rPr lang="pl-PL" sz="2000" dirty="0" smtClean="0">
                <a:latin typeface="Bahnschrift" panose="020B0502040204020203" pitchFamily="34" charset="0"/>
              </a:rPr>
              <a:t> learningiem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l-PL" sz="2000" dirty="0" smtClean="0">
                <a:latin typeface="Bahnschrift" panose="020B0502040204020203" pitchFamily="34" charset="0"/>
              </a:rPr>
              <a:t>Notatniki są gromadzone na dysku Google na koncie które jest podpięte do </a:t>
            </a:r>
            <a:r>
              <a:rPr lang="pl-PL" sz="2000" dirty="0" err="1" smtClean="0">
                <a:latin typeface="Bahnschrift" panose="020B0502040204020203" pitchFamily="34" charset="0"/>
              </a:rPr>
              <a:t>Colaba</a:t>
            </a:r>
            <a:r>
              <a:rPr lang="pl-PL" sz="2000" dirty="0" smtClean="0">
                <a:latin typeface="Bahnschrift" panose="020B0502040204020203" pitchFamily="34" charset="0"/>
              </a:rPr>
              <a:t>. Mogą być udostępniane tak jak dokumenty Google  </a:t>
            </a:r>
          </a:p>
        </p:txBody>
      </p:sp>
      <p:pic>
        <p:nvPicPr>
          <p:cNvPr id="1026" name="Picture 2" descr="Znalezione obrazy dla zapytania google cola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77269" y="1340768"/>
            <a:ext cx="3389461" cy="180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latin typeface="Bahnschrift Condensed" pitchFamily="34" charset="0"/>
              </a:rPr>
              <a:t>COLAB RESEARCH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-36512" y="846139"/>
            <a:ext cx="9208568" cy="15747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None/>
            </a:pPr>
            <a:endParaRPr lang="pl-PL" sz="2400" b="1" dirty="0" smtClean="0">
              <a:latin typeface="Bahnschrift Condensed" pitchFamily="34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l-PL" sz="2000" dirty="0" smtClean="0">
                <a:latin typeface="Bahnschrift" panose="020B0502040204020203" pitchFamily="34" charset="0"/>
              </a:rPr>
              <a:t>Notatniki są gromadzone na dysku Google na koncie które jest podpięte do </a:t>
            </a:r>
            <a:r>
              <a:rPr lang="pl-PL" sz="2000" dirty="0" err="1" smtClean="0">
                <a:latin typeface="Bahnschrift" panose="020B0502040204020203" pitchFamily="34" charset="0"/>
              </a:rPr>
              <a:t>Colaba</a:t>
            </a:r>
            <a:r>
              <a:rPr lang="pl-PL" sz="2000" dirty="0" smtClean="0">
                <a:latin typeface="Bahnschrift" panose="020B0502040204020203" pitchFamily="34" charset="0"/>
              </a:rPr>
              <a:t>. Mogą być udostępniane tak jak dokumenty Google  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564904"/>
            <a:ext cx="4404744" cy="3935636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3140968"/>
            <a:ext cx="4087413" cy="281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787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latin typeface="Bahnschrift Condensed" pitchFamily="34" charset="0"/>
              </a:rPr>
              <a:t>COLAB RESEARCH</a:t>
            </a:r>
            <a:endParaRPr lang="pl-PL" dirty="0">
              <a:latin typeface="Bahnschrift Condensed" pitchFamily="34" charset="0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6755" y="3284984"/>
            <a:ext cx="5408487" cy="3356992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375737" y="1302134"/>
            <a:ext cx="8392525" cy="1876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sz="2000" dirty="0" err="1" smtClean="0">
                <a:latin typeface="Bahnschrift" panose="020B0502040204020203" pitchFamily="34" charset="0"/>
              </a:rPr>
              <a:t>Colabolatory</a:t>
            </a:r>
            <a:r>
              <a:rPr lang="pl-PL" sz="2000" dirty="0" smtClean="0">
                <a:latin typeface="Bahnschrift" panose="020B0502040204020203" pitchFamily="34" charset="0"/>
              </a:rPr>
              <a:t> jak na razie pozwala programować tylko w języku </a:t>
            </a:r>
            <a:r>
              <a:rPr lang="pl-PL" sz="2000" dirty="0" err="1" smtClean="0">
                <a:latin typeface="Bahnschrift" panose="020B0502040204020203" pitchFamily="34" charset="0"/>
              </a:rPr>
              <a:t>Python</a:t>
            </a:r>
            <a:r>
              <a:rPr lang="pl-PL" sz="2000" dirty="0" smtClean="0">
                <a:latin typeface="Bahnschrift" panose="020B0502040204020203" pitchFamily="34" charset="0"/>
              </a:rPr>
              <a:t> (wersja 2.7 lub 3.6) z wykorzystaniem bibliotek </a:t>
            </a:r>
            <a:r>
              <a:rPr lang="pl-PL" sz="2000" dirty="0" err="1" smtClean="0">
                <a:latin typeface="Bahnschrift" panose="020B0502040204020203" pitchFamily="34" charset="0"/>
              </a:rPr>
              <a:t>Pythona</a:t>
            </a:r>
            <a:r>
              <a:rPr lang="pl-PL" sz="2000" dirty="0" smtClean="0">
                <a:latin typeface="Bahnschrift" panose="020B0502040204020203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sz="2000" dirty="0" smtClean="0">
                <a:latin typeface="Bahnschrift" panose="020B0502040204020203" pitchFamily="34" charset="0"/>
              </a:rPr>
              <a:t>W przypadku </a:t>
            </a:r>
            <a:r>
              <a:rPr lang="pl-PL" sz="2000" dirty="0" err="1" smtClean="0">
                <a:latin typeface="Bahnschrift" panose="020B0502040204020203" pitchFamily="34" charset="0"/>
              </a:rPr>
              <a:t>machine</a:t>
            </a:r>
            <a:r>
              <a:rPr lang="pl-PL" sz="2000" dirty="0" smtClean="0">
                <a:latin typeface="Bahnschrift" panose="020B0502040204020203" pitchFamily="34" charset="0"/>
              </a:rPr>
              <a:t> learningu najistotniejsze biblioteki to </a:t>
            </a:r>
            <a:r>
              <a:rPr lang="pl-PL" sz="2000" dirty="0" err="1" smtClean="0">
                <a:latin typeface="Bahnschrift" panose="020B0502040204020203" pitchFamily="34" charset="0"/>
              </a:rPr>
              <a:t>Pandas</a:t>
            </a:r>
            <a:r>
              <a:rPr lang="pl-PL" sz="2000" dirty="0" smtClean="0">
                <a:latin typeface="Bahnschrift" panose="020B0502040204020203" pitchFamily="34" charset="0"/>
              </a:rPr>
              <a:t> i </a:t>
            </a:r>
            <a:r>
              <a:rPr lang="pl-PL" sz="2000" dirty="0" err="1" smtClean="0">
                <a:latin typeface="Bahnschrift" panose="020B0502040204020203" pitchFamily="34" charset="0"/>
              </a:rPr>
              <a:t>TensorFlow</a:t>
            </a:r>
            <a:endParaRPr lang="pl-PL" sz="2000" dirty="0">
              <a:latin typeface="Bahnschrift" panose="020B0502040204020203" pitchFamily="34" charset="0"/>
            </a:endParaRPr>
          </a:p>
        </p:txBody>
      </p:sp>
      <p:pic>
        <p:nvPicPr>
          <p:cNvPr id="2052" name="Picture 4" descr="Znalezione obrazy dla zapytania pandas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5179504"/>
            <a:ext cx="2512734" cy="157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Znalezione obrazy dla zapytania tensorflo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2556" y="3430525"/>
            <a:ext cx="2098774" cy="17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982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</p:spPr>
        <p:txBody>
          <a:bodyPr/>
          <a:lstStyle/>
          <a:p>
            <a:r>
              <a:rPr lang="pl-PL" dirty="0" smtClean="0"/>
              <a:t>Dziękujemy za uwagę </a:t>
            </a:r>
            <a:r>
              <a:rPr lang="pl-PL" dirty="0" smtClean="0">
                <a:sym typeface="Wingdings" panose="05000000000000000000" pitchFamily="2" charset="2"/>
              </a:rPr>
              <a:t>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26045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latin typeface="Bahnschrift Condensed" pitchFamily="34" charset="0"/>
              </a:rPr>
              <a:t>PODSTAWOWA ANALIZA DANYCH STATYSTYCZNYCH 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l-PL" dirty="0" smtClean="0">
                <a:latin typeface="Bahnschrift Condensed" pitchFamily="34" charset="0"/>
              </a:rPr>
              <a:t> </a:t>
            </a:r>
            <a:r>
              <a:rPr lang="pl-PL" sz="2400" dirty="0" smtClean="0">
                <a:latin typeface="Bahnschrift Condensed" pitchFamily="34" charset="0"/>
              </a:rPr>
              <a:t>IMPORT DANYCH DO STRUKTURY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l-PL" sz="2400" dirty="0" smtClean="0">
                <a:latin typeface="Bahnschrift Condensed" pitchFamily="34" charset="0"/>
              </a:rPr>
              <a:t> ZDEFINIOWANIE ZMIENNYCH I ODRZUCENIE BŁEDNYCH REKORDÓW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l-PL" sz="2400" dirty="0" smtClean="0">
                <a:latin typeface="Bahnschrift Condensed" pitchFamily="34" charset="0"/>
              </a:rPr>
              <a:t> ANALIZA OPISOWA [M, SD, HISTOGRAMY]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l-PL" sz="2400" dirty="0" smtClean="0">
                <a:latin typeface="Bahnschrift Condensed" pitchFamily="34" charset="0"/>
              </a:rPr>
              <a:t> TESTOWANIE HIPOTEZ [ANOVA]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l-PL" sz="2400" dirty="0" smtClean="0">
                <a:latin typeface="Bahnschrift Condensed" pitchFamily="34" charset="0"/>
              </a:rPr>
              <a:t> WIZUALIZACJA DANYCH I WYNIKÓW</a:t>
            </a:r>
          </a:p>
        </p:txBody>
      </p:sp>
      <p:pic>
        <p:nvPicPr>
          <p:cNvPr id="6" name="Obraz 5" descr="python-7be70baaa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4869160"/>
            <a:ext cx="1664264" cy="1664264"/>
          </a:xfrm>
          <a:prstGeom prst="rect">
            <a:avLst/>
          </a:prstGeom>
        </p:spPr>
      </p:pic>
      <p:pic>
        <p:nvPicPr>
          <p:cNvPr id="7" name="Obraz 6" descr="R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5157192"/>
            <a:ext cx="1256164" cy="973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latin typeface="Bahnschrift Condensed" pitchFamily="34" charset="0"/>
              </a:rPr>
              <a:t>BAYESOWSKA ANALIZA DANYCH STATYSTYCZNYCH 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l-PL" sz="2400" dirty="0" smtClean="0">
                <a:latin typeface="Bahnschrift Condensed" pitchFamily="34" charset="0"/>
              </a:rPr>
              <a:t>PAKIET BRMS ~ CRAN</a:t>
            </a:r>
          </a:p>
          <a:p>
            <a:pPr>
              <a:lnSpc>
                <a:spcPct val="150000"/>
              </a:lnSpc>
              <a:buNone/>
            </a:pPr>
            <a:r>
              <a:rPr lang="pl-PL" sz="2400" dirty="0" smtClean="0">
                <a:latin typeface="Bahnschrift Condensed" pitchFamily="34" charset="0"/>
              </a:rPr>
              <a:t> </a:t>
            </a:r>
          </a:p>
        </p:txBody>
      </p:sp>
      <p:pic>
        <p:nvPicPr>
          <p:cNvPr id="5" name="Obraz 4" descr="R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5229200"/>
            <a:ext cx="1256164" cy="973527"/>
          </a:xfrm>
          <a:prstGeom prst="rect">
            <a:avLst/>
          </a:prstGeom>
        </p:spPr>
      </p:pic>
      <p:pic>
        <p:nvPicPr>
          <p:cNvPr id="6" name="Obraz 5" descr="Rpl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1628800"/>
            <a:ext cx="4507208" cy="3165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latin typeface="Bahnschrift Condensed" pitchFamily="34" charset="0"/>
              </a:rPr>
              <a:t>ANALIZA DANYCH EEG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l-PL" dirty="0" smtClean="0">
                <a:latin typeface="Bahnschrift Condensed" pitchFamily="34" charset="0"/>
              </a:rPr>
              <a:t> </a:t>
            </a:r>
            <a:r>
              <a:rPr lang="pl-PL" sz="2400" dirty="0" smtClean="0">
                <a:latin typeface="Bahnschrift Condensed" pitchFamily="34" charset="0"/>
              </a:rPr>
              <a:t>IMPORT DANYCH DO STRUKTURY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l-PL" sz="2400" dirty="0" smtClean="0">
                <a:latin typeface="Bahnschrift Condensed" pitchFamily="34" charset="0"/>
              </a:rPr>
              <a:t> ZDEFINIOWANIE PARAMETRÓW DANYCH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l-PL" sz="2400" dirty="0" smtClean="0">
                <a:latin typeface="Bahnschrift Condensed" pitchFamily="34" charset="0"/>
              </a:rPr>
              <a:t>ODRZUCENIE I GRUPOWANIE DANYCH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l-PL" sz="2400" dirty="0" smtClean="0">
                <a:latin typeface="Bahnschrift Condensed" pitchFamily="34" charset="0"/>
              </a:rPr>
              <a:t>ICA </a:t>
            </a:r>
          </a:p>
        </p:txBody>
      </p:sp>
      <p:pic>
        <p:nvPicPr>
          <p:cNvPr id="4" name="Obraz 3" descr="matlab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4628617"/>
            <a:ext cx="1286272" cy="1286272"/>
          </a:xfrm>
          <a:prstGeom prst="rect">
            <a:avLst/>
          </a:prstGeom>
        </p:spPr>
      </p:pic>
      <p:pic>
        <p:nvPicPr>
          <p:cNvPr id="5" name="Obraz 4" descr="python-7be70baa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4484601"/>
            <a:ext cx="1664264" cy="1664264"/>
          </a:xfrm>
          <a:prstGeom prst="rect">
            <a:avLst/>
          </a:prstGeom>
        </p:spPr>
      </p:pic>
      <p:pic>
        <p:nvPicPr>
          <p:cNvPr id="6" name="Obraz 5" descr="fieldtriplogo-7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5976" y="4916649"/>
            <a:ext cx="1342352" cy="769615"/>
          </a:xfrm>
          <a:prstGeom prst="rect">
            <a:avLst/>
          </a:prstGeom>
        </p:spPr>
      </p:pic>
      <p:pic>
        <p:nvPicPr>
          <p:cNvPr id="7" name="Obraz 6" descr="SCCN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8144" y="4628617"/>
            <a:ext cx="1178024" cy="1162998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65215" y="5957360"/>
            <a:ext cx="2834258" cy="698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latin typeface="Bahnschrift Condensed" pitchFamily="34" charset="0"/>
              </a:rPr>
              <a:t>ANALIZA DANYCH EEG</a:t>
            </a:r>
            <a:endParaRPr lang="pl-PL" dirty="0">
              <a:latin typeface="Bahnschrift Condensed" pitchFamily="34" charset="0"/>
            </a:endParaRPr>
          </a:p>
        </p:txBody>
      </p:sp>
      <p:pic>
        <p:nvPicPr>
          <p:cNvPr id="8" name="Symbol zastępczy zawartości 7" descr="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35501"/>
          <a:stretch>
            <a:fillRect/>
          </a:stretch>
        </p:blipFill>
        <p:spPr>
          <a:xfrm>
            <a:off x="539552" y="2348880"/>
            <a:ext cx="4104456" cy="3191321"/>
          </a:xfrm>
        </p:spPr>
      </p:pic>
      <p:pic>
        <p:nvPicPr>
          <p:cNvPr id="9" name="Obraz 8" descr="tt.PNG"/>
          <p:cNvPicPr>
            <a:picLocks noChangeAspect="1"/>
          </p:cNvPicPr>
          <p:nvPr/>
        </p:nvPicPr>
        <p:blipFill>
          <a:blip r:embed="rId3" cstate="print"/>
          <a:srcRect r="33086"/>
          <a:stretch>
            <a:fillRect/>
          </a:stretch>
        </p:blipFill>
        <p:spPr>
          <a:xfrm>
            <a:off x="4860032" y="1700808"/>
            <a:ext cx="3888432" cy="427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latin typeface="Bahnschrift Condensed" pitchFamily="34" charset="0"/>
              </a:rPr>
              <a:t>ANALIZA DANYCH EEG</a:t>
            </a:r>
            <a:endParaRPr lang="pl-PL" dirty="0">
              <a:latin typeface="Bahnschrift Condensed" pitchFamily="34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762" y="1772816"/>
            <a:ext cx="83724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846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latin typeface="Bahnschrift Condensed" pitchFamily="34" charset="0"/>
              </a:rPr>
              <a:t>JUPYTER NOTEBOOK + ANACONDA NAVI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l-PL" sz="2400" dirty="0" smtClean="0">
                <a:latin typeface="Bahnschrift Condensed" pitchFamily="34" charset="0"/>
              </a:rPr>
              <a:t>POZWALA STWARZAĆ WIRTUALNE ŚRODOWISKA R, PYTHONA, ORAZ OCTAVE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l-PL" sz="2400" dirty="0" smtClean="0">
                <a:latin typeface="Bahnschrift Condensed" pitchFamily="34" charset="0"/>
              </a:rPr>
              <a:t>JUPYTER DZIAŁA W PRZEGLĄDARCE INTERNETOWEJ POZWALAJĄC PRZEGLĄDAĆ FOLDERY NA KOMPUTERZE UŻYTKOWNIKA</a:t>
            </a:r>
          </a:p>
        </p:txBody>
      </p:sp>
      <p:pic>
        <p:nvPicPr>
          <p:cNvPr id="8" name="Obraz 7" descr="Przechwytywani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9792" y="5661248"/>
            <a:ext cx="3753374" cy="504896"/>
          </a:xfrm>
          <a:prstGeom prst="rect">
            <a:avLst/>
          </a:prstGeom>
        </p:spPr>
      </p:pic>
      <p:pic>
        <p:nvPicPr>
          <p:cNvPr id="9" name="Obraz 8" descr="avatar-440x37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944" y="4437112"/>
            <a:ext cx="1231142" cy="1040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latin typeface="Bahnschrift Condensed" pitchFamily="34" charset="0"/>
              </a:rPr>
              <a:t>JUPYTER NOTEBOOK + ANACONDA NAVI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l-PL" sz="2400" dirty="0" smtClean="0">
                <a:latin typeface="Bahnschrift Condensed" pitchFamily="34" charset="0"/>
              </a:rPr>
              <a:t>MOŻNA ZAINSTALOWAĆ ŚRODOWISKA W JUPYTERZE, LUB SAMEJ ANACONDZIE</a:t>
            </a:r>
          </a:p>
          <a:p>
            <a:pPr>
              <a:lnSpc>
                <a:spcPct val="150000"/>
              </a:lnSpc>
              <a:buNone/>
            </a:pPr>
            <a:endParaRPr lang="pl-PL" sz="2400" dirty="0" smtClean="0">
              <a:latin typeface="Bahnschrift Condensed" pitchFamily="34" charset="0"/>
            </a:endParaRPr>
          </a:p>
        </p:txBody>
      </p:sp>
      <p:pic>
        <p:nvPicPr>
          <p:cNvPr id="7" name="Obraz 6" descr="hhhhh.PNG"/>
          <p:cNvPicPr>
            <a:picLocks noChangeAspect="1"/>
          </p:cNvPicPr>
          <p:nvPr/>
        </p:nvPicPr>
        <p:blipFill>
          <a:blip r:embed="rId2" cstate="print"/>
          <a:srcRect r="5263"/>
          <a:stretch>
            <a:fillRect/>
          </a:stretch>
        </p:blipFill>
        <p:spPr>
          <a:xfrm>
            <a:off x="899592" y="2420888"/>
            <a:ext cx="2592288" cy="3900688"/>
          </a:xfrm>
          <a:prstGeom prst="rect">
            <a:avLst/>
          </a:prstGeom>
        </p:spPr>
      </p:pic>
      <p:pic>
        <p:nvPicPr>
          <p:cNvPr id="10" name="Obraz 9" descr="gg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2420887"/>
            <a:ext cx="4398646" cy="2816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latin typeface="Bahnschrift Condensed" pitchFamily="34" charset="0"/>
              </a:rPr>
              <a:t>JUPYTER NOTEBOOK + ANACONDA NAVI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pl-PL" sz="2400" dirty="0" smtClean="0">
                <a:latin typeface="Bahnschrift Condensed" pitchFamily="34" charset="0"/>
              </a:rPr>
              <a:t>MOŻNA ZAINSTALOWAĆ ŚRODOWISKA W JUPYTERZE, LUB SAMEJ ANACONDZIE</a:t>
            </a:r>
          </a:p>
          <a:p>
            <a:pPr>
              <a:lnSpc>
                <a:spcPct val="150000"/>
              </a:lnSpc>
              <a:buNone/>
            </a:pPr>
            <a:endParaRPr lang="pl-PL" sz="2400" dirty="0" smtClean="0">
              <a:latin typeface="Bahnschrift Condensed" pitchFamily="34" charset="0"/>
            </a:endParaRPr>
          </a:p>
        </p:txBody>
      </p:sp>
      <p:pic>
        <p:nvPicPr>
          <p:cNvPr id="6" name="Obraz 5" descr="jupy_laun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2852936"/>
            <a:ext cx="2736304" cy="3120925"/>
          </a:xfrm>
          <a:prstGeom prst="rect">
            <a:avLst/>
          </a:prstGeom>
        </p:spPr>
      </p:pic>
      <p:pic>
        <p:nvPicPr>
          <p:cNvPr id="8" name="Obraz 7" descr="R_laun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2852936"/>
            <a:ext cx="2736304" cy="3075605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6444208" y="479715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Bahnschrift Condensed" pitchFamily="34" charset="0"/>
              </a:rPr>
              <a:t>pip </a:t>
            </a:r>
            <a:r>
              <a:rPr lang="pl-PL" dirty="0" err="1" smtClean="0">
                <a:latin typeface="Bahnschrift Condensed" pitchFamily="34" charset="0"/>
              </a:rPr>
              <a:t>install</a:t>
            </a:r>
            <a:r>
              <a:rPr lang="pl-PL" dirty="0" smtClean="0">
                <a:latin typeface="Bahnschrift Condensed" pitchFamily="34" charset="0"/>
              </a:rPr>
              <a:t> </a:t>
            </a:r>
            <a:r>
              <a:rPr lang="pl-PL" dirty="0" err="1" smtClean="0">
                <a:latin typeface="Bahnschrift Condensed" pitchFamily="34" charset="0"/>
              </a:rPr>
              <a:t>octave_kernel</a:t>
            </a:r>
            <a:endParaRPr lang="pl-PL" dirty="0">
              <a:latin typeface="Bahnschrift Condensed" pitchFamily="34" charset="0"/>
            </a:endParaRPr>
          </a:p>
        </p:txBody>
      </p:sp>
      <p:cxnSp>
        <p:nvCxnSpPr>
          <p:cNvPr id="11" name="Łącznik prosty ze strzałką 10"/>
          <p:cNvCxnSpPr/>
          <p:nvPr/>
        </p:nvCxnSpPr>
        <p:spPr>
          <a:xfrm>
            <a:off x="7452320" y="386104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273</Words>
  <Application>Microsoft Office PowerPoint</Application>
  <PresentationFormat>Pokaz na ekranie (4:3)</PresentationFormat>
  <Paragraphs>43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Motyw pakietu Office</vt:lpstr>
      <vt:lpstr>MLW PROJECT – KWIK 2018/19</vt:lpstr>
      <vt:lpstr>PODSTAWOWA ANALIZA DANYCH STATYSTYCZNYCH </vt:lpstr>
      <vt:lpstr>BAYESOWSKA ANALIZA DANYCH STATYSTYCZNYCH </vt:lpstr>
      <vt:lpstr>ANALIZA DANYCH EEG</vt:lpstr>
      <vt:lpstr>ANALIZA DANYCH EEG</vt:lpstr>
      <vt:lpstr>ANALIZA DANYCH EEG</vt:lpstr>
      <vt:lpstr>JUPYTER NOTEBOOK + ANACONDA NAVI</vt:lpstr>
      <vt:lpstr>JUPYTER NOTEBOOK + ANACONDA NAVI</vt:lpstr>
      <vt:lpstr>JUPYTER NOTEBOOK + ANACONDA NAVI</vt:lpstr>
      <vt:lpstr>GIT HUB – REPOZYTORIUM PROJEKTU</vt:lpstr>
      <vt:lpstr>COLAB RESEARCH</vt:lpstr>
      <vt:lpstr>COLAB RESEARCH</vt:lpstr>
      <vt:lpstr>COLAB RESEARCH</vt:lpstr>
      <vt:lpstr>Dziękujemy za uwagę 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MLW PROJECT – KWIK 2018/19</dc:title>
  <dc:creator>DominikaD</dc:creator>
  <cp:lastModifiedBy>DominikaD</cp:lastModifiedBy>
  <cp:revision>41</cp:revision>
  <dcterms:created xsi:type="dcterms:W3CDTF">2019-01-20T15:17:43Z</dcterms:created>
  <dcterms:modified xsi:type="dcterms:W3CDTF">2019-01-21T14:09:27Z</dcterms:modified>
</cp:coreProperties>
</file>