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8" r:id="rId8"/>
    <p:sldId id="267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Közepesen sötét stílus 1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Közepesen sötét stílus 1 – 5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éma alapján készült stílus 1 – 5. jelölőszín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50" d="100"/>
          <a:sy n="50" d="100"/>
        </p:scale>
        <p:origin x="126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818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33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009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795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608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744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9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0944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79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38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087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9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046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0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92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3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683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0F00-3FA7-4DA0-8D6D-B22E08CB2735}" type="datetimeFigureOut">
              <a:rPr lang="hu-HU" smtClean="0"/>
              <a:t>2025. 02. 04.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98711-CD30-445E-9D72-479FD7330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990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969DAA-3BFB-10B3-CD75-CB6A15186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45574"/>
            <a:ext cx="9448800" cy="2187269"/>
          </a:xfrm>
        </p:spPr>
        <p:txBody>
          <a:bodyPr>
            <a:noAutofit/>
          </a:bodyPr>
          <a:lstStyle/>
          <a:p>
            <a:pPr algn="ctr"/>
            <a:r>
              <a:rPr lang="hu-HU" sz="7200" dirty="0">
                <a:solidFill>
                  <a:schemeClr val="tx2">
                    <a:lumMod val="10000"/>
                  </a:schemeClr>
                </a:solidFill>
                <a:latin typeface="Amasis MT Pro Black" panose="02040A04050005020304" pitchFamily="18" charset="-18"/>
              </a:rPr>
              <a:t>Egy Hálózat készítése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DC8552-DC64-C76B-699D-0217650A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058" y="2934520"/>
            <a:ext cx="9448800" cy="1559231"/>
          </a:xfrm>
        </p:spPr>
        <p:txBody>
          <a:bodyPr>
            <a:noAutofit/>
          </a:bodyPr>
          <a:lstStyle/>
          <a:p>
            <a:r>
              <a:rPr lang="hu-HU" sz="2400" dirty="0">
                <a:solidFill>
                  <a:schemeClr val="tx2">
                    <a:lumMod val="10000"/>
                  </a:schemeClr>
                </a:solidFill>
              </a:rPr>
              <a:t>Készítette:</a:t>
            </a:r>
          </a:p>
          <a:p>
            <a:r>
              <a:rPr lang="hu-HU" sz="2400" dirty="0">
                <a:solidFill>
                  <a:schemeClr val="tx2">
                    <a:lumMod val="10000"/>
                  </a:schemeClr>
                </a:solidFill>
              </a:rPr>
              <a:t>Farkas Attila</a:t>
            </a:r>
          </a:p>
          <a:p>
            <a:r>
              <a:rPr lang="hu-HU" sz="2400" dirty="0" err="1">
                <a:solidFill>
                  <a:schemeClr val="tx2">
                    <a:lumMod val="10000"/>
                  </a:schemeClr>
                </a:solidFill>
              </a:rPr>
              <a:t>Szocska</a:t>
            </a:r>
            <a:r>
              <a:rPr lang="hu-HU" sz="2400" dirty="0">
                <a:solidFill>
                  <a:schemeClr val="tx2">
                    <a:lumMod val="10000"/>
                  </a:schemeClr>
                </a:solidFill>
              </a:rPr>
              <a:t> Dominik</a:t>
            </a:r>
          </a:p>
        </p:txBody>
      </p:sp>
    </p:spTree>
    <p:extLst>
      <p:ext uri="{BB962C8B-B14F-4D97-AF65-F5344CB8AC3E}">
        <p14:creationId xmlns:p14="http://schemas.microsoft.com/office/powerpoint/2010/main" val="315157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C989A3-520F-AC24-3275-28D08348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0115" y="1549741"/>
            <a:ext cx="12660630" cy="3417849"/>
          </a:xfrm>
        </p:spPr>
        <p:txBody>
          <a:bodyPr>
            <a:normAutofit/>
          </a:bodyPr>
          <a:lstStyle/>
          <a:p>
            <a:r>
              <a:rPr lang="hu-HU" sz="7200" b="1" dirty="0"/>
              <a:t>Köszönjük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1E648F-5249-1FB5-ECAA-CAAA41FB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94599"/>
            <a:ext cx="10820400" cy="4024125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98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05B7B068-8178-428D-927D-52BF95F4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1546AEF-F218-7B00-5C6E-14FEEBC3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342465"/>
            <a:ext cx="10820400" cy="821268"/>
          </a:xfrm>
        </p:spPr>
        <p:txBody>
          <a:bodyPr>
            <a:normAutofit/>
          </a:bodyPr>
          <a:lstStyle/>
          <a:p>
            <a:r>
              <a:rPr lang="hu-H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Csapatnevünk és a logónk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B333F3-86C7-F988-EB46-462296243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27" y="6182361"/>
            <a:ext cx="10820400" cy="694266"/>
          </a:xfrm>
        </p:spPr>
        <p:txBody>
          <a:bodyPr>
            <a:normAutofit/>
          </a:bodyPr>
          <a:lstStyle/>
          <a:p>
            <a:endParaRPr lang="hu-HU" sz="1800" dirty="0"/>
          </a:p>
        </p:txBody>
      </p:sp>
      <p:pic>
        <p:nvPicPr>
          <p:cNvPr id="5" name="Kép 4" descr="A képen Betűtípus, Grafika, fehér, embléma látható">
            <a:extLst>
              <a:ext uri="{FF2B5EF4-FFF2-40B4-BE49-F238E27FC236}">
                <a16:creationId xmlns:a16="http://schemas.microsoft.com/office/drawing/2014/main" id="{06CAE7ED-3A7B-575A-52C1-801B66A8D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3" r="1" b="12889"/>
          <a:stretch/>
        </p:blipFill>
        <p:spPr>
          <a:xfrm>
            <a:off x="516123" y="1635359"/>
            <a:ext cx="11159753" cy="35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2637CF-6570-4897-B50C-507291D5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301" y="935526"/>
            <a:ext cx="7612625" cy="1293028"/>
          </a:xfrm>
        </p:spPr>
        <p:txBody>
          <a:bodyPr/>
          <a:lstStyle/>
          <a:p>
            <a:pPr algn="ctr"/>
            <a:r>
              <a:rPr lang="hu-HU" dirty="0">
                <a:latin typeface="Amasis MT Pro Black" panose="02040A04050005020304" pitchFamily="18" charset="-18"/>
              </a:rPr>
              <a:t>Miért választottuk ezt a projektet?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512871-12DD-1D66-4C71-E8CE4B8AC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33875"/>
            <a:ext cx="12192000" cy="4024125"/>
          </a:xfrm>
        </p:spPr>
        <p:txBody>
          <a:bodyPr>
            <a:normAutofit/>
          </a:bodyPr>
          <a:lstStyle/>
          <a:p>
            <a:r>
              <a:rPr lang="hu-HU" sz="4400" dirty="0"/>
              <a:t>Azért választottuk ezt a projektet mert mind a ketten rendszer és alkalmazásüzemeltető szakot tanulunk. Így az előképzettségünk is meg van hozzá</a:t>
            </a:r>
          </a:p>
        </p:txBody>
      </p:sp>
    </p:spTree>
    <p:extLst>
      <p:ext uri="{BB962C8B-B14F-4D97-AF65-F5344CB8AC3E}">
        <p14:creationId xmlns:p14="http://schemas.microsoft.com/office/powerpoint/2010/main" val="339373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54EAED-A322-7900-7EDA-6108FBBA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hu-HU" dirty="0" err="1">
                <a:latin typeface="Amasis MT Pro Black" panose="020F0502020204030204" pitchFamily="18" charset="-18"/>
              </a:rPr>
              <a:t>Swot</a:t>
            </a:r>
            <a:r>
              <a:rPr lang="hu-HU" dirty="0">
                <a:latin typeface="Amasis MT Pro Black" panose="020F0502020204030204" pitchFamily="18" charset="-18"/>
              </a:rPr>
              <a:t> analízis</a:t>
            </a:r>
          </a:p>
        </p:txBody>
      </p:sp>
      <p:graphicFrame>
        <p:nvGraphicFramePr>
          <p:cNvPr id="7" name="Tartalom helye 6">
            <a:extLst>
              <a:ext uri="{FF2B5EF4-FFF2-40B4-BE49-F238E27FC236}">
                <a16:creationId xmlns:a16="http://schemas.microsoft.com/office/drawing/2014/main" id="{6185D399-DC52-3B74-D4F0-99DC6B61E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14252"/>
              </p:ext>
            </p:extLst>
          </p:nvPr>
        </p:nvGraphicFramePr>
        <p:xfrm>
          <a:off x="0" y="2880360"/>
          <a:ext cx="12192000" cy="39776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194651">
                  <a:extLst>
                    <a:ext uri="{9D8B030D-6E8A-4147-A177-3AD203B41FA5}">
                      <a16:colId xmlns:a16="http://schemas.microsoft.com/office/drawing/2014/main" val="2470572579"/>
                    </a:ext>
                  </a:extLst>
                </a:gridCol>
                <a:gridCol w="3331160">
                  <a:extLst>
                    <a:ext uri="{9D8B030D-6E8A-4147-A177-3AD203B41FA5}">
                      <a16:colId xmlns:a16="http://schemas.microsoft.com/office/drawing/2014/main" val="1407242864"/>
                    </a:ext>
                  </a:extLst>
                </a:gridCol>
                <a:gridCol w="2986507">
                  <a:extLst>
                    <a:ext uri="{9D8B030D-6E8A-4147-A177-3AD203B41FA5}">
                      <a16:colId xmlns:a16="http://schemas.microsoft.com/office/drawing/2014/main" val="475024536"/>
                    </a:ext>
                  </a:extLst>
                </a:gridCol>
                <a:gridCol w="2679682">
                  <a:extLst>
                    <a:ext uri="{9D8B030D-6E8A-4147-A177-3AD203B41FA5}">
                      <a16:colId xmlns:a16="http://schemas.microsoft.com/office/drawing/2014/main" val="1255334104"/>
                    </a:ext>
                  </a:extLst>
                </a:gridCol>
              </a:tblGrid>
              <a:tr h="1782836">
                <a:tc>
                  <a:txBody>
                    <a:bodyPr/>
                    <a:lstStyle/>
                    <a:p>
                      <a:pPr algn="ctr"/>
                      <a:r>
                        <a:rPr lang="hu-HU" sz="2700" b="1" dirty="0" err="1">
                          <a:solidFill>
                            <a:schemeClr val="tx1"/>
                          </a:solidFill>
                        </a:rPr>
                        <a:t>Strenghts</a:t>
                      </a:r>
                      <a:endParaRPr lang="hu-HU" sz="27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hu-HU" sz="2700" b="1" dirty="0">
                          <a:solidFill>
                            <a:schemeClr val="tx1"/>
                          </a:solidFill>
                        </a:rPr>
                        <a:t>(Erősségek)</a:t>
                      </a:r>
                    </a:p>
                  </a:txBody>
                  <a:tcPr marL="134800" marR="134800" marT="67400" marB="6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700" b="1" dirty="0" err="1">
                          <a:solidFill>
                            <a:schemeClr val="tx1"/>
                          </a:solidFill>
                        </a:rPr>
                        <a:t>Weakness</a:t>
                      </a:r>
                      <a:endParaRPr lang="hu-HU" sz="27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hu-HU" sz="2700" b="1" dirty="0">
                          <a:solidFill>
                            <a:schemeClr val="tx1"/>
                          </a:solidFill>
                        </a:rPr>
                        <a:t>(Gyengeségek</a:t>
                      </a:r>
                    </a:p>
                  </a:txBody>
                  <a:tcPr marL="134800" marR="134800" marT="67400" marB="6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700" b="1" dirty="0" err="1">
                          <a:solidFill>
                            <a:schemeClr val="tx1"/>
                          </a:solidFill>
                        </a:rPr>
                        <a:t>Oppurtinities</a:t>
                      </a:r>
                      <a:endParaRPr lang="hu-HU" sz="27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hu-HU" sz="2700" b="1" dirty="0">
                          <a:solidFill>
                            <a:schemeClr val="tx1"/>
                          </a:solidFill>
                        </a:rPr>
                        <a:t>(Lehetőségek)</a:t>
                      </a:r>
                    </a:p>
                  </a:txBody>
                  <a:tcPr marL="134800" marR="134800" marT="67400" marB="6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700" b="1" dirty="0" err="1">
                          <a:solidFill>
                            <a:schemeClr val="tx1"/>
                          </a:solidFill>
                        </a:rPr>
                        <a:t>Threats</a:t>
                      </a:r>
                      <a:endParaRPr lang="hu-HU" sz="27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hu-HU" sz="2700" b="1" dirty="0">
                          <a:solidFill>
                            <a:schemeClr val="tx1"/>
                          </a:solidFill>
                        </a:rPr>
                        <a:t>(Veszélyek)</a:t>
                      </a:r>
                    </a:p>
                  </a:txBody>
                  <a:tcPr marL="134800" marR="134800" marT="67400" marB="67400"/>
                </a:tc>
                <a:extLst>
                  <a:ext uri="{0D108BD9-81ED-4DB2-BD59-A6C34878D82A}">
                    <a16:rowId xmlns:a16="http://schemas.microsoft.com/office/drawing/2014/main" val="1357563552"/>
                  </a:ext>
                </a:extLst>
              </a:tr>
              <a:tr h="2194804">
                <a:tc>
                  <a:txBody>
                    <a:bodyPr/>
                    <a:lstStyle/>
                    <a:p>
                      <a:pPr algn="ctr"/>
                      <a:r>
                        <a:rPr lang="hu-HU" sz="2700" b="1">
                          <a:solidFill>
                            <a:schemeClr val="tx1"/>
                          </a:solidFill>
                        </a:rPr>
                        <a:t>Összeszokott csapat vagyunk</a:t>
                      </a:r>
                    </a:p>
                  </a:txBody>
                  <a:tcPr marL="134800" marR="134800" marT="67400" marB="6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700" b="1" dirty="0">
                          <a:solidFill>
                            <a:schemeClr val="tx1"/>
                          </a:solidFill>
                        </a:rPr>
                        <a:t>Lusták vagyunk</a:t>
                      </a:r>
                    </a:p>
                  </a:txBody>
                  <a:tcPr marL="134800" marR="134800" marT="67400" marB="6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700" b="1" dirty="0">
                          <a:solidFill>
                            <a:schemeClr val="tx1"/>
                          </a:solidFill>
                        </a:rPr>
                        <a:t>Informatikát tanulunk</a:t>
                      </a:r>
                    </a:p>
                  </a:txBody>
                  <a:tcPr marL="134800" marR="134800" marT="67400" marB="6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700" b="1" dirty="0">
                          <a:solidFill>
                            <a:schemeClr val="tx1"/>
                          </a:solidFill>
                        </a:rPr>
                        <a:t>Nem készítsük el határidőre a projektet</a:t>
                      </a:r>
                    </a:p>
                  </a:txBody>
                  <a:tcPr marL="134800" marR="134800" marT="67400" marB="67400"/>
                </a:tc>
                <a:extLst>
                  <a:ext uri="{0D108BD9-81ED-4DB2-BD59-A6C34878D82A}">
                    <a16:rowId xmlns:a16="http://schemas.microsoft.com/office/drawing/2014/main" val="293801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76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4ECA37-9ECE-6A52-5D5C-B174FC5E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0" y="1260627"/>
            <a:ext cx="3521830" cy="4953741"/>
          </a:xfrm>
        </p:spPr>
        <p:txBody>
          <a:bodyPr anchor="t">
            <a:normAutofit/>
          </a:bodyPr>
          <a:lstStyle/>
          <a:p>
            <a:r>
              <a:rPr lang="hu-HU" sz="3400" dirty="0">
                <a:latin typeface="Amasis MT Pro Black" panose="02040A04050005020304" pitchFamily="18" charset="-18"/>
              </a:rPr>
              <a:t>Hálózatunk logikai topológiája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FF2378D-B4B1-CBC4-7EE0-D9A1C016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10" y="1260628"/>
            <a:ext cx="7004590" cy="289061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211AD8A6-B1C5-A93A-EE31-E556BFAA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1286815"/>
            <a:ext cx="7989061" cy="3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2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0BF1E0-EF04-C650-7544-89766ED7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6" y="12977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Hálózatunk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Topológiája:</a:t>
            </a:r>
            <a:b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47B9C71E-5132-E545-12AD-393144AA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15640"/>
            <a:ext cx="5304141" cy="399364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 topológia egy központi csomópontból kiindulva a fa gyökereihez hasonlóan köti össze hierarchikusan az alárendelt csomópontokat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45" name="Rectangle 42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kör, víz, kék látható&#10;&#10;Automatikusan generált leírás">
            <a:extLst>
              <a:ext uri="{FF2B5EF4-FFF2-40B4-BE49-F238E27FC236}">
                <a16:creationId xmlns:a16="http://schemas.microsoft.com/office/drawing/2014/main" id="{7392558E-FBA9-9A58-82AC-4A0C04079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36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4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D2A0A0-32A2-8138-DBA7-A710CF06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ABB4D87-7525-061C-3ECB-AB3274309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0207"/>
            <a:ext cx="12163647" cy="5412828"/>
          </a:xfrm>
        </p:spPr>
      </p:pic>
    </p:spTree>
    <p:extLst>
      <p:ext uri="{BB962C8B-B14F-4D97-AF65-F5344CB8AC3E}">
        <p14:creationId xmlns:p14="http://schemas.microsoft.com/office/powerpoint/2010/main" val="174026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6D003E-1AED-9399-BC9A-3DE00F20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5340" y="568179"/>
            <a:ext cx="13822680" cy="4354341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/>
              <a:t>A hálózatunk 3 részre oszlik: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4469FA-1A6F-7E7F-88D1-728C474A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4" y="2121378"/>
            <a:ext cx="10820400" cy="4024125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38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92FE55-2490-5980-E8F1-C0682ADD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67" y="804351"/>
            <a:ext cx="8610600" cy="1293028"/>
          </a:xfrm>
        </p:spPr>
        <p:txBody>
          <a:bodyPr>
            <a:norm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Rendszergazdai szoba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781483-D8FC-5547-EB17-9216627A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b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8D8D690-EEB9-F7D1-C3BA-98C74E7B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594"/>
            <a:ext cx="12123906" cy="430398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3DBADC5-62BB-5A93-DB0E-6EA3098B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62" y="1879345"/>
            <a:ext cx="5816599" cy="493441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025B9E5-4846-3C9C-0453-2DE3CC799679}"/>
              </a:ext>
            </a:extLst>
          </p:cNvPr>
          <p:cNvSpPr txBox="1"/>
          <p:nvPr/>
        </p:nvSpPr>
        <p:spPr>
          <a:xfrm>
            <a:off x="6298353" y="10116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Nyomtató</a:t>
            </a:r>
            <a:r>
              <a:rPr lang="hu-HU" sz="3200" dirty="0"/>
              <a:t>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szoba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99223CB-8C8E-1A92-1CCD-83D0A1882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847" y="1803632"/>
            <a:ext cx="9232305" cy="5129377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C371A409-080A-2F83-24E1-6F6D9331F2E6}"/>
              </a:ext>
            </a:extLst>
          </p:cNvPr>
          <p:cNvSpPr txBox="1"/>
          <p:nvPr/>
        </p:nvSpPr>
        <p:spPr>
          <a:xfrm>
            <a:off x="5353455" y="938139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Szaktanterem</a:t>
            </a:r>
          </a:p>
        </p:txBody>
      </p:sp>
    </p:spTree>
    <p:extLst>
      <p:ext uri="{BB962C8B-B14F-4D97-AF65-F5344CB8AC3E}">
        <p14:creationId xmlns:p14="http://schemas.microsoft.com/office/powerpoint/2010/main" val="4526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0"/>
      <p:bldP spid="10" grpId="1"/>
      <p:bldP spid="13" grpId="0"/>
      <p:bldP spid="13" grpId="1"/>
    </p:bldLst>
  </p:timing>
</p:sld>
</file>

<file path=ppt/theme/theme1.xml><?xml version="1.0" encoding="utf-8"?>
<a:theme xmlns:a="http://schemas.openxmlformats.org/drawingml/2006/main" name="Kondenzcsík">
  <a:themeElements>
    <a:clrScheme name="2. egyéni séma">
      <a:dk1>
        <a:srgbClr val="FFFFFF"/>
      </a:dk1>
      <a:lt1>
        <a:srgbClr val="1B1811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275</TotalTime>
  <Words>110</Words>
  <Application>Microsoft Office PowerPoint</Application>
  <PresentationFormat>Szélesvásznú</PresentationFormat>
  <Paragraphs>28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Amasis MT Pro Black</vt:lpstr>
      <vt:lpstr>Arial</vt:lpstr>
      <vt:lpstr>Century Gothic</vt:lpstr>
      <vt:lpstr>Times New Roman</vt:lpstr>
      <vt:lpstr>Kondenzcsík</vt:lpstr>
      <vt:lpstr>Egy Hálózat készítése</vt:lpstr>
      <vt:lpstr>Csapatnevünk és a logónk</vt:lpstr>
      <vt:lpstr>Miért választottuk ezt a projektet?</vt:lpstr>
      <vt:lpstr>Swot analízis</vt:lpstr>
      <vt:lpstr>Hálózatunk logikai topológiája</vt:lpstr>
      <vt:lpstr>Hálózatunk Topológiája: FA</vt:lpstr>
      <vt:lpstr>PowerPoint-bemutató</vt:lpstr>
      <vt:lpstr>A hálózatunk 3 részre oszlik:</vt:lpstr>
      <vt:lpstr>Rendszergazdai szoba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 Hálózat készítése</dc:title>
  <dc:creator>O365 felhasználó</dc:creator>
  <cp:lastModifiedBy>O365 felhasználó</cp:lastModifiedBy>
  <cp:revision>53</cp:revision>
  <dcterms:created xsi:type="dcterms:W3CDTF">2025-01-23T16:46:12Z</dcterms:created>
  <dcterms:modified xsi:type="dcterms:W3CDTF">2025-02-04T18:05:26Z</dcterms:modified>
</cp:coreProperties>
</file>