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818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33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009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795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60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744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9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944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79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3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8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9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4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0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2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3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8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0F00-3FA7-4DA0-8D6D-B22E08CB2735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990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969DAA-3BFB-10B3-CD75-CB6A15186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148" y="102424"/>
            <a:ext cx="9448800" cy="1825096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2">
                    <a:lumMod val="10000"/>
                  </a:schemeClr>
                </a:solidFill>
                <a:latin typeface="Amasis MT Pro Black" panose="02040A04050005020304" pitchFamily="18" charset="-18"/>
              </a:rPr>
              <a:t>Egy Hálózat készítése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DC8552-DC64-C76B-699D-0217650A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57052"/>
            <a:ext cx="9448800" cy="1559231"/>
          </a:xfrm>
        </p:spPr>
        <p:txBody>
          <a:bodyPr>
            <a:noAutofit/>
          </a:bodyPr>
          <a:lstStyle/>
          <a:p>
            <a:r>
              <a:rPr lang="hu-HU" sz="2400" dirty="0">
                <a:solidFill>
                  <a:schemeClr val="tx2">
                    <a:lumMod val="10000"/>
                  </a:schemeClr>
                </a:solidFill>
              </a:rPr>
              <a:t>Készítette:</a:t>
            </a:r>
          </a:p>
          <a:p>
            <a:r>
              <a:rPr lang="hu-HU" sz="2400" dirty="0">
                <a:solidFill>
                  <a:schemeClr val="tx2">
                    <a:lumMod val="10000"/>
                  </a:schemeClr>
                </a:solidFill>
              </a:rPr>
              <a:t>Farkas Attila</a:t>
            </a:r>
          </a:p>
          <a:p>
            <a:r>
              <a:rPr lang="hu-HU" sz="2400" dirty="0" err="1">
                <a:solidFill>
                  <a:schemeClr val="tx2">
                    <a:lumMod val="10000"/>
                  </a:schemeClr>
                </a:solidFill>
              </a:rPr>
              <a:t>Szocska</a:t>
            </a:r>
            <a:r>
              <a:rPr lang="hu-HU" sz="2400" dirty="0">
                <a:solidFill>
                  <a:schemeClr val="tx2">
                    <a:lumMod val="10000"/>
                  </a:schemeClr>
                </a:solidFill>
              </a:rPr>
              <a:t> Dominik</a:t>
            </a:r>
          </a:p>
        </p:txBody>
      </p:sp>
    </p:spTree>
    <p:extLst>
      <p:ext uri="{BB962C8B-B14F-4D97-AF65-F5344CB8AC3E}">
        <p14:creationId xmlns:p14="http://schemas.microsoft.com/office/powerpoint/2010/main" val="315157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2637CF-6570-4897-B50C-507291D5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75" y="327098"/>
            <a:ext cx="7612625" cy="1293028"/>
          </a:xfrm>
        </p:spPr>
        <p:txBody>
          <a:bodyPr/>
          <a:lstStyle/>
          <a:p>
            <a:pPr algn="ctr"/>
            <a:r>
              <a:rPr lang="hu-HU">
                <a:latin typeface="Amasis MT Pro Black" panose="02040A04050005020304" pitchFamily="18" charset="-18"/>
              </a:rPr>
              <a:t>Miért választottuk ezt a projektet</a:t>
            </a:r>
            <a:endParaRPr lang="hu-HU" dirty="0">
              <a:latin typeface="Amasis MT Pro Black" panose="02040A04050005020304" pitchFamily="18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512871-12DD-1D66-4C71-E8CE4B8A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8418"/>
            <a:ext cx="10820400" cy="4024125"/>
          </a:xfrm>
        </p:spPr>
        <p:txBody>
          <a:bodyPr>
            <a:normAutofit/>
          </a:bodyPr>
          <a:lstStyle/>
          <a:p>
            <a:r>
              <a:rPr lang="hu-HU" sz="3200" dirty="0"/>
              <a:t>Azért választottuk ezt a projektet mert min a ketten az informatika rendszer és alkalmazásüzemeltető </a:t>
            </a:r>
            <a:r>
              <a:rPr lang="hu-HU" sz="3200" dirty="0" err="1"/>
              <a:t>szakát</a:t>
            </a:r>
            <a:r>
              <a:rPr lang="hu-HU" sz="3200" dirty="0"/>
              <a:t> tanuljuk. Így az előképzettségünk is meg van hozzá</a:t>
            </a:r>
          </a:p>
        </p:txBody>
      </p:sp>
    </p:spTree>
    <p:extLst>
      <p:ext uri="{BB962C8B-B14F-4D97-AF65-F5344CB8AC3E}">
        <p14:creationId xmlns:p14="http://schemas.microsoft.com/office/powerpoint/2010/main" val="339373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54EAED-A322-7900-7EDA-6108FBBA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hu-HU" sz="3600">
                <a:solidFill>
                  <a:schemeClr val="bg1"/>
                </a:solidFill>
                <a:latin typeface="Amasis MT Pro Black" panose="020F0502020204030204" pitchFamily="18" charset="-18"/>
              </a:rPr>
              <a:t>Swot analízis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F61425-680E-D611-0578-874A10C6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Tartalom helye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A454A2F-535C-6997-7594-C9D735DC3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46" y="2017986"/>
            <a:ext cx="7561811" cy="2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4ECA37-9ECE-6A52-5D5C-B174FC5E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8" y="1564472"/>
            <a:ext cx="4137410" cy="1864527"/>
          </a:xfrm>
        </p:spPr>
        <p:txBody>
          <a:bodyPr anchor="b">
            <a:normAutofit/>
          </a:bodyPr>
          <a:lstStyle/>
          <a:p>
            <a:pPr algn="l"/>
            <a:r>
              <a:rPr lang="hu-HU" sz="3200" dirty="0">
                <a:latin typeface="Amasis MT Pro Black" panose="02040A04050005020304" pitchFamily="18" charset="-18"/>
              </a:rPr>
              <a:t>Hálózatunk logikai topológiája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7340672-CA49-9925-AC9D-B7C2FA8D7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79" y="0"/>
            <a:ext cx="6542315" cy="6595870"/>
          </a:xfrm>
        </p:spPr>
      </p:pic>
    </p:spTree>
    <p:extLst>
      <p:ext uri="{BB962C8B-B14F-4D97-AF65-F5344CB8AC3E}">
        <p14:creationId xmlns:p14="http://schemas.microsoft.com/office/powerpoint/2010/main" val="335292150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20BF1E0-EF04-C650-7544-89766ED7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538" y="485674"/>
            <a:ext cx="4510994" cy="2422626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Hálózatunk</a:t>
            </a:r>
            <a:r>
              <a:rPr lang="en-US" sz="4400" dirty="0"/>
              <a:t> </a:t>
            </a:r>
            <a:r>
              <a:rPr lang="en-US" sz="4400" dirty="0" err="1"/>
              <a:t>Fizikai</a:t>
            </a:r>
            <a:r>
              <a:rPr lang="en-US" sz="4400" dirty="0"/>
              <a:t> </a:t>
            </a:r>
            <a:r>
              <a:rPr lang="en-US" sz="4400" dirty="0" err="1"/>
              <a:t>topológiája</a:t>
            </a:r>
            <a:endParaRPr lang="en-US" sz="4400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47B9C71E-5132-E545-12AD-393144AA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538" y="2920318"/>
            <a:ext cx="4510993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csillag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lényege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eszköz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adatforgalom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központú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eszközhöz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csatlakozik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képernyőkép, diagram, sor látható&#10;&#10;Automatikusan generált leírás">
            <a:extLst>
              <a:ext uri="{FF2B5EF4-FFF2-40B4-BE49-F238E27FC236}">
                <a16:creationId xmlns:a16="http://schemas.microsoft.com/office/drawing/2014/main" id="{D8614A97-36B3-07BB-FA2C-55F5576FB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914973"/>
            <a:ext cx="5475672" cy="50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4043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C989A3-520F-AC24-3275-28D08348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1E648F-5249-1FB5-ECAA-CAAA41FB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9873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DE4E8-5C35-FF0A-7346-2C3A8141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EABD24-990D-5C66-F37C-075EF983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94854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24D344-BCAE-1A0A-E311-F0BFC097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AB9B1E-02FA-273E-AA04-D9E7FF68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287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Kondenzcsík">
  <a:themeElements>
    <a:clrScheme name="2. egyéni séma">
      <a:dk1>
        <a:srgbClr val="FFFFFF"/>
      </a:dk1>
      <a:lt1>
        <a:srgbClr val="1B1811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127</TotalTime>
  <Words>59</Words>
  <Application>Microsoft Office PowerPoint</Application>
  <PresentationFormat>Szélesvásznú</PresentationFormat>
  <Paragraphs>10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Amasis MT Pro Black</vt:lpstr>
      <vt:lpstr>Arial</vt:lpstr>
      <vt:lpstr>Century Gothic</vt:lpstr>
      <vt:lpstr>Times New Roman</vt:lpstr>
      <vt:lpstr>Kondenzcsík</vt:lpstr>
      <vt:lpstr>Egy Hálózat készítése</vt:lpstr>
      <vt:lpstr>Miért választottuk ezt a projektet</vt:lpstr>
      <vt:lpstr>Swot analízis</vt:lpstr>
      <vt:lpstr>Hálózatunk logikai topológiája</vt:lpstr>
      <vt:lpstr>Hálózatunk Fizikai topológiája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16</cp:revision>
  <dcterms:created xsi:type="dcterms:W3CDTF">2025-01-23T16:46:12Z</dcterms:created>
  <dcterms:modified xsi:type="dcterms:W3CDTF">2025-01-23T18:53:47Z</dcterms:modified>
</cp:coreProperties>
</file>