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B459A7-F12E-4B9B-ADD8-7AC29A401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791" y="864066"/>
            <a:ext cx="7766936" cy="755009"/>
          </a:xfrm>
        </p:spPr>
        <p:txBody>
          <a:bodyPr/>
          <a:lstStyle/>
          <a:p>
            <a:r>
              <a:rPr lang="hu-HU" dirty="0"/>
              <a:t>Projekt feladat</a:t>
            </a:r>
          </a:p>
        </p:txBody>
      </p:sp>
    </p:spTree>
    <p:extLst>
      <p:ext uri="{BB962C8B-B14F-4D97-AF65-F5344CB8AC3E}">
        <p14:creationId xmlns:p14="http://schemas.microsoft.com/office/powerpoint/2010/main" val="95785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C9D493-73F2-4953-86FF-4450CCC5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 tagok: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71344D-A8C3-4BEE-B3F4-EA26E926B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Botlik Levente</a:t>
            </a:r>
          </a:p>
          <a:p>
            <a:r>
              <a:rPr lang="hu-HU" dirty="0"/>
              <a:t>Horváth Bence</a:t>
            </a:r>
          </a:p>
          <a:p>
            <a:r>
              <a:rPr lang="hu-HU" dirty="0"/>
              <a:t>Oláh Dominik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17F0053-1869-4387-BA53-FCC1CA84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403" y="1176800"/>
            <a:ext cx="53054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2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3BB0F-8ED0-4092-B9AA-27AAA63D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2C76CA-EC7F-45A3-AE25-EE1D698F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Botlik Levente: index és emlősök </a:t>
            </a:r>
            <a:r>
              <a:rPr lang="hu-HU" dirty="0" err="1"/>
              <a:t>html</a:t>
            </a:r>
            <a:r>
              <a:rPr lang="hu-HU" dirty="0"/>
              <a:t>.</a:t>
            </a:r>
          </a:p>
          <a:p>
            <a:r>
              <a:rPr lang="hu-HU" dirty="0"/>
              <a:t>Horváth Bence: halak </a:t>
            </a:r>
            <a:r>
              <a:rPr lang="hu-HU" dirty="0" err="1"/>
              <a:t>html</a:t>
            </a:r>
            <a:r>
              <a:rPr lang="hu-HU" dirty="0"/>
              <a:t> és </a:t>
            </a:r>
            <a:r>
              <a:rPr lang="hu-HU" dirty="0" err="1"/>
              <a:t>css</a:t>
            </a:r>
            <a:r>
              <a:rPr lang="hu-HU" dirty="0"/>
              <a:t>.</a:t>
            </a:r>
          </a:p>
          <a:p>
            <a:r>
              <a:rPr lang="hu-HU" dirty="0"/>
              <a:t>Oláh Dominik: kétéltűek és hüllők meg még a madarak </a:t>
            </a:r>
            <a:r>
              <a:rPr lang="hu-HU" dirty="0" err="1"/>
              <a:t>html</a:t>
            </a:r>
            <a:r>
              <a:rPr lang="hu-HU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774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80179F-F907-49D2-ABB7-6A9EDCDD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5364" y="320604"/>
            <a:ext cx="1324812" cy="1320800"/>
          </a:xfrm>
        </p:spPr>
        <p:txBody>
          <a:bodyPr/>
          <a:lstStyle/>
          <a:p>
            <a:r>
              <a:rPr lang="hu-HU" dirty="0"/>
              <a:t>vége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F8FA08-DBEC-44ED-8445-D602C5894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3341" y="6248400"/>
            <a:ext cx="3420661" cy="288996"/>
          </a:xfrm>
        </p:spPr>
        <p:txBody>
          <a:bodyPr>
            <a:normAutofit fontScale="85000" lnSpcReduction="20000"/>
          </a:bodyPr>
          <a:lstStyle/>
          <a:p>
            <a:r>
              <a:rPr lang="hu-HU" dirty="0" err="1"/>
              <a:t>PPt</a:t>
            </a:r>
            <a:r>
              <a:rPr lang="hu-HU" dirty="0"/>
              <a:t>-ét készítette: Botlik Levente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9B2298A-611C-4D41-AEC9-0E2EFEBB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166812"/>
            <a:ext cx="64198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42276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47</Words>
  <Application>Microsoft Office PowerPoint</Application>
  <PresentationFormat>Szélesvásznú</PresentationFormat>
  <Paragraphs>11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Dimenzió</vt:lpstr>
      <vt:lpstr>Projekt feladat</vt:lpstr>
      <vt:lpstr>Csapat tagok:</vt:lpstr>
      <vt:lpstr>Feladatok: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feladat</dc:title>
  <dc:creator>botlik.levente</dc:creator>
  <cp:lastModifiedBy>botlik.levente</cp:lastModifiedBy>
  <cp:revision>3</cp:revision>
  <dcterms:created xsi:type="dcterms:W3CDTF">2023-12-04T09:03:26Z</dcterms:created>
  <dcterms:modified xsi:type="dcterms:W3CDTF">2023-12-04T09:29:38Z</dcterms:modified>
</cp:coreProperties>
</file>