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98" r:id="rId2"/>
    <p:sldId id="258" r:id="rId3"/>
    <p:sldId id="299" r:id="rId4"/>
    <p:sldId id="289" r:id="rId5"/>
    <p:sldId id="290" r:id="rId6"/>
    <p:sldId id="297" r:id="rId7"/>
    <p:sldId id="256" r:id="rId8"/>
    <p:sldId id="257" r:id="rId9"/>
    <p:sldId id="276" r:id="rId10"/>
    <p:sldId id="278" r:id="rId11"/>
    <p:sldId id="277" r:id="rId12"/>
    <p:sldId id="291" r:id="rId13"/>
    <p:sldId id="292"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93" r:id="rId31"/>
    <p:sldId id="294" r:id="rId32"/>
    <p:sldId id="280" r:id="rId33"/>
    <p:sldId id="279" r:id="rId34"/>
    <p:sldId id="284" r:id="rId35"/>
    <p:sldId id="285" r:id="rId36"/>
    <p:sldId id="286" r:id="rId37"/>
    <p:sldId id="287" r:id="rId38"/>
    <p:sldId id="288" r:id="rId39"/>
    <p:sldId id="295" r:id="rId4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30" d="100"/>
          <a:sy n="30" d="100"/>
        </p:scale>
        <p:origin x="-1744"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printerSettings" Target="printerSettings/printerSettings1.bin"/><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1EA735E-CABD-D547-8EB9-B48CAF3A6E8B}" type="doc">
      <dgm:prSet loTypeId="urn:microsoft.com/office/officeart/2005/8/layout/radial6" loCatId="" qsTypeId="urn:microsoft.com/office/officeart/2005/8/quickstyle/simple4" qsCatId="simple" csTypeId="urn:microsoft.com/office/officeart/2005/8/colors/accent1_2" csCatId="accent1" phldr="1"/>
      <dgm:spPr/>
      <dgm:t>
        <a:bodyPr/>
        <a:lstStyle/>
        <a:p>
          <a:endParaRPr lang="en-US"/>
        </a:p>
      </dgm:t>
    </dgm:pt>
    <dgm:pt modelId="{94FCE11E-1635-B24D-9922-E722B28CC172}">
      <dgm:prSet phldrT="[Text]"/>
      <dgm:spPr/>
      <dgm:t>
        <a:bodyPr/>
        <a:lstStyle/>
        <a:p>
          <a:r>
            <a:rPr lang="en-US" dirty="0" smtClean="0">
              <a:latin typeface="Courier"/>
              <a:cs typeface="Courier"/>
            </a:rPr>
            <a:t>B</a:t>
          </a:r>
          <a:endParaRPr lang="en-US" dirty="0">
            <a:latin typeface="Courier"/>
            <a:cs typeface="Courier"/>
          </a:endParaRPr>
        </a:p>
      </dgm:t>
    </dgm:pt>
    <dgm:pt modelId="{9BB1802F-03B4-1E4C-9AA8-B748E372E16B}" type="parTrans" cxnId="{58881EB2-1993-0541-93C4-9691251C4164}">
      <dgm:prSet/>
      <dgm:spPr/>
      <dgm:t>
        <a:bodyPr/>
        <a:lstStyle/>
        <a:p>
          <a:endParaRPr lang="en-US"/>
        </a:p>
      </dgm:t>
    </dgm:pt>
    <dgm:pt modelId="{4C6482FE-C0A9-9F43-B2DB-BD2C34F9E0D4}" type="sibTrans" cxnId="{58881EB2-1993-0541-93C4-9691251C4164}">
      <dgm:prSet/>
      <dgm:spPr/>
      <dgm:t>
        <a:bodyPr/>
        <a:lstStyle/>
        <a:p>
          <a:endParaRPr lang="en-US"/>
        </a:p>
      </dgm:t>
    </dgm:pt>
    <dgm:pt modelId="{B2A00D9F-2A2C-8840-996F-C11DEC9B1C64}">
      <dgm:prSet phldrT="[Text]"/>
      <dgm:spPr/>
      <dgm:t>
        <a:bodyPr/>
        <a:lstStyle/>
        <a:p>
          <a:r>
            <a:rPr lang="en-US" dirty="0" err="1" smtClean="0">
              <a:latin typeface="Courier"/>
              <a:cs typeface="Courier"/>
            </a:rPr>
            <a:t>im</a:t>
          </a:r>
          <a:endParaRPr lang="en-US" dirty="0">
            <a:latin typeface="Courier"/>
            <a:cs typeface="Courier"/>
          </a:endParaRPr>
        </a:p>
      </dgm:t>
    </dgm:pt>
    <dgm:pt modelId="{634287C2-8593-CF4D-AC1D-47596EDAF09A}" type="parTrans" cxnId="{E6F935B9-AC32-9A47-AE01-E2106190C4EF}">
      <dgm:prSet/>
      <dgm:spPr/>
      <dgm:t>
        <a:bodyPr/>
        <a:lstStyle/>
        <a:p>
          <a:endParaRPr lang="en-US"/>
        </a:p>
      </dgm:t>
    </dgm:pt>
    <dgm:pt modelId="{87CCA5B0-D965-E341-A0A6-EB2349AD55C7}" type="sibTrans" cxnId="{E6F935B9-AC32-9A47-AE01-E2106190C4EF}">
      <dgm:prSet/>
      <dgm:spPr/>
      <dgm:t>
        <a:bodyPr/>
        <a:lstStyle/>
        <a:p>
          <a:endParaRPr lang="en-US"/>
        </a:p>
      </dgm:t>
    </dgm:pt>
    <dgm:pt modelId="{0AF7864B-634F-424F-B37E-142C14A7772F}">
      <dgm:prSet phldrT="[Text]"/>
      <dgm:spPr/>
      <dgm:t>
        <a:bodyPr/>
        <a:lstStyle/>
        <a:p>
          <a:r>
            <a:rPr lang="en-US" dirty="0" err="1" smtClean="0">
              <a:latin typeface="Courier"/>
              <a:cs typeface="Courier"/>
            </a:rPr>
            <a:t>fx</a:t>
          </a:r>
          <a:endParaRPr lang="en-US" dirty="0">
            <a:latin typeface="Courier"/>
            <a:cs typeface="Courier"/>
          </a:endParaRPr>
        </a:p>
      </dgm:t>
    </dgm:pt>
    <dgm:pt modelId="{C7EC0D2C-9B51-8E4C-9F03-D9E7ED1C9A66}" type="parTrans" cxnId="{9DE5A7E2-EC81-844D-A28F-A543DF8271C7}">
      <dgm:prSet/>
      <dgm:spPr/>
      <dgm:t>
        <a:bodyPr/>
        <a:lstStyle/>
        <a:p>
          <a:endParaRPr lang="en-US"/>
        </a:p>
      </dgm:t>
    </dgm:pt>
    <dgm:pt modelId="{9065BC20-7D32-A94E-B39F-1D71F11090A3}" type="sibTrans" cxnId="{9DE5A7E2-EC81-844D-A28F-A543DF8271C7}">
      <dgm:prSet/>
      <dgm:spPr/>
      <dgm:t>
        <a:bodyPr/>
        <a:lstStyle/>
        <a:p>
          <a:endParaRPr lang="en-US"/>
        </a:p>
      </dgm:t>
    </dgm:pt>
    <dgm:pt modelId="{88669DC4-D8EE-FC40-B9E0-67CB82571B12}">
      <dgm:prSet phldrT="[Text]"/>
      <dgm:spPr/>
      <dgm:t>
        <a:bodyPr/>
        <a:lstStyle/>
        <a:p>
          <a:r>
            <a:rPr lang="en-US" dirty="0" err="1" smtClean="0">
              <a:latin typeface="Courier"/>
              <a:cs typeface="Courier"/>
            </a:rPr>
            <a:t>fs</a:t>
          </a:r>
          <a:endParaRPr lang="en-US" dirty="0">
            <a:latin typeface="Courier"/>
            <a:cs typeface="Courier"/>
          </a:endParaRPr>
        </a:p>
      </dgm:t>
    </dgm:pt>
    <dgm:pt modelId="{25483D86-B338-344F-AFB5-F042E8F86D24}" type="parTrans" cxnId="{F838DB3E-C552-9445-B39F-689EA4E53B0E}">
      <dgm:prSet/>
      <dgm:spPr/>
      <dgm:t>
        <a:bodyPr/>
        <a:lstStyle/>
        <a:p>
          <a:endParaRPr lang="en-US"/>
        </a:p>
      </dgm:t>
    </dgm:pt>
    <dgm:pt modelId="{88F28E76-0800-E841-9D4C-E2B1E1D14145}" type="sibTrans" cxnId="{F838DB3E-C552-9445-B39F-689EA4E53B0E}">
      <dgm:prSet/>
      <dgm:spPr/>
      <dgm:t>
        <a:bodyPr/>
        <a:lstStyle/>
        <a:p>
          <a:endParaRPr lang="en-US"/>
        </a:p>
      </dgm:t>
    </dgm:pt>
    <dgm:pt modelId="{E631E9A5-E2F3-3847-8107-700FC2DB4937}">
      <dgm:prSet phldrT="[Text]"/>
      <dgm:spPr/>
      <dgm:t>
        <a:bodyPr/>
        <a:lstStyle/>
        <a:p>
          <a:r>
            <a:rPr lang="en-US" dirty="0" err="1" smtClean="0">
              <a:latin typeface="Courier"/>
              <a:cs typeface="Courier"/>
            </a:rPr>
            <a:t>ft</a:t>
          </a:r>
          <a:endParaRPr lang="en-US" dirty="0">
            <a:latin typeface="Courier"/>
            <a:cs typeface="Courier"/>
          </a:endParaRPr>
        </a:p>
      </dgm:t>
    </dgm:pt>
    <dgm:pt modelId="{A1D3F898-DD73-C54E-8889-7FE7C44C050A}" type="parTrans" cxnId="{8FB71E47-7FD6-ED45-BB06-C50C0AFA165F}">
      <dgm:prSet/>
      <dgm:spPr/>
      <dgm:t>
        <a:bodyPr/>
        <a:lstStyle/>
        <a:p>
          <a:endParaRPr lang="en-US"/>
        </a:p>
      </dgm:t>
    </dgm:pt>
    <dgm:pt modelId="{6380DA82-1873-8842-85F1-D25E484A0FFF}" type="sibTrans" cxnId="{8FB71E47-7FD6-ED45-BB06-C50C0AFA165F}">
      <dgm:prSet/>
      <dgm:spPr/>
      <dgm:t>
        <a:bodyPr/>
        <a:lstStyle/>
        <a:p>
          <a:endParaRPr lang="en-US"/>
        </a:p>
      </dgm:t>
    </dgm:pt>
    <dgm:pt modelId="{73210D69-5285-7F44-BBAE-E7498CF05C0E}">
      <dgm:prSet phldrT="[Text]"/>
      <dgm:spPr/>
      <dgm:t>
        <a:bodyPr/>
        <a:lstStyle/>
        <a:p>
          <a:r>
            <a:rPr lang="en-US" dirty="0" smtClean="0">
              <a:latin typeface="Courier"/>
              <a:cs typeface="Courier"/>
            </a:rPr>
            <a:t>cl</a:t>
          </a:r>
          <a:endParaRPr lang="en-US" dirty="0">
            <a:latin typeface="Courier"/>
            <a:cs typeface="Courier"/>
          </a:endParaRPr>
        </a:p>
      </dgm:t>
    </dgm:pt>
    <dgm:pt modelId="{3B714C80-7EF2-8A4D-857A-4C193CAE2236}" type="parTrans" cxnId="{4112153F-53F5-0C4E-9460-8956A41B77D1}">
      <dgm:prSet/>
      <dgm:spPr/>
      <dgm:t>
        <a:bodyPr/>
        <a:lstStyle/>
        <a:p>
          <a:endParaRPr lang="en-US"/>
        </a:p>
      </dgm:t>
    </dgm:pt>
    <dgm:pt modelId="{3DCBF024-8D8E-C349-992E-B2F1E385D033}" type="sibTrans" cxnId="{4112153F-53F5-0C4E-9460-8956A41B77D1}">
      <dgm:prSet/>
      <dgm:spPr/>
      <dgm:t>
        <a:bodyPr/>
        <a:lstStyle/>
        <a:p>
          <a:endParaRPr lang="en-US"/>
        </a:p>
      </dgm:t>
    </dgm:pt>
    <dgm:pt modelId="{88098AD1-D024-E943-89EF-73215C816475}">
      <dgm:prSet phldrT="[Text]"/>
      <dgm:spPr/>
      <dgm:t>
        <a:bodyPr/>
        <a:lstStyle/>
        <a:p>
          <a:r>
            <a:rPr lang="en-US" dirty="0" smtClean="0">
              <a:latin typeface="Courier"/>
              <a:cs typeface="Courier"/>
            </a:rPr>
            <a:t>mv</a:t>
          </a:r>
          <a:endParaRPr lang="en-US" dirty="0">
            <a:latin typeface="Courier"/>
            <a:cs typeface="Courier"/>
          </a:endParaRPr>
        </a:p>
      </dgm:t>
    </dgm:pt>
    <dgm:pt modelId="{990471A0-163D-CA40-A5F6-AB5F1ABDD4C3}" type="parTrans" cxnId="{53381EDE-8E5A-E245-9757-431700FCC802}">
      <dgm:prSet/>
      <dgm:spPr/>
      <dgm:t>
        <a:bodyPr/>
        <a:lstStyle/>
        <a:p>
          <a:endParaRPr lang="en-US"/>
        </a:p>
      </dgm:t>
    </dgm:pt>
    <dgm:pt modelId="{6ABE19F5-FB94-1145-A45F-452176BFC9A6}" type="sibTrans" cxnId="{53381EDE-8E5A-E245-9757-431700FCC802}">
      <dgm:prSet/>
      <dgm:spPr/>
      <dgm:t>
        <a:bodyPr/>
        <a:lstStyle/>
        <a:p>
          <a:endParaRPr lang="en-US"/>
        </a:p>
      </dgm:t>
    </dgm:pt>
    <dgm:pt modelId="{A21FA6D2-8C4F-E64E-8F0F-8B2478B6A973}">
      <dgm:prSet phldrT="[Text]"/>
      <dgm:spPr/>
      <dgm:t>
        <a:bodyPr/>
        <a:lstStyle/>
        <a:p>
          <a:r>
            <a:rPr lang="en-US" dirty="0" err="1" smtClean="0">
              <a:latin typeface="Courier"/>
              <a:cs typeface="Courier"/>
            </a:rPr>
            <a:t>ct</a:t>
          </a:r>
          <a:endParaRPr lang="en-US" dirty="0">
            <a:latin typeface="Courier"/>
            <a:cs typeface="Courier"/>
          </a:endParaRPr>
        </a:p>
      </dgm:t>
    </dgm:pt>
    <dgm:pt modelId="{F50862FD-5F76-7642-A383-08DC8AD6FCAF}" type="parTrans" cxnId="{B08C1319-B5D5-FE45-BA4B-486BB82ABD7B}">
      <dgm:prSet/>
      <dgm:spPr/>
      <dgm:t>
        <a:bodyPr/>
        <a:lstStyle/>
        <a:p>
          <a:endParaRPr lang="en-US"/>
        </a:p>
      </dgm:t>
    </dgm:pt>
    <dgm:pt modelId="{5F19B6E1-3725-0D4B-9E21-26CF561A82FF}" type="sibTrans" cxnId="{B08C1319-B5D5-FE45-BA4B-486BB82ABD7B}">
      <dgm:prSet/>
      <dgm:spPr/>
      <dgm:t>
        <a:bodyPr/>
        <a:lstStyle/>
        <a:p>
          <a:endParaRPr lang="en-US"/>
        </a:p>
      </dgm:t>
    </dgm:pt>
    <dgm:pt modelId="{25FA52F6-8EC9-7945-B482-EF0F99D09872}">
      <dgm:prSet phldrT="[Text]"/>
      <dgm:spPr/>
      <dgm:t>
        <a:bodyPr/>
        <a:lstStyle/>
        <a:p>
          <a:r>
            <a:rPr lang="en-US" dirty="0" err="1" smtClean="0">
              <a:latin typeface="Courier"/>
              <a:cs typeface="Courier"/>
            </a:rPr>
            <a:t>ev</a:t>
          </a:r>
          <a:endParaRPr lang="en-US" dirty="0">
            <a:latin typeface="Courier"/>
            <a:cs typeface="Courier"/>
          </a:endParaRPr>
        </a:p>
      </dgm:t>
    </dgm:pt>
    <dgm:pt modelId="{BAE511C0-EDAB-714A-B270-326D042F61CB}" type="parTrans" cxnId="{565E6B5B-07C0-A54A-82E0-054C525D291C}">
      <dgm:prSet/>
      <dgm:spPr/>
      <dgm:t>
        <a:bodyPr/>
        <a:lstStyle/>
        <a:p>
          <a:endParaRPr lang="en-US"/>
        </a:p>
      </dgm:t>
    </dgm:pt>
    <dgm:pt modelId="{F433ED07-1475-C849-909B-8DCBE65F544A}" type="sibTrans" cxnId="{565E6B5B-07C0-A54A-82E0-054C525D291C}">
      <dgm:prSet/>
      <dgm:spPr/>
      <dgm:t>
        <a:bodyPr/>
        <a:lstStyle/>
        <a:p>
          <a:endParaRPr lang="en-US"/>
        </a:p>
      </dgm:t>
    </dgm:pt>
    <dgm:pt modelId="{F45F3BE3-FC6B-A141-A531-55767616E571}">
      <dgm:prSet phldrT="[Text]"/>
      <dgm:spPr/>
      <dgm:t>
        <a:bodyPr/>
        <a:lstStyle/>
        <a:p>
          <a:r>
            <a:rPr lang="en-US" dirty="0" err="1" smtClean="0"/>
            <a:t>io</a:t>
          </a:r>
          <a:endParaRPr lang="en-US" dirty="0"/>
        </a:p>
      </dgm:t>
    </dgm:pt>
    <dgm:pt modelId="{48397DAE-1D39-6A4B-81FE-C38B10DCC1DE}" type="parTrans" cxnId="{802B18F2-D624-ED4D-9BA5-62019C07F231}">
      <dgm:prSet/>
      <dgm:spPr/>
      <dgm:t>
        <a:bodyPr/>
        <a:lstStyle/>
        <a:p>
          <a:endParaRPr lang="en-US"/>
        </a:p>
      </dgm:t>
    </dgm:pt>
    <dgm:pt modelId="{17837A84-DE35-D84D-B98E-8BDA815107B3}" type="sibTrans" cxnId="{802B18F2-D624-ED4D-9BA5-62019C07F231}">
      <dgm:prSet/>
      <dgm:spPr/>
      <dgm:t>
        <a:bodyPr/>
        <a:lstStyle/>
        <a:p>
          <a:endParaRPr lang="en-US"/>
        </a:p>
      </dgm:t>
    </dgm:pt>
    <dgm:pt modelId="{F2B3ED0E-1AFF-0245-9D1B-5E27CB20A751}" type="pres">
      <dgm:prSet presAssocID="{D1EA735E-CABD-D547-8EB9-B48CAF3A6E8B}" presName="Name0" presStyleCnt="0">
        <dgm:presLayoutVars>
          <dgm:chMax val="1"/>
          <dgm:dir/>
          <dgm:animLvl val="ctr"/>
          <dgm:resizeHandles val="exact"/>
        </dgm:presLayoutVars>
      </dgm:prSet>
      <dgm:spPr/>
      <dgm:t>
        <a:bodyPr/>
        <a:lstStyle/>
        <a:p>
          <a:endParaRPr lang="en-US"/>
        </a:p>
      </dgm:t>
    </dgm:pt>
    <dgm:pt modelId="{A985281C-DAA3-4C42-BA8B-A0413F0A7CCC}" type="pres">
      <dgm:prSet presAssocID="{94FCE11E-1635-B24D-9922-E722B28CC172}" presName="centerShape" presStyleLbl="node0" presStyleIdx="0" presStyleCnt="1"/>
      <dgm:spPr/>
      <dgm:t>
        <a:bodyPr/>
        <a:lstStyle/>
        <a:p>
          <a:endParaRPr lang="en-US"/>
        </a:p>
      </dgm:t>
    </dgm:pt>
    <dgm:pt modelId="{2B00469C-226D-9D45-882C-28FE288C70F7}" type="pres">
      <dgm:prSet presAssocID="{B2A00D9F-2A2C-8840-996F-C11DEC9B1C64}" presName="node" presStyleLbl="node1" presStyleIdx="0" presStyleCnt="9">
        <dgm:presLayoutVars>
          <dgm:bulletEnabled val="1"/>
        </dgm:presLayoutVars>
      </dgm:prSet>
      <dgm:spPr/>
      <dgm:t>
        <a:bodyPr/>
        <a:lstStyle/>
        <a:p>
          <a:endParaRPr lang="en-US"/>
        </a:p>
      </dgm:t>
    </dgm:pt>
    <dgm:pt modelId="{F542B07B-B7CB-B146-BE98-BFC2D29B50BB}" type="pres">
      <dgm:prSet presAssocID="{B2A00D9F-2A2C-8840-996F-C11DEC9B1C64}" presName="dummy" presStyleCnt="0"/>
      <dgm:spPr/>
    </dgm:pt>
    <dgm:pt modelId="{50649910-3927-5E46-8208-A96ECA5271A6}" type="pres">
      <dgm:prSet presAssocID="{87CCA5B0-D965-E341-A0A6-EB2349AD55C7}" presName="sibTrans" presStyleLbl="sibTrans2D1" presStyleIdx="0" presStyleCnt="9"/>
      <dgm:spPr/>
      <dgm:t>
        <a:bodyPr/>
        <a:lstStyle/>
        <a:p>
          <a:endParaRPr lang="en-US"/>
        </a:p>
      </dgm:t>
    </dgm:pt>
    <dgm:pt modelId="{05701634-F070-6249-B752-F85D114EF07B}" type="pres">
      <dgm:prSet presAssocID="{0AF7864B-634F-424F-B37E-142C14A7772F}" presName="node" presStyleLbl="node1" presStyleIdx="1" presStyleCnt="9">
        <dgm:presLayoutVars>
          <dgm:bulletEnabled val="1"/>
        </dgm:presLayoutVars>
      </dgm:prSet>
      <dgm:spPr/>
      <dgm:t>
        <a:bodyPr/>
        <a:lstStyle/>
        <a:p>
          <a:endParaRPr lang="en-US"/>
        </a:p>
      </dgm:t>
    </dgm:pt>
    <dgm:pt modelId="{4CA3CD29-652A-FB44-A5FF-3D7358804963}" type="pres">
      <dgm:prSet presAssocID="{0AF7864B-634F-424F-B37E-142C14A7772F}" presName="dummy" presStyleCnt="0"/>
      <dgm:spPr/>
    </dgm:pt>
    <dgm:pt modelId="{AB6824EB-7882-8A43-ACEC-1E9BF3C9E9B6}" type="pres">
      <dgm:prSet presAssocID="{9065BC20-7D32-A94E-B39F-1D71F11090A3}" presName="sibTrans" presStyleLbl="sibTrans2D1" presStyleIdx="1" presStyleCnt="9"/>
      <dgm:spPr/>
      <dgm:t>
        <a:bodyPr/>
        <a:lstStyle/>
        <a:p>
          <a:endParaRPr lang="en-US"/>
        </a:p>
      </dgm:t>
    </dgm:pt>
    <dgm:pt modelId="{70D29A78-C794-A943-8930-E7B65BAB34D2}" type="pres">
      <dgm:prSet presAssocID="{88669DC4-D8EE-FC40-B9E0-67CB82571B12}" presName="node" presStyleLbl="node1" presStyleIdx="2" presStyleCnt="9">
        <dgm:presLayoutVars>
          <dgm:bulletEnabled val="1"/>
        </dgm:presLayoutVars>
      </dgm:prSet>
      <dgm:spPr/>
      <dgm:t>
        <a:bodyPr/>
        <a:lstStyle/>
        <a:p>
          <a:endParaRPr lang="en-US"/>
        </a:p>
      </dgm:t>
    </dgm:pt>
    <dgm:pt modelId="{AA89AA6A-D62E-0B41-B73D-22BF8186FAAC}" type="pres">
      <dgm:prSet presAssocID="{88669DC4-D8EE-FC40-B9E0-67CB82571B12}" presName="dummy" presStyleCnt="0"/>
      <dgm:spPr/>
    </dgm:pt>
    <dgm:pt modelId="{45312765-96BB-7941-BADD-711BAE05A0D9}" type="pres">
      <dgm:prSet presAssocID="{88F28E76-0800-E841-9D4C-E2B1E1D14145}" presName="sibTrans" presStyleLbl="sibTrans2D1" presStyleIdx="2" presStyleCnt="9"/>
      <dgm:spPr/>
      <dgm:t>
        <a:bodyPr/>
        <a:lstStyle/>
        <a:p>
          <a:endParaRPr lang="en-US"/>
        </a:p>
      </dgm:t>
    </dgm:pt>
    <dgm:pt modelId="{75A90291-0F21-0042-A740-BDE81C09F6EF}" type="pres">
      <dgm:prSet presAssocID="{E631E9A5-E2F3-3847-8107-700FC2DB4937}" presName="node" presStyleLbl="node1" presStyleIdx="3" presStyleCnt="9">
        <dgm:presLayoutVars>
          <dgm:bulletEnabled val="1"/>
        </dgm:presLayoutVars>
      </dgm:prSet>
      <dgm:spPr/>
      <dgm:t>
        <a:bodyPr/>
        <a:lstStyle/>
        <a:p>
          <a:endParaRPr lang="en-US"/>
        </a:p>
      </dgm:t>
    </dgm:pt>
    <dgm:pt modelId="{2749D774-5B06-674D-8865-0CDE9AAEF792}" type="pres">
      <dgm:prSet presAssocID="{E631E9A5-E2F3-3847-8107-700FC2DB4937}" presName="dummy" presStyleCnt="0"/>
      <dgm:spPr/>
    </dgm:pt>
    <dgm:pt modelId="{439161D7-CEED-E449-BC38-6997D277A937}" type="pres">
      <dgm:prSet presAssocID="{6380DA82-1873-8842-85F1-D25E484A0FFF}" presName="sibTrans" presStyleLbl="sibTrans2D1" presStyleIdx="3" presStyleCnt="9"/>
      <dgm:spPr/>
      <dgm:t>
        <a:bodyPr/>
        <a:lstStyle/>
        <a:p>
          <a:endParaRPr lang="en-US"/>
        </a:p>
      </dgm:t>
    </dgm:pt>
    <dgm:pt modelId="{F0A136DC-90BD-6A49-9B80-71BFC67B5148}" type="pres">
      <dgm:prSet presAssocID="{73210D69-5285-7F44-BBAE-E7498CF05C0E}" presName="node" presStyleLbl="node1" presStyleIdx="4" presStyleCnt="9">
        <dgm:presLayoutVars>
          <dgm:bulletEnabled val="1"/>
        </dgm:presLayoutVars>
      </dgm:prSet>
      <dgm:spPr/>
      <dgm:t>
        <a:bodyPr/>
        <a:lstStyle/>
        <a:p>
          <a:endParaRPr lang="en-US"/>
        </a:p>
      </dgm:t>
    </dgm:pt>
    <dgm:pt modelId="{475DF4D8-E8E5-0345-AD12-B671BA1EF27B}" type="pres">
      <dgm:prSet presAssocID="{73210D69-5285-7F44-BBAE-E7498CF05C0E}" presName="dummy" presStyleCnt="0"/>
      <dgm:spPr/>
    </dgm:pt>
    <dgm:pt modelId="{E7972836-A4D4-9742-ACEA-1C2B9F63DD76}" type="pres">
      <dgm:prSet presAssocID="{3DCBF024-8D8E-C349-992E-B2F1E385D033}" presName="sibTrans" presStyleLbl="sibTrans2D1" presStyleIdx="4" presStyleCnt="9"/>
      <dgm:spPr/>
      <dgm:t>
        <a:bodyPr/>
        <a:lstStyle/>
        <a:p>
          <a:endParaRPr lang="en-US"/>
        </a:p>
      </dgm:t>
    </dgm:pt>
    <dgm:pt modelId="{5183CD0B-34F9-914C-9D33-8652DD554DC3}" type="pres">
      <dgm:prSet presAssocID="{88098AD1-D024-E943-89EF-73215C816475}" presName="node" presStyleLbl="node1" presStyleIdx="5" presStyleCnt="9">
        <dgm:presLayoutVars>
          <dgm:bulletEnabled val="1"/>
        </dgm:presLayoutVars>
      </dgm:prSet>
      <dgm:spPr/>
      <dgm:t>
        <a:bodyPr/>
        <a:lstStyle/>
        <a:p>
          <a:endParaRPr lang="en-US"/>
        </a:p>
      </dgm:t>
    </dgm:pt>
    <dgm:pt modelId="{80BFBBC1-3CF8-6546-BAC9-158DE645A560}" type="pres">
      <dgm:prSet presAssocID="{88098AD1-D024-E943-89EF-73215C816475}" presName="dummy" presStyleCnt="0"/>
      <dgm:spPr/>
    </dgm:pt>
    <dgm:pt modelId="{B959B4C8-BA27-614E-87B4-0B7E9C5CD463}" type="pres">
      <dgm:prSet presAssocID="{6ABE19F5-FB94-1145-A45F-452176BFC9A6}" presName="sibTrans" presStyleLbl="sibTrans2D1" presStyleIdx="5" presStyleCnt="9"/>
      <dgm:spPr/>
      <dgm:t>
        <a:bodyPr/>
        <a:lstStyle/>
        <a:p>
          <a:endParaRPr lang="en-US"/>
        </a:p>
      </dgm:t>
    </dgm:pt>
    <dgm:pt modelId="{8DC48ACB-9595-CE4F-9940-BC4C0E630E78}" type="pres">
      <dgm:prSet presAssocID="{A21FA6D2-8C4F-E64E-8F0F-8B2478B6A973}" presName="node" presStyleLbl="node1" presStyleIdx="6" presStyleCnt="9">
        <dgm:presLayoutVars>
          <dgm:bulletEnabled val="1"/>
        </dgm:presLayoutVars>
      </dgm:prSet>
      <dgm:spPr/>
      <dgm:t>
        <a:bodyPr/>
        <a:lstStyle/>
        <a:p>
          <a:endParaRPr lang="en-US"/>
        </a:p>
      </dgm:t>
    </dgm:pt>
    <dgm:pt modelId="{1A866DBD-3153-D943-AFCB-0899661D3F71}" type="pres">
      <dgm:prSet presAssocID="{A21FA6D2-8C4F-E64E-8F0F-8B2478B6A973}" presName="dummy" presStyleCnt="0"/>
      <dgm:spPr/>
    </dgm:pt>
    <dgm:pt modelId="{4FE929F1-75F9-1348-8DC3-0787B34F0282}" type="pres">
      <dgm:prSet presAssocID="{5F19B6E1-3725-0D4B-9E21-26CF561A82FF}" presName="sibTrans" presStyleLbl="sibTrans2D1" presStyleIdx="6" presStyleCnt="9"/>
      <dgm:spPr/>
      <dgm:t>
        <a:bodyPr/>
        <a:lstStyle/>
        <a:p>
          <a:endParaRPr lang="en-US"/>
        </a:p>
      </dgm:t>
    </dgm:pt>
    <dgm:pt modelId="{0C0FA312-D239-014A-982A-7F3586A728C8}" type="pres">
      <dgm:prSet presAssocID="{25FA52F6-8EC9-7945-B482-EF0F99D09872}" presName="node" presStyleLbl="node1" presStyleIdx="7" presStyleCnt="9">
        <dgm:presLayoutVars>
          <dgm:bulletEnabled val="1"/>
        </dgm:presLayoutVars>
      </dgm:prSet>
      <dgm:spPr/>
      <dgm:t>
        <a:bodyPr/>
        <a:lstStyle/>
        <a:p>
          <a:endParaRPr lang="en-US"/>
        </a:p>
      </dgm:t>
    </dgm:pt>
    <dgm:pt modelId="{B3858398-684F-4A4F-B852-DF876557DF53}" type="pres">
      <dgm:prSet presAssocID="{25FA52F6-8EC9-7945-B482-EF0F99D09872}" presName="dummy" presStyleCnt="0"/>
      <dgm:spPr/>
    </dgm:pt>
    <dgm:pt modelId="{6FC4E4B9-DA9B-A747-B4C7-F61F1B58B019}" type="pres">
      <dgm:prSet presAssocID="{F433ED07-1475-C849-909B-8DCBE65F544A}" presName="sibTrans" presStyleLbl="sibTrans2D1" presStyleIdx="7" presStyleCnt="9"/>
      <dgm:spPr/>
      <dgm:t>
        <a:bodyPr/>
        <a:lstStyle/>
        <a:p>
          <a:endParaRPr lang="en-US"/>
        </a:p>
      </dgm:t>
    </dgm:pt>
    <dgm:pt modelId="{E2E0A35B-423F-FB4F-BE22-0B9C9F8D77EF}" type="pres">
      <dgm:prSet presAssocID="{F45F3BE3-FC6B-A141-A531-55767616E571}" presName="node" presStyleLbl="node1" presStyleIdx="8" presStyleCnt="9">
        <dgm:presLayoutVars>
          <dgm:bulletEnabled val="1"/>
        </dgm:presLayoutVars>
      </dgm:prSet>
      <dgm:spPr/>
      <dgm:t>
        <a:bodyPr/>
        <a:lstStyle/>
        <a:p>
          <a:endParaRPr lang="en-US"/>
        </a:p>
      </dgm:t>
    </dgm:pt>
    <dgm:pt modelId="{A21A67DC-5FE2-7346-A26B-7FB63BD2C8C5}" type="pres">
      <dgm:prSet presAssocID="{F45F3BE3-FC6B-A141-A531-55767616E571}" presName="dummy" presStyleCnt="0"/>
      <dgm:spPr/>
    </dgm:pt>
    <dgm:pt modelId="{6968EC51-7AF6-3F48-9697-6682DB2E99EA}" type="pres">
      <dgm:prSet presAssocID="{17837A84-DE35-D84D-B98E-8BDA815107B3}" presName="sibTrans" presStyleLbl="sibTrans2D1" presStyleIdx="8" presStyleCnt="9"/>
      <dgm:spPr/>
      <dgm:t>
        <a:bodyPr/>
        <a:lstStyle/>
        <a:p>
          <a:endParaRPr lang="en-US"/>
        </a:p>
      </dgm:t>
    </dgm:pt>
  </dgm:ptLst>
  <dgm:cxnLst>
    <dgm:cxn modelId="{8FB71E47-7FD6-ED45-BB06-C50C0AFA165F}" srcId="{94FCE11E-1635-B24D-9922-E722B28CC172}" destId="{E631E9A5-E2F3-3847-8107-700FC2DB4937}" srcOrd="3" destOrd="0" parTransId="{A1D3F898-DD73-C54E-8889-7FE7C44C050A}" sibTransId="{6380DA82-1873-8842-85F1-D25E484A0FFF}"/>
    <dgm:cxn modelId="{814EACFA-2936-FD4D-B87E-2118A70148A4}" type="presOf" srcId="{B2A00D9F-2A2C-8840-996F-C11DEC9B1C64}" destId="{2B00469C-226D-9D45-882C-28FE288C70F7}" srcOrd="0" destOrd="0" presId="urn:microsoft.com/office/officeart/2005/8/layout/radial6"/>
    <dgm:cxn modelId="{A7B93CE5-2E99-624A-A620-99DC1E413E1B}" type="presOf" srcId="{A21FA6D2-8C4F-E64E-8F0F-8B2478B6A973}" destId="{8DC48ACB-9595-CE4F-9940-BC4C0E630E78}" srcOrd="0" destOrd="0" presId="urn:microsoft.com/office/officeart/2005/8/layout/radial6"/>
    <dgm:cxn modelId="{E6F935B9-AC32-9A47-AE01-E2106190C4EF}" srcId="{94FCE11E-1635-B24D-9922-E722B28CC172}" destId="{B2A00D9F-2A2C-8840-996F-C11DEC9B1C64}" srcOrd="0" destOrd="0" parTransId="{634287C2-8593-CF4D-AC1D-47596EDAF09A}" sibTransId="{87CCA5B0-D965-E341-A0A6-EB2349AD55C7}"/>
    <dgm:cxn modelId="{1805BF81-AA54-0D48-AD55-7DB52DE587BA}" type="presOf" srcId="{E631E9A5-E2F3-3847-8107-700FC2DB4937}" destId="{75A90291-0F21-0042-A740-BDE81C09F6EF}" srcOrd="0" destOrd="0" presId="urn:microsoft.com/office/officeart/2005/8/layout/radial6"/>
    <dgm:cxn modelId="{565E6B5B-07C0-A54A-82E0-054C525D291C}" srcId="{94FCE11E-1635-B24D-9922-E722B28CC172}" destId="{25FA52F6-8EC9-7945-B482-EF0F99D09872}" srcOrd="7" destOrd="0" parTransId="{BAE511C0-EDAB-714A-B270-326D042F61CB}" sibTransId="{F433ED07-1475-C849-909B-8DCBE65F544A}"/>
    <dgm:cxn modelId="{C410E099-7116-694A-BBF7-E94A43DC7760}" type="presOf" srcId="{73210D69-5285-7F44-BBAE-E7498CF05C0E}" destId="{F0A136DC-90BD-6A49-9B80-71BFC67B5148}" srcOrd="0" destOrd="0" presId="urn:microsoft.com/office/officeart/2005/8/layout/radial6"/>
    <dgm:cxn modelId="{3492C71F-5677-774D-9F4B-95535487BB3C}" type="presOf" srcId="{6380DA82-1873-8842-85F1-D25E484A0FFF}" destId="{439161D7-CEED-E449-BC38-6997D277A937}" srcOrd="0" destOrd="0" presId="urn:microsoft.com/office/officeart/2005/8/layout/radial6"/>
    <dgm:cxn modelId="{53381EDE-8E5A-E245-9757-431700FCC802}" srcId="{94FCE11E-1635-B24D-9922-E722B28CC172}" destId="{88098AD1-D024-E943-89EF-73215C816475}" srcOrd="5" destOrd="0" parTransId="{990471A0-163D-CA40-A5F6-AB5F1ABDD4C3}" sibTransId="{6ABE19F5-FB94-1145-A45F-452176BFC9A6}"/>
    <dgm:cxn modelId="{55BA856E-0ED0-3545-8BAE-0229274FF942}" type="presOf" srcId="{87CCA5B0-D965-E341-A0A6-EB2349AD55C7}" destId="{50649910-3927-5E46-8208-A96ECA5271A6}" srcOrd="0" destOrd="0" presId="urn:microsoft.com/office/officeart/2005/8/layout/radial6"/>
    <dgm:cxn modelId="{31574366-C6DF-0F4F-884A-E650F19A57CB}" type="presOf" srcId="{94FCE11E-1635-B24D-9922-E722B28CC172}" destId="{A985281C-DAA3-4C42-BA8B-A0413F0A7CCC}" srcOrd="0" destOrd="0" presId="urn:microsoft.com/office/officeart/2005/8/layout/radial6"/>
    <dgm:cxn modelId="{8D136247-E126-0847-8640-322FF613ECE5}" type="presOf" srcId="{0AF7864B-634F-424F-B37E-142C14A7772F}" destId="{05701634-F070-6249-B752-F85D114EF07B}" srcOrd="0" destOrd="0" presId="urn:microsoft.com/office/officeart/2005/8/layout/radial6"/>
    <dgm:cxn modelId="{F0237E80-FB45-9B4F-9A66-80147BB535CA}" type="presOf" srcId="{F45F3BE3-FC6B-A141-A531-55767616E571}" destId="{E2E0A35B-423F-FB4F-BE22-0B9C9F8D77EF}" srcOrd="0" destOrd="0" presId="urn:microsoft.com/office/officeart/2005/8/layout/radial6"/>
    <dgm:cxn modelId="{58881EB2-1993-0541-93C4-9691251C4164}" srcId="{D1EA735E-CABD-D547-8EB9-B48CAF3A6E8B}" destId="{94FCE11E-1635-B24D-9922-E722B28CC172}" srcOrd="0" destOrd="0" parTransId="{9BB1802F-03B4-1E4C-9AA8-B748E372E16B}" sibTransId="{4C6482FE-C0A9-9F43-B2DB-BD2C34F9E0D4}"/>
    <dgm:cxn modelId="{B3D56035-02C9-5A4E-A40F-96FCC20C37E5}" type="presOf" srcId="{5F19B6E1-3725-0D4B-9E21-26CF561A82FF}" destId="{4FE929F1-75F9-1348-8DC3-0787B34F0282}" srcOrd="0" destOrd="0" presId="urn:microsoft.com/office/officeart/2005/8/layout/radial6"/>
    <dgm:cxn modelId="{02BD56BE-2CC7-3F4F-AFD9-79F1E3240FE5}" type="presOf" srcId="{88098AD1-D024-E943-89EF-73215C816475}" destId="{5183CD0B-34F9-914C-9D33-8652DD554DC3}" srcOrd="0" destOrd="0" presId="urn:microsoft.com/office/officeart/2005/8/layout/radial6"/>
    <dgm:cxn modelId="{F838DB3E-C552-9445-B39F-689EA4E53B0E}" srcId="{94FCE11E-1635-B24D-9922-E722B28CC172}" destId="{88669DC4-D8EE-FC40-B9E0-67CB82571B12}" srcOrd="2" destOrd="0" parTransId="{25483D86-B338-344F-AFB5-F042E8F86D24}" sibTransId="{88F28E76-0800-E841-9D4C-E2B1E1D14145}"/>
    <dgm:cxn modelId="{B08C1319-B5D5-FE45-BA4B-486BB82ABD7B}" srcId="{94FCE11E-1635-B24D-9922-E722B28CC172}" destId="{A21FA6D2-8C4F-E64E-8F0F-8B2478B6A973}" srcOrd="6" destOrd="0" parTransId="{F50862FD-5F76-7642-A383-08DC8AD6FCAF}" sibTransId="{5F19B6E1-3725-0D4B-9E21-26CF561A82FF}"/>
    <dgm:cxn modelId="{A8F982AC-976C-CB45-BACE-6577EFEE1C54}" type="presOf" srcId="{88669DC4-D8EE-FC40-B9E0-67CB82571B12}" destId="{70D29A78-C794-A943-8930-E7B65BAB34D2}" srcOrd="0" destOrd="0" presId="urn:microsoft.com/office/officeart/2005/8/layout/radial6"/>
    <dgm:cxn modelId="{E8CA1A19-1492-6E48-935D-82964CD9DF20}" type="presOf" srcId="{25FA52F6-8EC9-7945-B482-EF0F99D09872}" destId="{0C0FA312-D239-014A-982A-7F3586A728C8}" srcOrd="0" destOrd="0" presId="urn:microsoft.com/office/officeart/2005/8/layout/radial6"/>
    <dgm:cxn modelId="{4112153F-53F5-0C4E-9460-8956A41B77D1}" srcId="{94FCE11E-1635-B24D-9922-E722B28CC172}" destId="{73210D69-5285-7F44-BBAE-E7498CF05C0E}" srcOrd="4" destOrd="0" parTransId="{3B714C80-7EF2-8A4D-857A-4C193CAE2236}" sibTransId="{3DCBF024-8D8E-C349-992E-B2F1E385D033}"/>
    <dgm:cxn modelId="{F179A134-0100-9E43-82D4-D7CEA9CDD17D}" type="presOf" srcId="{3DCBF024-8D8E-C349-992E-B2F1E385D033}" destId="{E7972836-A4D4-9742-ACEA-1C2B9F63DD76}" srcOrd="0" destOrd="0" presId="urn:microsoft.com/office/officeart/2005/8/layout/radial6"/>
    <dgm:cxn modelId="{4D26FCA0-F4E7-A247-9524-66B6CB97E665}" type="presOf" srcId="{6ABE19F5-FB94-1145-A45F-452176BFC9A6}" destId="{B959B4C8-BA27-614E-87B4-0B7E9C5CD463}" srcOrd="0" destOrd="0" presId="urn:microsoft.com/office/officeart/2005/8/layout/radial6"/>
    <dgm:cxn modelId="{9DE5A7E2-EC81-844D-A28F-A543DF8271C7}" srcId="{94FCE11E-1635-B24D-9922-E722B28CC172}" destId="{0AF7864B-634F-424F-B37E-142C14A7772F}" srcOrd="1" destOrd="0" parTransId="{C7EC0D2C-9B51-8E4C-9F03-D9E7ED1C9A66}" sibTransId="{9065BC20-7D32-A94E-B39F-1D71F11090A3}"/>
    <dgm:cxn modelId="{802B18F2-D624-ED4D-9BA5-62019C07F231}" srcId="{94FCE11E-1635-B24D-9922-E722B28CC172}" destId="{F45F3BE3-FC6B-A141-A531-55767616E571}" srcOrd="8" destOrd="0" parTransId="{48397DAE-1D39-6A4B-81FE-C38B10DCC1DE}" sibTransId="{17837A84-DE35-D84D-B98E-8BDA815107B3}"/>
    <dgm:cxn modelId="{4AE4635B-A6AF-BF47-A37F-2649A188E7CE}" type="presOf" srcId="{9065BC20-7D32-A94E-B39F-1D71F11090A3}" destId="{AB6824EB-7882-8A43-ACEC-1E9BF3C9E9B6}" srcOrd="0" destOrd="0" presId="urn:microsoft.com/office/officeart/2005/8/layout/radial6"/>
    <dgm:cxn modelId="{63CF41DB-93FF-3A43-8FC4-6F5907F96C86}" type="presOf" srcId="{F433ED07-1475-C849-909B-8DCBE65F544A}" destId="{6FC4E4B9-DA9B-A747-B4C7-F61F1B58B019}" srcOrd="0" destOrd="0" presId="urn:microsoft.com/office/officeart/2005/8/layout/radial6"/>
    <dgm:cxn modelId="{B58333EF-0413-0B42-AEB8-D5AFACC332F0}" type="presOf" srcId="{D1EA735E-CABD-D547-8EB9-B48CAF3A6E8B}" destId="{F2B3ED0E-1AFF-0245-9D1B-5E27CB20A751}" srcOrd="0" destOrd="0" presId="urn:microsoft.com/office/officeart/2005/8/layout/radial6"/>
    <dgm:cxn modelId="{672C7816-896F-784D-AC9A-EF16FDBB4BBB}" type="presOf" srcId="{17837A84-DE35-D84D-B98E-8BDA815107B3}" destId="{6968EC51-7AF6-3F48-9697-6682DB2E99EA}" srcOrd="0" destOrd="0" presId="urn:microsoft.com/office/officeart/2005/8/layout/radial6"/>
    <dgm:cxn modelId="{40FE56EA-8315-AB4B-9BE7-46F29F5ABFFF}" type="presOf" srcId="{88F28E76-0800-E841-9D4C-E2B1E1D14145}" destId="{45312765-96BB-7941-BADD-711BAE05A0D9}" srcOrd="0" destOrd="0" presId="urn:microsoft.com/office/officeart/2005/8/layout/radial6"/>
    <dgm:cxn modelId="{FD26040C-3929-8746-BF32-76EF17EEEDD9}" type="presParOf" srcId="{F2B3ED0E-1AFF-0245-9D1B-5E27CB20A751}" destId="{A985281C-DAA3-4C42-BA8B-A0413F0A7CCC}" srcOrd="0" destOrd="0" presId="urn:microsoft.com/office/officeart/2005/8/layout/radial6"/>
    <dgm:cxn modelId="{A2784A2E-67BA-4440-904C-3039EA47CAA7}" type="presParOf" srcId="{F2B3ED0E-1AFF-0245-9D1B-5E27CB20A751}" destId="{2B00469C-226D-9D45-882C-28FE288C70F7}" srcOrd="1" destOrd="0" presId="urn:microsoft.com/office/officeart/2005/8/layout/radial6"/>
    <dgm:cxn modelId="{74FA16FE-A80E-B14F-A5D8-CAEFF06E0B4F}" type="presParOf" srcId="{F2B3ED0E-1AFF-0245-9D1B-5E27CB20A751}" destId="{F542B07B-B7CB-B146-BE98-BFC2D29B50BB}" srcOrd="2" destOrd="0" presId="urn:microsoft.com/office/officeart/2005/8/layout/radial6"/>
    <dgm:cxn modelId="{736FCA73-30AB-D742-95F4-B6A24F15DDA4}" type="presParOf" srcId="{F2B3ED0E-1AFF-0245-9D1B-5E27CB20A751}" destId="{50649910-3927-5E46-8208-A96ECA5271A6}" srcOrd="3" destOrd="0" presId="urn:microsoft.com/office/officeart/2005/8/layout/radial6"/>
    <dgm:cxn modelId="{D2DEC16E-1889-D545-AC80-FA9AA1D53026}" type="presParOf" srcId="{F2B3ED0E-1AFF-0245-9D1B-5E27CB20A751}" destId="{05701634-F070-6249-B752-F85D114EF07B}" srcOrd="4" destOrd="0" presId="urn:microsoft.com/office/officeart/2005/8/layout/radial6"/>
    <dgm:cxn modelId="{04584847-1DAD-5043-A1FB-ECFED514A0F1}" type="presParOf" srcId="{F2B3ED0E-1AFF-0245-9D1B-5E27CB20A751}" destId="{4CA3CD29-652A-FB44-A5FF-3D7358804963}" srcOrd="5" destOrd="0" presId="urn:microsoft.com/office/officeart/2005/8/layout/radial6"/>
    <dgm:cxn modelId="{24023C47-9E28-CB4E-AD49-FBCBEAC14225}" type="presParOf" srcId="{F2B3ED0E-1AFF-0245-9D1B-5E27CB20A751}" destId="{AB6824EB-7882-8A43-ACEC-1E9BF3C9E9B6}" srcOrd="6" destOrd="0" presId="urn:microsoft.com/office/officeart/2005/8/layout/radial6"/>
    <dgm:cxn modelId="{2BBC439C-1747-9340-BDFB-B883B4BA2CBE}" type="presParOf" srcId="{F2B3ED0E-1AFF-0245-9D1B-5E27CB20A751}" destId="{70D29A78-C794-A943-8930-E7B65BAB34D2}" srcOrd="7" destOrd="0" presId="urn:microsoft.com/office/officeart/2005/8/layout/radial6"/>
    <dgm:cxn modelId="{B4F73C3D-BBB5-A54A-A271-84B35865BB48}" type="presParOf" srcId="{F2B3ED0E-1AFF-0245-9D1B-5E27CB20A751}" destId="{AA89AA6A-D62E-0B41-B73D-22BF8186FAAC}" srcOrd="8" destOrd="0" presId="urn:microsoft.com/office/officeart/2005/8/layout/radial6"/>
    <dgm:cxn modelId="{2704D88A-8F2F-C440-9D21-E3AB085AFB26}" type="presParOf" srcId="{F2B3ED0E-1AFF-0245-9D1B-5E27CB20A751}" destId="{45312765-96BB-7941-BADD-711BAE05A0D9}" srcOrd="9" destOrd="0" presId="urn:microsoft.com/office/officeart/2005/8/layout/radial6"/>
    <dgm:cxn modelId="{CC688D9B-1C06-FD4C-8427-27FBBB1B4359}" type="presParOf" srcId="{F2B3ED0E-1AFF-0245-9D1B-5E27CB20A751}" destId="{75A90291-0F21-0042-A740-BDE81C09F6EF}" srcOrd="10" destOrd="0" presId="urn:microsoft.com/office/officeart/2005/8/layout/radial6"/>
    <dgm:cxn modelId="{9B0590D6-5B4E-A44A-8C5A-B92F573A2B1D}" type="presParOf" srcId="{F2B3ED0E-1AFF-0245-9D1B-5E27CB20A751}" destId="{2749D774-5B06-674D-8865-0CDE9AAEF792}" srcOrd="11" destOrd="0" presId="urn:microsoft.com/office/officeart/2005/8/layout/radial6"/>
    <dgm:cxn modelId="{B89CD708-FBD8-254E-8546-FFA739FBEEBF}" type="presParOf" srcId="{F2B3ED0E-1AFF-0245-9D1B-5E27CB20A751}" destId="{439161D7-CEED-E449-BC38-6997D277A937}" srcOrd="12" destOrd="0" presId="urn:microsoft.com/office/officeart/2005/8/layout/radial6"/>
    <dgm:cxn modelId="{57C6BF83-B5CB-E34D-ADF9-5E8FBF4C8A63}" type="presParOf" srcId="{F2B3ED0E-1AFF-0245-9D1B-5E27CB20A751}" destId="{F0A136DC-90BD-6A49-9B80-71BFC67B5148}" srcOrd="13" destOrd="0" presId="urn:microsoft.com/office/officeart/2005/8/layout/radial6"/>
    <dgm:cxn modelId="{D9D0B198-1077-E746-B3FA-53986B2E6D48}" type="presParOf" srcId="{F2B3ED0E-1AFF-0245-9D1B-5E27CB20A751}" destId="{475DF4D8-E8E5-0345-AD12-B671BA1EF27B}" srcOrd="14" destOrd="0" presId="urn:microsoft.com/office/officeart/2005/8/layout/radial6"/>
    <dgm:cxn modelId="{96575608-4D28-AB47-8ADE-64C637DB988B}" type="presParOf" srcId="{F2B3ED0E-1AFF-0245-9D1B-5E27CB20A751}" destId="{E7972836-A4D4-9742-ACEA-1C2B9F63DD76}" srcOrd="15" destOrd="0" presId="urn:microsoft.com/office/officeart/2005/8/layout/radial6"/>
    <dgm:cxn modelId="{25F262DD-7649-2D40-83E0-EEB99E96001D}" type="presParOf" srcId="{F2B3ED0E-1AFF-0245-9D1B-5E27CB20A751}" destId="{5183CD0B-34F9-914C-9D33-8652DD554DC3}" srcOrd="16" destOrd="0" presId="urn:microsoft.com/office/officeart/2005/8/layout/radial6"/>
    <dgm:cxn modelId="{9A68AA63-9C2F-E443-B3E7-C9D80B85B403}" type="presParOf" srcId="{F2B3ED0E-1AFF-0245-9D1B-5E27CB20A751}" destId="{80BFBBC1-3CF8-6546-BAC9-158DE645A560}" srcOrd="17" destOrd="0" presId="urn:microsoft.com/office/officeart/2005/8/layout/radial6"/>
    <dgm:cxn modelId="{7E2237C8-7652-2F4B-83B1-D038C19AACD9}" type="presParOf" srcId="{F2B3ED0E-1AFF-0245-9D1B-5E27CB20A751}" destId="{B959B4C8-BA27-614E-87B4-0B7E9C5CD463}" srcOrd="18" destOrd="0" presId="urn:microsoft.com/office/officeart/2005/8/layout/radial6"/>
    <dgm:cxn modelId="{2155DC05-80F7-4847-BDAE-5DF6D13E0A45}" type="presParOf" srcId="{F2B3ED0E-1AFF-0245-9D1B-5E27CB20A751}" destId="{8DC48ACB-9595-CE4F-9940-BC4C0E630E78}" srcOrd="19" destOrd="0" presId="urn:microsoft.com/office/officeart/2005/8/layout/radial6"/>
    <dgm:cxn modelId="{53CD3551-36E2-6F40-9BA3-3441B7F19A9B}" type="presParOf" srcId="{F2B3ED0E-1AFF-0245-9D1B-5E27CB20A751}" destId="{1A866DBD-3153-D943-AFCB-0899661D3F71}" srcOrd="20" destOrd="0" presId="urn:microsoft.com/office/officeart/2005/8/layout/radial6"/>
    <dgm:cxn modelId="{61176684-5EB3-E347-B350-440A5AF4F5D9}" type="presParOf" srcId="{F2B3ED0E-1AFF-0245-9D1B-5E27CB20A751}" destId="{4FE929F1-75F9-1348-8DC3-0787B34F0282}" srcOrd="21" destOrd="0" presId="urn:microsoft.com/office/officeart/2005/8/layout/radial6"/>
    <dgm:cxn modelId="{B5208E3B-75B6-3F43-BBE1-44F9F1CBC249}" type="presParOf" srcId="{F2B3ED0E-1AFF-0245-9D1B-5E27CB20A751}" destId="{0C0FA312-D239-014A-982A-7F3586A728C8}" srcOrd="22" destOrd="0" presId="urn:microsoft.com/office/officeart/2005/8/layout/radial6"/>
    <dgm:cxn modelId="{0A7605D5-26E3-3E45-A51D-682D1E44D4E9}" type="presParOf" srcId="{F2B3ED0E-1AFF-0245-9D1B-5E27CB20A751}" destId="{B3858398-684F-4A4F-B852-DF876557DF53}" srcOrd="23" destOrd="0" presId="urn:microsoft.com/office/officeart/2005/8/layout/radial6"/>
    <dgm:cxn modelId="{F59B7620-B6C0-904C-9E1B-1A8A752804D2}" type="presParOf" srcId="{F2B3ED0E-1AFF-0245-9D1B-5E27CB20A751}" destId="{6FC4E4B9-DA9B-A747-B4C7-F61F1B58B019}" srcOrd="24" destOrd="0" presId="urn:microsoft.com/office/officeart/2005/8/layout/radial6"/>
    <dgm:cxn modelId="{05ABFE2D-3876-7E4C-AC32-8039E85B8C31}" type="presParOf" srcId="{F2B3ED0E-1AFF-0245-9D1B-5E27CB20A751}" destId="{E2E0A35B-423F-FB4F-BE22-0B9C9F8D77EF}" srcOrd="25" destOrd="0" presId="urn:microsoft.com/office/officeart/2005/8/layout/radial6"/>
    <dgm:cxn modelId="{069811F7-F282-1B48-825F-CEB1E01A3C0C}" type="presParOf" srcId="{F2B3ED0E-1AFF-0245-9D1B-5E27CB20A751}" destId="{A21A67DC-5FE2-7346-A26B-7FB63BD2C8C5}" srcOrd="26" destOrd="0" presId="urn:microsoft.com/office/officeart/2005/8/layout/radial6"/>
    <dgm:cxn modelId="{F6A486C6-5716-8C48-A28C-DFF4C2A83523}" type="presParOf" srcId="{F2B3ED0E-1AFF-0245-9D1B-5E27CB20A751}" destId="{6968EC51-7AF6-3F48-9697-6682DB2E99EA}" srcOrd="27"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1EA735E-CABD-D547-8EB9-B48CAF3A6E8B}" type="doc">
      <dgm:prSet loTypeId="urn:microsoft.com/office/officeart/2005/8/layout/radial6" loCatId="" qsTypeId="urn:microsoft.com/office/officeart/2005/8/quickstyle/simple4" qsCatId="simple" csTypeId="urn:microsoft.com/office/officeart/2005/8/colors/accent1_2" csCatId="accent1" phldr="1"/>
      <dgm:spPr/>
      <dgm:t>
        <a:bodyPr/>
        <a:lstStyle/>
        <a:p>
          <a:endParaRPr lang="en-US"/>
        </a:p>
      </dgm:t>
    </dgm:pt>
    <dgm:pt modelId="{94FCE11E-1635-B24D-9922-E722B28CC172}">
      <dgm:prSet phldrT="[Text]"/>
      <dgm:spPr/>
      <dgm:t>
        <a:bodyPr/>
        <a:lstStyle/>
        <a:p>
          <a:r>
            <a:rPr lang="en-US" dirty="0" smtClean="0">
              <a:latin typeface="Courier"/>
              <a:cs typeface="Courier"/>
            </a:rPr>
            <a:t>B</a:t>
          </a:r>
          <a:endParaRPr lang="en-US" dirty="0">
            <a:latin typeface="Courier"/>
            <a:cs typeface="Courier"/>
          </a:endParaRPr>
        </a:p>
      </dgm:t>
    </dgm:pt>
    <dgm:pt modelId="{9BB1802F-03B4-1E4C-9AA8-B748E372E16B}" type="parTrans" cxnId="{58881EB2-1993-0541-93C4-9691251C4164}">
      <dgm:prSet/>
      <dgm:spPr/>
      <dgm:t>
        <a:bodyPr/>
        <a:lstStyle/>
        <a:p>
          <a:endParaRPr lang="en-US"/>
        </a:p>
      </dgm:t>
    </dgm:pt>
    <dgm:pt modelId="{4C6482FE-C0A9-9F43-B2DB-BD2C34F9E0D4}" type="sibTrans" cxnId="{58881EB2-1993-0541-93C4-9691251C4164}">
      <dgm:prSet/>
      <dgm:spPr/>
      <dgm:t>
        <a:bodyPr/>
        <a:lstStyle/>
        <a:p>
          <a:endParaRPr lang="en-US"/>
        </a:p>
      </dgm:t>
    </dgm:pt>
    <dgm:pt modelId="{B2A00D9F-2A2C-8840-996F-C11DEC9B1C64}">
      <dgm:prSet phldrT="[Text]"/>
      <dgm:spPr/>
      <dgm:t>
        <a:bodyPr/>
        <a:lstStyle/>
        <a:p>
          <a:r>
            <a:rPr lang="en-US" dirty="0" err="1" smtClean="0">
              <a:latin typeface="Courier"/>
              <a:cs typeface="Courier"/>
            </a:rPr>
            <a:t>im</a:t>
          </a:r>
          <a:endParaRPr lang="en-US" dirty="0">
            <a:latin typeface="Courier"/>
            <a:cs typeface="Courier"/>
          </a:endParaRPr>
        </a:p>
      </dgm:t>
    </dgm:pt>
    <dgm:pt modelId="{634287C2-8593-CF4D-AC1D-47596EDAF09A}" type="parTrans" cxnId="{E6F935B9-AC32-9A47-AE01-E2106190C4EF}">
      <dgm:prSet/>
      <dgm:spPr/>
      <dgm:t>
        <a:bodyPr/>
        <a:lstStyle/>
        <a:p>
          <a:endParaRPr lang="en-US"/>
        </a:p>
      </dgm:t>
    </dgm:pt>
    <dgm:pt modelId="{87CCA5B0-D965-E341-A0A6-EB2349AD55C7}" type="sibTrans" cxnId="{E6F935B9-AC32-9A47-AE01-E2106190C4EF}">
      <dgm:prSet/>
      <dgm:spPr/>
      <dgm:t>
        <a:bodyPr/>
        <a:lstStyle/>
        <a:p>
          <a:endParaRPr lang="en-US"/>
        </a:p>
      </dgm:t>
    </dgm:pt>
    <dgm:pt modelId="{0AF7864B-634F-424F-B37E-142C14A7772F}">
      <dgm:prSet phldrT="[Text]"/>
      <dgm:spPr/>
      <dgm:t>
        <a:bodyPr/>
        <a:lstStyle/>
        <a:p>
          <a:r>
            <a:rPr lang="en-US" dirty="0" err="1" smtClean="0">
              <a:latin typeface="Courier"/>
              <a:cs typeface="Courier"/>
            </a:rPr>
            <a:t>fx</a:t>
          </a:r>
          <a:endParaRPr lang="en-US" dirty="0">
            <a:latin typeface="Courier"/>
            <a:cs typeface="Courier"/>
          </a:endParaRPr>
        </a:p>
      </dgm:t>
    </dgm:pt>
    <dgm:pt modelId="{C7EC0D2C-9B51-8E4C-9F03-D9E7ED1C9A66}" type="parTrans" cxnId="{9DE5A7E2-EC81-844D-A28F-A543DF8271C7}">
      <dgm:prSet/>
      <dgm:spPr/>
      <dgm:t>
        <a:bodyPr/>
        <a:lstStyle/>
        <a:p>
          <a:endParaRPr lang="en-US"/>
        </a:p>
      </dgm:t>
    </dgm:pt>
    <dgm:pt modelId="{9065BC20-7D32-A94E-B39F-1D71F11090A3}" type="sibTrans" cxnId="{9DE5A7E2-EC81-844D-A28F-A543DF8271C7}">
      <dgm:prSet/>
      <dgm:spPr/>
      <dgm:t>
        <a:bodyPr/>
        <a:lstStyle/>
        <a:p>
          <a:endParaRPr lang="en-US"/>
        </a:p>
      </dgm:t>
    </dgm:pt>
    <dgm:pt modelId="{88669DC4-D8EE-FC40-B9E0-67CB82571B12}">
      <dgm:prSet phldrT="[Text]"/>
      <dgm:spPr/>
      <dgm:t>
        <a:bodyPr/>
        <a:lstStyle/>
        <a:p>
          <a:r>
            <a:rPr lang="en-US" dirty="0" err="1" smtClean="0">
              <a:latin typeface="Courier"/>
              <a:cs typeface="Courier"/>
            </a:rPr>
            <a:t>fs</a:t>
          </a:r>
          <a:endParaRPr lang="en-US" dirty="0">
            <a:latin typeface="Courier"/>
            <a:cs typeface="Courier"/>
          </a:endParaRPr>
        </a:p>
      </dgm:t>
    </dgm:pt>
    <dgm:pt modelId="{25483D86-B338-344F-AFB5-F042E8F86D24}" type="parTrans" cxnId="{F838DB3E-C552-9445-B39F-689EA4E53B0E}">
      <dgm:prSet/>
      <dgm:spPr/>
      <dgm:t>
        <a:bodyPr/>
        <a:lstStyle/>
        <a:p>
          <a:endParaRPr lang="en-US"/>
        </a:p>
      </dgm:t>
    </dgm:pt>
    <dgm:pt modelId="{88F28E76-0800-E841-9D4C-E2B1E1D14145}" type="sibTrans" cxnId="{F838DB3E-C552-9445-B39F-689EA4E53B0E}">
      <dgm:prSet/>
      <dgm:spPr/>
      <dgm:t>
        <a:bodyPr/>
        <a:lstStyle/>
        <a:p>
          <a:endParaRPr lang="en-US"/>
        </a:p>
      </dgm:t>
    </dgm:pt>
    <dgm:pt modelId="{E631E9A5-E2F3-3847-8107-700FC2DB4937}">
      <dgm:prSet phldrT="[Text]"/>
      <dgm:spPr/>
      <dgm:t>
        <a:bodyPr/>
        <a:lstStyle/>
        <a:p>
          <a:r>
            <a:rPr lang="en-US" dirty="0" err="1" smtClean="0">
              <a:latin typeface="Courier"/>
              <a:cs typeface="Courier"/>
            </a:rPr>
            <a:t>ft</a:t>
          </a:r>
          <a:endParaRPr lang="en-US" dirty="0">
            <a:latin typeface="Courier"/>
            <a:cs typeface="Courier"/>
          </a:endParaRPr>
        </a:p>
      </dgm:t>
    </dgm:pt>
    <dgm:pt modelId="{A1D3F898-DD73-C54E-8889-7FE7C44C050A}" type="parTrans" cxnId="{8FB71E47-7FD6-ED45-BB06-C50C0AFA165F}">
      <dgm:prSet/>
      <dgm:spPr/>
      <dgm:t>
        <a:bodyPr/>
        <a:lstStyle/>
        <a:p>
          <a:endParaRPr lang="en-US"/>
        </a:p>
      </dgm:t>
    </dgm:pt>
    <dgm:pt modelId="{6380DA82-1873-8842-85F1-D25E484A0FFF}" type="sibTrans" cxnId="{8FB71E47-7FD6-ED45-BB06-C50C0AFA165F}">
      <dgm:prSet/>
      <dgm:spPr/>
      <dgm:t>
        <a:bodyPr/>
        <a:lstStyle/>
        <a:p>
          <a:endParaRPr lang="en-US"/>
        </a:p>
      </dgm:t>
    </dgm:pt>
    <dgm:pt modelId="{73210D69-5285-7F44-BBAE-E7498CF05C0E}">
      <dgm:prSet phldrT="[Text]"/>
      <dgm:spPr/>
      <dgm:t>
        <a:bodyPr/>
        <a:lstStyle/>
        <a:p>
          <a:r>
            <a:rPr lang="en-US" dirty="0" smtClean="0">
              <a:latin typeface="Courier"/>
              <a:cs typeface="Courier"/>
            </a:rPr>
            <a:t>cl</a:t>
          </a:r>
          <a:endParaRPr lang="en-US" dirty="0">
            <a:latin typeface="Courier"/>
            <a:cs typeface="Courier"/>
          </a:endParaRPr>
        </a:p>
      </dgm:t>
    </dgm:pt>
    <dgm:pt modelId="{3B714C80-7EF2-8A4D-857A-4C193CAE2236}" type="parTrans" cxnId="{4112153F-53F5-0C4E-9460-8956A41B77D1}">
      <dgm:prSet/>
      <dgm:spPr/>
      <dgm:t>
        <a:bodyPr/>
        <a:lstStyle/>
        <a:p>
          <a:endParaRPr lang="en-US"/>
        </a:p>
      </dgm:t>
    </dgm:pt>
    <dgm:pt modelId="{3DCBF024-8D8E-C349-992E-B2F1E385D033}" type="sibTrans" cxnId="{4112153F-53F5-0C4E-9460-8956A41B77D1}">
      <dgm:prSet/>
      <dgm:spPr/>
      <dgm:t>
        <a:bodyPr/>
        <a:lstStyle/>
        <a:p>
          <a:endParaRPr lang="en-US"/>
        </a:p>
      </dgm:t>
    </dgm:pt>
    <dgm:pt modelId="{88098AD1-D024-E943-89EF-73215C816475}">
      <dgm:prSet phldrT="[Text]"/>
      <dgm:spPr/>
      <dgm:t>
        <a:bodyPr/>
        <a:lstStyle/>
        <a:p>
          <a:r>
            <a:rPr lang="en-US" dirty="0" smtClean="0">
              <a:latin typeface="Courier"/>
              <a:cs typeface="Courier"/>
            </a:rPr>
            <a:t>mv</a:t>
          </a:r>
          <a:endParaRPr lang="en-US" dirty="0">
            <a:latin typeface="Courier"/>
            <a:cs typeface="Courier"/>
          </a:endParaRPr>
        </a:p>
      </dgm:t>
    </dgm:pt>
    <dgm:pt modelId="{990471A0-163D-CA40-A5F6-AB5F1ABDD4C3}" type="parTrans" cxnId="{53381EDE-8E5A-E245-9757-431700FCC802}">
      <dgm:prSet/>
      <dgm:spPr/>
      <dgm:t>
        <a:bodyPr/>
        <a:lstStyle/>
        <a:p>
          <a:endParaRPr lang="en-US"/>
        </a:p>
      </dgm:t>
    </dgm:pt>
    <dgm:pt modelId="{6ABE19F5-FB94-1145-A45F-452176BFC9A6}" type="sibTrans" cxnId="{53381EDE-8E5A-E245-9757-431700FCC802}">
      <dgm:prSet/>
      <dgm:spPr/>
      <dgm:t>
        <a:bodyPr/>
        <a:lstStyle/>
        <a:p>
          <a:endParaRPr lang="en-US"/>
        </a:p>
      </dgm:t>
    </dgm:pt>
    <dgm:pt modelId="{A21FA6D2-8C4F-E64E-8F0F-8B2478B6A973}">
      <dgm:prSet phldrT="[Text]"/>
      <dgm:spPr/>
      <dgm:t>
        <a:bodyPr/>
        <a:lstStyle/>
        <a:p>
          <a:r>
            <a:rPr lang="en-US" dirty="0" err="1" smtClean="0">
              <a:latin typeface="Courier"/>
              <a:cs typeface="Courier"/>
            </a:rPr>
            <a:t>ct</a:t>
          </a:r>
          <a:endParaRPr lang="en-US" dirty="0">
            <a:latin typeface="Courier"/>
            <a:cs typeface="Courier"/>
          </a:endParaRPr>
        </a:p>
      </dgm:t>
    </dgm:pt>
    <dgm:pt modelId="{F50862FD-5F76-7642-A383-08DC8AD6FCAF}" type="parTrans" cxnId="{B08C1319-B5D5-FE45-BA4B-486BB82ABD7B}">
      <dgm:prSet/>
      <dgm:spPr/>
      <dgm:t>
        <a:bodyPr/>
        <a:lstStyle/>
        <a:p>
          <a:endParaRPr lang="en-US"/>
        </a:p>
      </dgm:t>
    </dgm:pt>
    <dgm:pt modelId="{5F19B6E1-3725-0D4B-9E21-26CF561A82FF}" type="sibTrans" cxnId="{B08C1319-B5D5-FE45-BA4B-486BB82ABD7B}">
      <dgm:prSet/>
      <dgm:spPr/>
      <dgm:t>
        <a:bodyPr/>
        <a:lstStyle/>
        <a:p>
          <a:endParaRPr lang="en-US"/>
        </a:p>
      </dgm:t>
    </dgm:pt>
    <dgm:pt modelId="{25FA52F6-8EC9-7945-B482-EF0F99D09872}">
      <dgm:prSet phldrT="[Text]"/>
      <dgm:spPr/>
      <dgm:t>
        <a:bodyPr/>
        <a:lstStyle/>
        <a:p>
          <a:r>
            <a:rPr lang="en-US" dirty="0" err="1" smtClean="0">
              <a:latin typeface="Courier"/>
              <a:cs typeface="Courier"/>
            </a:rPr>
            <a:t>ev</a:t>
          </a:r>
          <a:endParaRPr lang="en-US" dirty="0">
            <a:latin typeface="Courier"/>
            <a:cs typeface="Courier"/>
          </a:endParaRPr>
        </a:p>
      </dgm:t>
    </dgm:pt>
    <dgm:pt modelId="{BAE511C0-EDAB-714A-B270-326D042F61CB}" type="parTrans" cxnId="{565E6B5B-07C0-A54A-82E0-054C525D291C}">
      <dgm:prSet/>
      <dgm:spPr/>
      <dgm:t>
        <a:bodyPr/>
        <a:lstStyle/>
        <a:p>
          <a:endParaRPr lang="en-US"/>
        </a:p>
      </dgm:t>
    </dgm:pt>
    <dgm:pt modelId="{F433ED07-1475-C849-909B-8DCBE65F544A}" type="sibTrans" cxnId="{565E6B5B-07C0-A54A-82E0-054C525D291C}">
      <dgm:prSet/>
      <dgm:spPr/>
      <dgm:t>
        <a:bodyPr/>
        <a:lstStyle/>
        <a:p>
          <a:endParaRPr lang="en-US"/>
        </a:p>
      </dgm:t>
    </dgm:pt>
    <dgm:pt modelId="{F45F3BE3-FC6B-A141-A531-55767616E571}">
      <dgm:prSet phldrT="[Text]"/>
      <dgm:spPr/>
      <dgm:t>
        <a:bodyPr/>
        <a:lstStyle/>
        <a:p>
          <a:r>
            <a:rPr lang="en-US" dirty="0" err="1" smtClean="0">
              <a:latin typeface="Courier"/>
              <a:cs typeface="Courier"/>
            </a:rPr>
            <a:t>io</a:t>
          </a:r>
          <a:endParaRPr lang="en-US" dirty="0">
            <a:latin typeface="Courier"/>
            <a:cs typeface="Courier"/>
          </a:endParaRPr>
        </a:p>
      </dgm:t>
    </dgm:pt>
    <dgm:pt modelId="{48397DAE-1D39-6A4B-81FE-C38B10DCC1DE}" type="parTrans" cxnId="{802B18F2-D624-ED4D-9BA5-62019C07F231}">
      <dgm:prSet/>
      <dgm:spPr/>
      <dgm:t>
        <a:bodyPr/>
        <a:lstStyle/>
        <a:p>
          <a:endParaRPr lang="en-US"/>
        </a:p>
      </dgm:t>
    </dgm:pt>
    <dgm:pt modelId="{17837A84-DE35-D84D-B98E-8BDA815107B3}" type="sibTrans" cxnId="{802B18F2-D624-ED4D-9BA5-62019C07F231}">
      <dgm:prSet/>
      <dgm:spPr/>
      <dgm:t>
        <a:bodyPr/>
        <a:lstStyle/>
        <a:p>
          <a:endParaRPr lang="en-US"/>
        </a:p>
      </dgm:t>
    </dgm:pt>
    <dgm:pt modelId="{F2B3ED0E-1AFF-0245-9D1B-5E27CB20A751}" type="pres">
      <dgm:prSet presAssocID="{D1EA735E-CABD-D547-8EB9-B48CAF3A6E8B}" presName="Name0" presStyleCnt="0">
        <dgm:presLayoutVars>
          <dgm:chMax val="1"/>
          <dgm:dir/>
          <dgm:animLvl val="ctr"/>
          <dgm:resizeHandles val="exact"/>
        </dgm:presLayoutVars>
      </dgm:prSet>
      <dgm:spPr/>
      <dgm:t>
        <a:bodyPr/>
        <a:lstStyle/>
        <a:p>
          <a:endParaRPr lang="en-US"/>
        </a:p>
      </dgm:t>
    </dgm:pt>
    <dgm:pt modelId="{A985281C-DAA3-4C42-BA8B-A0413F0A7CCC}" type="pres">
      <dgm:prSet presAssocID="{94FCE11E-1635-B24D-9922-E722B28CC172}" presName="centerShape" presStyleLbl="node0" presStyleIdx="0" presStyleCnt="1"/>
      <dgm:spPr/>
      <dgm:t>
        <a:bodyPr/>
        <a:lstStyle/>
        <a:p>
          <a:endParaRPr lang="en-US"/>
        </a:p>
      </dgm:t>
    </dgm:pt>
    <dgm:pt modelId="{2B00469C-226D-9D45-882C-28FE288C70F7}" type="pres">
      <dgm:prSet presAssocID="{B2A00D9F-2A2C-8840-996F-C11DEC9B1C64}" presName="node" presStyleLbl="node1" presStyleIdx="0" presStyleCnt="9">
        <dgm:presLayoutVars>
          <dgm:bulletEnabled val="1"/>
        </dgm:presLayoutVars>
      </dgm:prSet>
      <dgm:spPr/>
      <dgm:t>
        <a:bodyPr/>
        <a:lstStyle/>
        <a:p>
          <a:endParaRPr lang="en-US"/>
        </a:p>
      </dgm:t>
    </dgm:pt>
    <dgm:pt modelId="{F542B07B-B7CB-B146-BE98-BFC2D29B50BB}" type="pres">
      <dgm:prSet presAssocID="{B2A00D9F-2A2C-8840-996F-C11DEC9B1C64}" presName="dummy" presStyleCnt="0"/>
      <dgm:spPr/>
    </dgm:pt>
    <dgm:pt modelId="{50649910-3927-5E46-8208-A96ECA5271A6}" type="pres">
      <dgm:prSet presAssocID="{87CCA5B0-D965-E341-A0A6-EB2349AD55C7}" presName="sibTrans" presStyleLbl="sibTrans2D1" presStyleIdx="0" presStyleCnt="9"/>
      <dgm:spPr/>
      <dgm:t>
        <a:bodyPr/>
        <a:lstStyle/>
        <a:p>
          <a:endParaRPr lang="en-US"/>
        </a:p>
      </dgm:t>
    </dgm:pt>
    <dgm:pt modelId="{05701634-F070-6249-B752-F85D114EF07B}" type="pres">
      <dgm:prSet presAssocID="{0AF7864B-634F-424F-B37E-142C14A7772F}" presName="node" presStyleLbl="node1" presStyleIdx="1" presStyleCnt="9">
        <dgm:presLayoutVars>
          <dgm:bulletEnabled val="1"/>
        </dgm:presLayoutVars>
      </dgm:prSet>
      <dgm:spPr/>
      <dgm:t>
        <a:bodyPr/>
        <a:lstStyle/>
        <a:p>
          <a:endParaRPr lang="en-US"/>
        </a:p>
      </dgm:t>
    </dgm:pt>
    <dgm:pt modelId="{4CA3CD29-652A-FB44-A5FF-3D7358804963}" type="pres">
      <dgm:prSet presAssocID="{0AF7864B-634F-424F-B37E-142C14A7772F}" presName="dummy" presStyleCnt="0"/>
      <dgm:spPr/>
    </dgm:pt>
    <dgm:pt modelId="{AB6824EB-7882-8A43-ACEC-1E9BF3C9E9B6}" type="pres">
      <dgm:prSet presAssocID="{9065BC20-7D32-A94E-B39F-1D71F11090A3}" presName="sibTrans" presStyleLbl="sibTrans2D1" presStyleIdx="1" presStyleCnt="9"/>
      <dgm:spPr/>
      <dgm:t>
        <a:bodyPr/>
        <a:lstStyle/>
        <a:p>
          <a:endParaRPr lang="en-US"/>
        </a:p>
      </dgm:t>
    </dgm:pt>
    <dgm:pt modelId="{70D29A78-C794-A943-8930-E7B65BAB34D2}" type="pres">
      <dgm:prSet presAssocID="{88669DC4-D8EE-FC40-B9E0-67CB82571B12}" presName="node" presStyleLbl="node1" presStyleIdx="2" presStyleCnt="9">
        <dgm:presLayoutVars>
          <dgm:bulletEnabled val="1"/>
        </dgm:presLayoutVars>
      </dgm:prSet>
      <dgm:spPr/>
      <dgm:t>
        <a:bodyPr/>
        <a:lstStyle/>
        <a:p>
          <a:endParaRPr lang="en-US"/>
        </a:p>
      </dgm:t>
    </dgm:pt>
    <dgm:pt modelId="{AA89AA6A-D62E-0B41-B73D-22BF8186FAAC}" type="pres">
      <dgm:prSet presAssocID="{88669DC4-D8EE-FC40-B9E0-67CB82571B12}" presName="dummy" presStyleCnt="0"/>
      <dgm:spPr/>
    </dgm:pt>
    <dgm:pt modelId="{45312765-96BB-7941-BADD-711BAE05A0D9}" type="pres">
      <dgm:prSet presAssocID="{88F28E76-0800-E841-9D4C-E2B1E1D14145}" presName="sibTrans" presStyleLbl="sibTrans2D1" presStyleIdx="2" presStyleCnt="9"/>
      <dgm:spPr/>
      <dgm:t>
        <a:bodyPr/>
        <a:lstStyle/>
        <a:p>
          <a:endParaRPr lang="en-US"/>
        </a:p>
      </dgm:t>
    </dgm:pt>
    <dgm:pt modelId="{75A90291-0F21-0042-A740-BDE81C09F6EF}" type="pres">
      <dgm:prSet presAssocID="{E631E9A5-E2F3-3847-8107-700FC2DB4937}" presName="node" presStyleLbl="node1" presStyleIdx="3" presStyleCnt="9">
        <dgm:presLayoutVars>
          <dgm:bulletEnabled val="1"/>
        </dgm:presLayoutVars>
      </dgm:prSet>
      <dgm:spPr/>
      <dgm:t>
        <a:bodyPr/>
        <a:lstStyle/>
        <a:p>
          <a:endParaRPr lang="en-US"/>
        </a:p>
      </dgm:t>
    </dgm:pt>
    <dgm:pt modelId="{2749D774-5B06-674D-8865-0CDE9AAEF792}" type="pres">
      <dgm:prSet presAssocID="{E631E9A5-E2F3-3847-8107-700FC2DB4937}" presName="dummy" presStyleCnt="0"/>
      <dgm:spPr/>
    </dgm:pt>
    <dgm:pt modelId="{439161D7-CEED-E449-BC38-6997D277A937}" type="pres">
      <dgm:prSet presAssocID="{6380DA82-1873-8842-85F1-D25E484A0FFF}" presName="sibTrans" presStyleLbl="sibTrans2D1" presStyleIdx="3" presStyleCnt="9"/>
      <dgm:spPr/>
      <dgm:t>
        <a:bodyPr/>
        <a:lstStyle/>
        <a:p>
          <a:endParaRPr lang="en-US"/>
        </a:p>
      </dgm:t>
    </dgm:pt>
    <dgm:pt modelId="{F0A136DC-90BD-6A49-9B80-71BFC67B5148}" type="pres">
      <dgm:prSet presAssocID="{73210D69-5285-7F44-BBAE-E7498CF05C0E}" presName="node" presStyleLbl="node1" presStyleIdx="4" presStyleCnt="9">
        <dgm:presLayoutVars>
          <dgm:bulletEnabled val="1"/>
        </dgm:presLayoutVars>
      </dgm:prSet>
      <dgm:spPr/>
      <dgm:t>
        <a:bodyPr/>
        <a:lstStyle/>
        <a:p>
          <a:endParaRPr lang="en-US"/>
        </a:p>
      </dgm:t>
    </dgm:pt>
    <dgm:pt modelId="{475DF4D8-E8E5-0345-AD12-B671BA1EF27B}" type="pres">
      <dgm:prSet presAssocID="{73210D69-5285-7F44-BBAE-E7498CF05C0E}" presName="dummy" presStyleCnt="0"/>
      <dgm:spPr/>
    </dgm:pt>
    <dgm:pt modelId="{E7972836-A4D4-9742-ACEA-1C2B9F63DD76}" type="pres">
      <dgm:prSet presAssocID="{3DCBF024-8D8E-C349-992E-B2F1E385D033}" presName="sibTrans" presStyleLbl="sibTrans2D1" presStyleIdx="4" presStyleCnt="9"/>
      <dgm:spPr/>
      <dgm:t>
        <a:bodyPr/>
        <a:lstStyle/>
        <a:p>
          <a:endParaRPr lang="en-US"/>
        </a:p>
      </dgm:t>
    </dgm:pt>
    <dgm:pt modelId="{5183CD0B-34F9-914C-9D33-8652DD554DC3}" type="pres">
      <dgm:prSet presAssocID="{88098AD1-D024-E943-89EF-73215C816475}" presName="node" presStyleLbl="node1" presStyleIdx="5" presStyleCnt="9">
        <dgm:presLayoutVars>
          <dgm:bulletEnabled val="1"/>
        </dgm:presLayoutVars>
      </dgm:prSet>
      <dgm:spPr/>
      <dgm:t>
        <a:bodyPr/>
        <a:lstStyle/>
        <a:p>
          <a:endParaRPr lang="en-US"/>
        </a:p>
      </dgm:t>
    </dgm:pt>
    <dgm:pt modelId="{80BFBBC1-3CF8-6546-BAC9-158DE645A560}" type="pres">
      <dgm:prSet presAssocID="{88098AD1-D024-E943-89EF-73215C816475}" presName="dummy" presStyleCnt="0"/>
      <dgm:spPr/>
    </dgm:pt>
    <dgm:pt modelId="{B959B4C8-BA27-614E-87B4-0B7E9C5CD463}" type="pres">
      <dgm:prSet presAssocID="{6ABE19F5-FB94-1145-A45F-452176BFC9A6}" presName="sibTrans" presStyleLbl="sibTrans2D1" presStyleIdx="5" presStyleCnt="9"/>
      <dgm:spPr/>
      <dgm:t>
        <a:bodyPr/>
        <a:lstStyle/>
        <a:p>
          <a:endParaRPr lang="en-US"/>
        </a:p>
      </dgm:t>
    </dgm:pt>
    <dgm:pt modelId="{8DC48ACB-9595-CE4F-9940-BC4C0E630E78}" type="pres">
      <dgm:prSet presAssocID="{A21FA6D2-8C4F-E64E-8F0F-8B2478B6A973}" presName="node" presStyleLbl="node1" presStyleIdx="6" presStyleCnt="9">
        <dgm:presLayoutVars>
          <dgm:bulletEnabled val="1"/>
        </dgm:presLayoutVars>
      </dgm:prSet>
      <dgm:spPr/>
      <dgm:t>
        <a:bodyPr/>
        <a:lstStyle/>
        <a:p>
          <a:endParaRPr lang="en-US"/>
        </a:p>
      </dgm:t>
    </dgm:pt>
    <dgm:pt modelId="{1A866DBD-3153-D943-AFCB-0899661D3F71}" type="pres">
      <dgm:prSet presAssocID="{A21FA6D2-8C4F-E64E-8F0F-8B2478B6A973}" presName="dummy" presStyleCnt="0"/>
      <dgm:spPr/>
    </dgm:pt>
    <dgm:pt modelId="{4FE929F1-75F9-1348-8DC3-0787B34F0282}" type="pres">
      <dgm:prSet presAssocID="{5F19B6E1-3725-0D4B-9E21-26CF561A82FF}" presName="sibTrans" presStyleLbl="sibTrans2D1" presStyleIdx="6" presStyleCnt="9"/>
      <dgm:spPr/>
      <dgm:t>
        <a:bodyPr/>
        <a:lstStyle/>
        <a:p>
          <a:endParaRPr lang="en-US"/>
        </a:p>
      </dgm:t>
    </dgm:pt>
    <dgm:pt modelId="{0C0FA312-D239-014A-982A-7F3586A728C8}" type="pres">
      <dgm:prSet presAssocID="{25FA52F6-8EC9-7945-B482-EF0F99D09872}" presName="node" presStyleLbl="node1" presStyleIdx="7" presStyleCnt="9">
        <dgm:presLayoutVars>
          <dgm:bulletEnabled val="1"/>
        </dgm:presLayoutVars>
      </dgm:prSet>
      <dgm:spPr/>
      <dgm:t>
        <a:bodyPr/>
        <a:lstStyle/>
        <a:p>
          <a:endParaRPr lang="en-US"/>
        </a:p>
      </dgm:t>
    </dgm:pt>
    <dgm:pt modelId="{B3858398-684F-4A4F-B852-DF876557DF53}" type="pres">
      <dgm:prSet presAssocID="{25FA52F6-8EC9-7945-B482-EF0F99D09872}" presName="dummy" presStyleCnt="0"/>
      <dgm:spPr/>
    </dgm:pt>
    <dgm:pt modelId="{6FC4E4B9-DA9B-A747-B4C7-F61F1B58B019}" type="pres">
      <dgm:prSet presAssocID="{F433ED07-1475-C849-909B-8DCBE65F544A}" presName="sibTrans" presStyleLbl="sibTrans2D1" presStyleIdx="7" presStyleCnt="9"/>
      <dgm:spPr/>
      <dgm:t>
        <a:bodyPr/>
        <a:lstStyle/>
        <a:p>
          <a:endParaRPr lang="en-US"/>
        </a:p>
      </dgm:t>
    </dgm:pt>
    <dgm:pt modelId="{E2E0A35B-423F-FB4F-BE22-0B9C9F8D77EF}" type="pres">
      <dgm:prSet presAssocID="{F45F3BE3-FC6B-A141-A531-55767616E571}" presName="node" presStyleLbl="node1" presStyleIdx="8" presStyleCnt="9">
        <dgm:presLayoutVars>
          <dgm:bulletEnabled val="1"/>
        </dgm:presLayoutVars>
      </dgm:prSet>
      <dgm:spPr/>
      <dgm:t>
        <a:bodyPr/>
        <a:lstStyle/>
        <a:p>
          <a:endParaRPr lang="en-US"/>
        </a:p>
      </dgm:t>
    </dgm:pt>
    <dgm:pt modelId="{A21A67DC-5FE2-7346-A26B-7FB63BD2C8C5}" type="pres">
      <dgm:prSet presAssocID="{F45F3BE3-FC6B-A141-A531-55767616E571}" presName="dummy" presStyleCnt="0"/>
      <dgm:spPr/>
    </dgm:pt>
    <dgm:pt modelId="{6968EC51-7AF6-3F48-9697-6682DB2E99EA}" type="pres">
      <dgm:prSet presAssocID="{17837A84-DE35-D84D-B98E-8BDA815107B3}" presName="sibTrans" presStyleLbl="sibTrans2D1" presStyleIdx="8" presStyleCnt="9"/>
      <dgm:spPr/>
      <dgm:t>
        <a:bodyPr/>
        <a:lstStyle/>
        <a:p>
          <a:endParaRPr lang="en-US"/>
        </a:p>
      </dgm:t>
    </dgm:pt>
  </dgm:ptLst>
  <dgm:cxnLst>
    <dgm:cxn modelId="{45AA8616-57DC-3844-A296-2DDCD6B0825F}" type="presOf" srcId="{9065BC20-7D32-A94E-B39F-1D71F11090A3}" destId="{AB6824EB-7882-8A43-ACEC-1E9BF3C9E9B6}" srcOrd="0" destOrd="0" presId="urn:microsoft.com/office/officeart/2005/8/layout/radial6"/>
    <dgm:cxn modelId="{73A7988E-131D-094B-8C64-D9A98C7E5096}" type="presOf" srcId="{6380DA82-1873-8842-85F1-D25E484A0FFF}" destId="{439161D7-CEED-E449-BC38-6997D277A937}" srcOrd="0" destOrd="0" presId="urn:microsoft.com/office/officeart/2005/8/layout/radial6"/>
    <dgm:cxn modelId="{E8391E8B-43D4-0B41-9CDC-FE39689C23C9}" type="presOf" srcId="{D1EA735E-CABD-D547-8EB9-B48CAF3A6E8B}" destId="{F2B3ED0E-1AFF-0245-9D1B-5E27CB20A751}" srcOrd="0" destOrd="0" presId="urn:microsoft.com/office/officeart/2005/8/layout/radial6"/>
    <dgm:cxn modelId="{EB0CEC76-B10F-C84A-8EC4-D6905A622DF3}" type="presOf" srcId="{88098AD1-D024-E943-89EF-73215C816475}" destId="{5183CD0B-34F9-914C-9D33-8652DD554DC3}" srcOrd="0" destOrd="0" presId="urn:microsoft.com/office/officeart/2005/8/layout/radial6"/>
    <dgm:cxn modelId="{E6F935B9-AC32-9A47-AE01-E2106190C4EF}" srcId="{94FCE11E-1635-B24D-9922-E722B28CC172}" destId="{B2A00D9F-2A2C-8840-996F-C11DEC9B1C64}" srcOrd="0" destOrd="0" parTransId="{634287C2-8593-CF4D-AC1D-47596EDAF09A}" sibTransId="{87CCA5B0-D965-E341-A0A6-EB2349AD55C7}"/>
    <dgm:cxn modelId="{134BE07E-2EE7-4E4F-84BB-CA449203A10A}" type="presOf" srcId="{F433ED07-1475-C849-909B-8DCBE65F544A}" destId="{6FC4E4B9-DA9B-A747-B4C7-F61F1B58B019}" srcOrd="0" destOrd="0" presId="urn:microsoft.com/office/officeart/2005/8/layout/radial6"/>
    <dgm:cxn modelId="{5D43E411-0446-E744-AB71-7ABD16CA3B04}" type="presOf" srcId="{94FCE11E-1635-B24D-9922-E722B28CC172}" destId="{A985281C-DAA3-4C42-BA8B-A0413F0A7CCC}" srcOrd="0" destOrd="0" presId="urn:microsoft.com/office/officeart/2005/8/layout/radial6"/>
    <dgm:cxn modelId="{E7AEEBC9-CD25-BC44-A4F7-EACEBE410309}" type="presOf" srcId="{88F28E76-0800-E841-9D4C-E2B1E1D14145}" destId="{45312765-96BB-7941-BADD-711BAE05A0D9}" srcOrd="0" destOrd="0" presId="urn:microsoft.com/office/officeart/2005/8/layout/radial6"/>
    <dgm:cxn modelId="{9DE5A7E2-EC81-844D-A28F-A543DF8271C7}" srcId="{94FCE11E-1635-B24D-9922-E722B28CC172}" destId="{0AF7864B-634F-424F-B37E-142C14A7772F}" srcOrd="1" destOrd="0" parTransId="{C7EC0D2C-9B51-8E4C-9F03-D9E7ED1C9A66}" sibTransId="{9065BC20-7D32-A94E-B39F-1D71F11090A3}"/>
    <dgm:cxn modelId="{DB365572-2736-9F4D-9718-16807F9D779A}" type="presOf" srcId="{3DCBF024-8D8E-C349-992E-B2F1E385D033}" destId="{E7972836-A4D4-9742-ACEA-1C2B9F63DD76}" srcOrd="0" destOrd="0" presId="urn:microsoft.com/office/officeart/2005/8/layout/radial6"/>
    <dgm:cxn modelId="{CE7CD536-AA5A-8F44-A2B2-150109836923}" type="presOf" srcId="{5F19B6E1-3725-0D4B-9E21-26CF561A82FF}" destId="{4FE929F1-75F9-1348-8DC3-0787B34F0282}" srcOrd="0" destOrd="0" presId="urn:microsoft.com/office/officeart/2005/8/layout/radial6"/>
    <dgm:cxn modelId="{58881EB2-1993-0541-93C4-9691251C4164}" srcId="{D1EA735E-CABD-D547-8EB9-B48CAF3A6E8B}" destId="{94FCE11E-1635-B24D-9922-E722B28CC172}" srcOrd="0" destOrd="0" parTransId="{9BB1802F-03B4-1E4C-9AA8-B748E372E16B}" sibTransId="{4C6482FE-C0A9-9F43-B2DB-BD2C34F9E0D4}"/>
    <dgm:cxn modelId="{565E6B5B-07C0-A54A-82E0-054C525D291C}" srcId="{94FCE11E-1635-B24D-9922-E722B28CC172}" destId="{25FA52F6-8EC9-7945-B482-EF0F99D09872}" srcOrd="7" destOrd="0" parTransId="{BAE511C0-EDAB-714A-B270-326D042F61CB}" sibTransId="{F433ED07-1475-C849-909B-8DCBE65F544A}"/>
    <dgm:cxn modelId="{64984E8C-6BCC-3F46-BD84-E3730B03654B}" type="presOf" srcId="{17837A84-DE35-D84D-B98E-8BDA815107B3}" destId="{6968EC51-7AF6-3F48-9697-6682DB2E99EA}" srcOrd="0" destOrd="0" presId="urn:microsoft.com/office/officeart/2005/8/layout/radial6"/>
    <dgm:cxn modelId="{802B18F2-D624-ED4D-9BA5-62019C07F231}" srcId="{94FCE11E-1635-B24D-9922-E722B28CC172}" destId="{F45F3BE3-FC6B-A141-A531-55767616E571}" srcOrd="8" destOrd="0" parTransId="{48397DAE-1D39-6A4B-81FE-C38B10DCC1DE}" sibTransId="{17837A84-DE35-D84D-B98E-8BDA815107B3}"/>
    <dgm:cxn modelId="{B2D09CC0-E2CC-F543-80B1-DBFCA07CE3FE}" type="presOf" srcId="{88669DC4-D8EE-FC40-B9E0-67CB82571B12}" destId="{70D29A78-C794-A943-8930-E7B65BAB34D2}" srcOrd="0" destOrd="0" presId="urn:microsoft.com/office/officeart/2005/8/layout/radial6"/>
    <dgm:cxn modelId="{639E3888-7808-A24C-8162-C6E6C6F97F93}" type="presOf" srcId="{F45F3BE3-FC6B-A141-A531-55767616E571}" destId="{E2E0A35B-423F-FB4F-BE22-0B9C9F8D77EF}" srcOrd="0" destOrd="0" presId="urn:microsoft.com/office/officeart/2005/8/layout/radial6"/>
    <dgm:cxn modelId="{4112153F-53F5-0C4E-9460-8956A41B77D1}" srcId="{94FCE11E-1635-B24D-9922-E722B28CC172}" destId="{73210D69-5285-7F44-BBAE-E7498CF05C0E}" srcOrd="4" destOrd="0" parTransId="{3B714C80-7EF2-8A4D-857A-4C193CAE2236}" sibTransId="{3DCBF024-8D8E-C349-992E-B2F1E385D033}"/>
    <dgm:cxn modelId="{53381EDE-8E5A-E245-9757-431700FCC802}" srcId="{94FCE11E-1635-B24D-9922-E722B28CC172}" destId="{88098AD1-D024-E943-89EF-73215C816475}" srcOrd="5" destOrd="0" parTransId="{990471A0-163D-CA40-A5F6-AB5F1ABDD4C3}" sibTransId="{6ABE19F5-FB94-1145-A45F-452176BFC9A6}"/>
    <dgm:cxn modelId="{F838DB3E-C552-9445-B39F-689EA4E53B0E}" srcId="{94FCE11E-1635-B24D-9922-E722B28CC172}" destId="{88669DC4-D8EE-FC40-B9E0-67CB82571B12}" srcOrd="2" destOrd="0" parTransId="{25483D86-B338-344F-AFB5-F042E8F86D24}" sibTransId="{88F28E76-0800-E841-9D4C-E2B1E1D14145}"/>
    <dgm:cxn modelId="{B08C1319-B5D5-FE45-BA4B-486BB82ABD7B}" srcId="{94FCE11E-1635-B24D-9922-E722B28CC172}" destId="{A21FA6D2-8C4F-E64E-8F0F-8B2478B6A973}" srcOrd="6" destOrd="0" parTransId="{F50862FD-5F76-7642-A383-08DC8AD6FCAF}" sibTransId="{5F19B6E1-3725-0D4B-9E21-26CF561A82FF}"/>
    <dgm:cxn modelId="{8E0A56DC-3518-2C49-8700-573DCB4FE418}" type="presOf" srcId="{87CCA5B0-D965-E341-A0A6-EB2349AD55C7}" destId="{50649910-3927-5E46-8208-A96ECA5271A6}" srcOrd="0" destOrd="0" presId="urn:microsoft.com/office/officeart/2005/8/layout/radial6"/>
    <dgm:cxn modelId="{528D2018-017D-AD4D-ADD0-D2738E69DE8A}" type="presOf" srcId="{25FA52F6-8EC9-7945-B482-EF0F99D09872}" destId="{0C0FA312-D239-014A-982A-7F3586A728C8}" srcOrd="0" destOrd="0" presId="urn:microsoft.com/office/officeart/2005/8/layout/radial6"/>
    <dgm:cxn modelId="{8FB71E47-7FD6-ED45-BB06-C50C0AFA165F}" srcId="{94FCE11E-1635-B24D-9922-E722B28CC172}" destId="{E631E9A5-E2F3-3847-8107-700FC2DB4937}" srcOrd="3" destOrd="0" parTransId="{A1D3F898-DD73-C54E-8889-7FE7C44C050A}" sibTransId="{6380DA82-1873-8842-85F1-D25E484A0FFF}"/>
    <dgm:cxn modelId="{D9065E5C-82C9-FF4A-BC91-A83FFBE679D9}" type="presOf" srcId="{6ABE19F5-FB94-1145-A45F-452176BFC9A6}" destId="{B959B4C8-BA27-614E-87B4-0B7E9C5CD463}" srcOrd="0" destOrd="0" presId="urn:microsoft.com/office/officeart/2005/8/layout/radial6"/>
    <dgm:cxn modelId="{6903B2E2-36D9-2A4F-B8B4-48F00631C047}" type="presOf" srcId="{E631E9A5-E2F3-3847-8107-700FC2DB4937}" destId="{75A90291-0F21-0042-A740-BDE81C09F6EF}" srcOrd="0" destOrd="0" presId="urn:microsoft.com/office/officeart/2005/8/layout/radial6"/>
    <dgm:cxn modelId="{52DA44B3-FED8-EE47-A6BC-EF93F903BA15}" type="presOf" srcId="{73210D69-5285-7F44-BBAE-E7498CF05C0E}" destId="{F0A136DC-90BD-6A49-9B80-71BFC67B5148}" srcOrd="0" destOrd="0" presId="urn:microsoft.com/office/officeart/2005/8/layout/radial6"/>
    <dgm:cxn modelId="{287F2D74-7A37-0B4C-90F7-C7A782774E9B}" type="presOf" srcId="{B2A00D9F-2A2C-8840-996F-C11DEC9B1C64}" destId="{2B00469C-226D-9D45-882C-28FE288C70F7}" srcOrd="0" destOrd="0" presId="urn:microsoft.com/office/officeart/2005/8/layout/radial6"/>
    <dgm:cxn modelId="{A154C146-03A8-8440-B95E-0D4695B703F4}" type="presOf" srcId="{0AF7864B-634F-424F-B37E-142C14A7772F}" destId="{05701634-F070-6249-B752-F85D114EF07B}" srcOrd="0" destOrd="0" presId="urn:microsoft.com/office/officeart/2005/8/layout/radial6"/>
    <dgm:cxn modelId="{2BA6A732-042A-5C41-9180-6984A4C5FF1A}" type="presOf" srcId="{A21FA6D2-8C4F-E64E-8F0F-8B2478B6A973}" destId="{8DC48ACB-9595-CE4F-9940-BC4C0E630E78}" srcOrd="0" destOrd="0" presId="urn:microsoft.com/office/officeart/2005/8/layout/radial6"/>
    <dgm:cxn modelId="{BE66715F-C43F-1C42-AF29-EE3ECCF1A82F}" type="presParOf" srcId="{F2B3ED0E-1AFF-0245-9D1B-5E27CB20A751}" destId="{A985281C-DAA3-4C42-BA8B-A0413F0A7CCC}" srcOrd="0" destOrd="0" presId="urn:microsoft.com/office/officeart/2005/8/layout/radial6"/>
    <dgm:cxn modelId="{3F85686F-5C72-F348-BB99-EBD19035C6C9}" type="presParOf" srcId="{F2B3ED0E-1AFF-0245-9D1B-5E27CB20A751}" destId="{2B00469C-226D-9D45-882C-28FE288C70F7}" srcOrd="1" destOrd="0" presId="urn:microsoft.com/office/officeart/2005/8/layout/radial6"/>
    <dgm:cxn modelId="{34A3CE85-81D4-4446-9C78-8B0BC506EE57}" type="presParOf" srcId="{F2B3ED0E-1AFF-0245-9D1B-5E27CB20A751}" destId="{F542B07B-B7CB-B146-BE98-BFC2D29B50BB}" srcOrd="2" destOrd="0" presId="urn:microsoft.com/office/officeart/2005/8/layout/radial6"/>
    <dgm:cxn modelId="{2A4FC234-1CB2-B44D-9720-C77BA86F5B54}" type="presParOf" srcId="{F2B3ED0E-1AFF-0245-9D1B-5E27CB20A751}" destId="{50649910-3927-5E46-8208-A96ECA5271A6}" srcOrd="3" destOrd="0" presId="urn:microsoft.com/office/officeart/2005/8/layout/radial6"/>
    <dgm:cxn modelId="{68A62535-C111-7E48-9FB2-15422EC8ABF9}" type="presParOf" srcId="{F2B3ED0E-1AFF-0245-9D1B-5E27CB20A751}" destId="{05701634-F070-6249-B752-F85D114EF07B}" srcOrd="4" destOrd="0" presId="urn:microsoft.com/office/officeart/2005/8/layout/radial6"/>
    <dgm:cxn modelId="{A2B023EB-D04D-084A-A2B7-30699D017F37}" type="presParOf" srcId="{F2B3ED0E-1AFF-0245-9D1B-5E27CB20A751}" destId="{4CA3CD29-652A-FB44-A5FF-3D7358804963}" srcOrd="5" destOrd="0" presId="urn:microsoft.com/office/officeart/2005/8/layout/radial6"/>
    <dgm:cxn modelId="{BEE4A49D-69A4-9246-AF1A-4BCAF0828DB3}" type="presParOf" srcId="{F2B3ED0E-1AFF-0245-9D1B-5E27CB20A751}" destId="{AB6824EB-7882-8A43-ACEC-1E9BF3C9E9B6}" srcOrd="6" destOrd="0" presId="urn:microsoft.com/office/officeart/2005/8/layout/radial6"/>
    <dgm:cxn modelId="{B499536B-576F-7F4D-B232-4F62F7BC58AA}" type="presParOf" srcId="{F2B3ED0E-1AFF-0245-9D1B-5E27CB20A751}" destId="{70D29A78-C794-A943-8930-E7B65BAB34D2}" srcOrd="7" destOrd="0" presId="urn:microsoft.com/office/officeart/2005/8/layout/radial6"/>
    <dgm:cxn modelId="{CFFB4085-10D6-294C-BABA-1A86014E24D0}" type="presParOf" srcId="{F2B3ED0E-1AFF-0245-9D1B-5E27CB20A751}" destId="{AA89AA6A-D62E-0B41-B73D-22BF8186FAAC}" srcOrd="8" destOrd="0" presId="urn:microsoft.com/office/officeart/2005/8/layout/radial6"/>
    <dgm:cxn modelId="{4C58A729-B3E8-9147-933B-4A17523EE2BC}" type="presParOf" srcId="{F2B3ED0E-1AFF-0245-9D1B-5E27CB20A751}" destId="{45312765-96BB-7941-BADD-711BAE05A0D9}" srcOrd="9" destOrd="0" presId="urn:microsoft.com/office/officeart/2005/8/layout/radial6"/>
    <dgm:cxn modelId="{F37221FA-651A-7249-89D8-27C76F923573}" type="presParOf" srcId="{F2B3ED0E-1AFF-0245-9D1B-5E27CB20A751}" destId="{75A90291-0F21-0042-A740-BDE81C09F6EF}" srcOrd="10" destOrd="0" presId="urn:microsoft.com/office/officeart/2005/8/layout/radial6"/>
    <dgm:cxn modelId="{FC604839-CE8E-6043-AA69-B7433D8B62FB}" type="presParOf" srcId="{F2B3ED0E-1AFF-0245-9D1B-5E27CB20A751}" destId="{2749D774-5B06-674D-8865-0CDE9AAEF792}" srcOrd="11" destOrd="0" presId="urn:microsoft.com/office/officeart/2005/8/layout/radial6"/>
    <dgm:cxn modelId="{693CF769-1D4B-4E49-85DC-8085D8FCA229}" type="presParOf" srcId="{F2B3ED0E-1AFF-0245-9D1B-5E27CB20A751}" destId="{439161D7-CEED-E449-BC38-6997D277A937}" srcOrd="12" destOrd="0" presId="urn:microsoft.com/office/officeart/2005/8/layout/radial6"/>
    <dgm:cxn modelId="{1CAB9E93-01B1-F442-8FD5-2355E0F47197}" type="presParOf" srcId="{F2B3ED0E-1AFF-0245-9D1B-5E27CB20A751}" destId="{F0A136DC-90BD-6A49-9B80-71BFC67B5148}" srcOrd="13" destOrd="0" presId="urn:microsoft.com/office/officeart/2005/8/layout/radial6"/>
    <dgm:cxn modelId="{BD621E25-C30A-C643-A2D6-6E8AD412BE7B}" type="presParOf" srcId="{F2B3ED0E-1AFF-0245-9D1B-5E27CB20A751}" destId="{475DF4D8-E8E5-0345-AD12-B671BA1EF27B}" srcOrd="14" destOrd="0" presId="urn:microsoft.com/office/officeart/2005/8/layout/radial6"/>
    <dgm:cxn modelId="{E6D24FCE-DD2C-8D47-BDE7-170E5D48824D}" type="presParOf" srcId="{F2B3ED0E-1AFF-0245-9D1B-5E27CB20A751}" destId="{E7972836-A4D4-9742-ACEA-1C2B9F63DD76}" srcOrd="15" destOrd="0" presId="urn:microsoft.com/office/officeart/2005/8/layout/radial6"/>
    <dgm:cxn modelId="{034CF378-6D9D-FE49-B242-CE12A412AE7B}" type="presParOf" srcId="{F2B3ED0E-1AFF-0245-9D1B-5E27CB20A751}" destId="{5183CD0B-34F9-914C-9D33-8652DD554DC3}" srcOrd="16" destOrd="0" presId="urn:microsoft.com/office/officeart/2005/8/layout/radial6"/>
    <dgm:cxn modelId="{6F6F5346-5BC6-E849-92DA-0D74E5C795D8}" type="presParOf" srcId="{F2B3ED0E-1AFF-0245-9D1B-5E27CB20A751}" destId="{80BFBBC1-3CF8-6546-BAC9-158DE645A560}" srcOrd="17" destOrd="0" presId="urn:microsoft.com/office/officeart/2005/8/layout/radial6"/>
    <dgm:cxn modelId="{379167DC-35B5-E649-AAD5-B7B6E4C93CEB}" type="presParOf" srcId="{F2B3ED0E-1AFF-0245-9D1B-5E27CB20A751}" destId="{B959B4C8-BA27-614E-87B4-0B7E9C5CD463}" srcOrd="18" destOrd="0" presId="urn:microsoft.com/office/officeart/2005/8/layout/radial6"/>
    <dgm:cxn modelId="{459CD940-4C3C-8540-B211-9BD5FCB3850E}" type="presParOf" srcId="{F2B3ED0E-1AFF-0245-9D1B-5E27CB20A751}" destId="{8DC48ACB-9595-CE4F-9940-BC4C0E630E78}" srcOrd="19" destOrd="0" presId="urn:microsoft.com/office/officeart/2005/8/layout/radial6"/>
    <dgm:cxn modelId="{1D981D84-9204-A54F-875D-6D32499C919F}" type="presParOf" srcId="{F2B3ED0E-1AFF-0245-9D1B-5E27CB20A751}" destId="{1A866DBD-3153-D943-AFCB-0899661D3F71}" srcOrd="20" destOrd="0" presId="urn:microsoft.com/office/officeart/2005/8/layout/radial6"/>
    <dgm:cxn modelId="{F1901BEB-70ED-C340-A40C-F04AD65E48EB}" type="presParOf" srcId="{F2B3ED0E-1AFF-0245-9D1B-5E27CB20A751}" destId="{4FE929F1-75F9-1348-8DC3-0787B34F0282}" srcOrd="21" destOrd="0" presId="urn:microsoft.com/office/officeart/2005/8/layout/radial6"/>
    <dgm:cxn modelId="{1B1979B4-0072-254D-81FE-D1E986EF503F}" type="presParOf" srcId="{F2B3ED0E-1AFF-0245-9D1B-5E27CB20A751}" destId="{0C0FA312-D239-014A-982A-7F3586A728C8}" srcOrd="22" destOrd="0" presId="urn:microsoft.com/office/officeart/2005/8/layout/radial6"/>
    <dgm:cxn modelId="{A600060F-032D-204B-A221-9FAB5A941019}" type="presParOf" srcId="{F2B3ED0E-1AFF-0245-9D1B-5E27CB20A751}" destId="{B3858398-684F-4A4F-B852-DF876557DF53}" srcOrd="23" destOrd="0" presId="urn:microsoft.com/office/officeart/2005/8/layout/radial6"/>
    <dgm:cxn modelId="{1D15FF55-0A23-7643-BB1F-604177C9CBCA}" type="presParOf" srcId="{F2B3ED0E-1AFF-0245-9D1B-5E27CB20A751}" destId="{6FC4E4B9-DA9B-A747-B4C7-F61F1B58B019}" srcOrd="24" destOrd="0" presId="urn:microsoft.com/office/officeart/2005/8/layout/radial6"/>
    <dgm:cxn modelId="{B673E0DD-CFF8-BA44-A0E6-CAB4A8BCE5EE}" type="presParOf" srcId="{F2B3ED0E-1AFF-0245-9D1B-5E27CB20A751}" destId="{E2E0A35B-423F-FB4F-BE22-0B9C9F8D77EF}" srcOrd="25" destOrd="0" presId="urn:microsoft.com/office/officeart/2005/8/layout/radial6"/>
    <dgm:cxn modelId="{3A0E29FA-4FD5-0440-A145-AE396668D73E}" type="presParOf" srcId="{F2B3ED0E-1AFF-0245-9D1B-5E27CB20A751}" destId="{A21A67DC-5FE2-7346-A26B-7FB63BD2C8C5}" srcOrd="26" destOrd="0" presId="urn:microsoft.com/office/officeart/2005/8/layout/radial6"/>
    <dgm:cxn modelId="{68BC06F4-1ADD-E743-A554-3B0CA47C00BE}" type="presParOf" srcId="{F2B3ED0E-1AFF-0245-9D1B-5E27CB20A751}" destId="{6968EC51-7AF6-3F48-9697-6682DB2E99EA}" srcOrd="27"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1EA735E-CABD-D547-8EB9-B48CAF3A6E8B}" type="doc">
      <dgm:prSet loTypeId="urn:microsoft.com/office/officeart/2005/8/layout/radial6" loCatId="" qsTypeId="urn:microsoft.com/office/officeart/2005/8/quickstyle/simple4" qsCatId="simple" csTypeId="urn:microsoft.com/office/officeart/2005/8/colors/accent1_2" csCatId="accent1" phldr="1"/>
      <dgm:spPr/>
      <dgm:t>
        <a:bodyPr/>
        <a:lstStyle/>
        <a:p>
          <a:endParaRPr lang="en-US"/>
        </a:p>
      </dgm:t>
    </dgm:pt>
    <dgm:pt modelId="{94FCE11E-1635-B24D-9922-E722B28CC172}">
      <dgm:prSet phldrT="[Text]"/>
      <dgm:spPr/>
      <dgm:t>
        <a:bodyPr/>
        <a:lstStyle/>
        <a:p>
          <a:r>
            <a:rPr lang="en-US" dirty="0" smtClean="0">
              <a:latin typeface="Courier"/>
              <a:cs typeface="Courier"/>
            </a:rPr>
            <a:t>B</a:t>
          </a:r>
          <a:endParaRPr lang="en-US" dirty="0">
            <a:latin typeface="Courier"/>
            <a:cs typeface="Courier"/>
          </a:endParaRPr>
        </a:p>
      </dgm:t>
    </dgm:pt>
    <dgm:pt modelId="{9BB1802F-03B4-1E4C-9AA8-B748E372E16B}" type="parTrans" cxnId="{58881EB2-1993-0541-93C4-9691251C4164}">
      <dgm:prSet/>
      <dgm:spPr/>
      <dgm:t>
        <a:bodyPr/>
        <a:lstStyle/>
        <a:p>
          <a:endParaRPr lang="en-US"/>
        </a:p>
      </dgm:t>
    </dgm:pt>
    <dgm:pt modelId="{4C6482FE-C0A9-9F43-B2DB-BD2C34F9E0D4}" type="sibTrans" cxnId="{58881EB2-1993-0541-93C4-9691251C4164}">
      <dgm:prSet/>
      <dgm:spPr/>
      <dgm:t>
        <a:bodyPr/>
        <a:lstStyle/>
        <a:p>
          <a:endParaRPr lang="en-US"/>
        </a:p>
      </dgm:t>
    </dgm:pt>
    <dgm:pt modelId="{B2A00D9F-2A2C-8840-996F-C11DEC9B1C64}">
      <dgm:prSet phldrT="[Text]"/>
      <dgm:spPr/>
      <dgm:t>
        <a:bodyPr/>
        <a:lstStyle/>
        <a:p>
          <a:r>
            <a:rPr lang="en-US" dirty="0" err="1" smtClean="0">
              <a:latin typeface="Courier"/>
              <a:cs typeface="Courier"/>
            </a:rPr>
            <a:t>im</a:t>
          </a:r>
          <a:endParaRPr lang="en-US" dirty="0">
            <a:latin typeface="Courier"/>
            <a:cs typeface="Courier"/>
          </a:endParaRPr>
        </a:p>
      </dgm:t>
    </dgm:pt>
    <dgm:pt modelId="{634287C2-8593-CF4D-AC1D-47596EDAF09A}" type="parTrans" cxnId="{E6F935B9-AC32-9A47-AE01-E2106190C4EF}">
      <dgm:prSet/>
      <dgm:spPr/>
      <dgm:t>
        <a:bodyPr/>
        <a:lstStyle/>
        <a:p>
          <a:endParaRPr lang="en-US"/>
        </a:p>
      </dgm:t>
    </dgm:pt>
    <dgm:pt modelId="{87CCA5B0-D965-E341-A0A6-EB2349AD55C7}" type="sibTrans" cxnId="{E6F935B9-AC32-9A47-AE01-E2106190C4EF}">
      <dgm:prSet/>
      <dgm:spPr/>
      <dgm:t>
        <a:bodyPr/>
        <a:lstStyle/>
        <a:p>
          <a:endParaRPr lang="en-US"/>
        </a:p>
      </dgm:t>
    </dgm:pt>
    <dgm:pt modelId="{0AF7864B-634F-424F-B37E-142C14A7772F}">
      <dgm:prSet phldrT="[Text]"/>
      <dgm:spPr/>
      <dgm:t>
        <a:bodyPr/>
        <a:lstStyle/>
        <a:p>
          <a:r>
            <a:rPr lang="en-US" dirty="0" err="1" smtClean="0">
              <a:latin typeface="Courier"/>
              <a:cs typeface="Courier"/>
            </a:rPr>
            <a:t>fx</a:t>
          </a:r>
          <a:endParaRPr lang="en-US" dirty="0">
            <a:latin typeface="Courier"/>
            <a:cs typeface="Courier"/>
          </a:endParaRPr>
        </a:p>
      </dgm:t>
    </dgm:pt>
    <dgm:pt modelId="{C7EC0D2C-9B51-8E4C-9F03-D9E7ED1C9A66}" type="parTrans" cxnId="{9DE5A7E2-EC81-844D-A28F-A543DF8271C7}">
      <dgm:prSet/>
      <dgm:spPr/>
      <dgm:t>
        <a:bodyPr/>
        <a:lstStyle/>
        <a:p>
          <a:endParaRPr lang="en-US"/>
        </a:p>
      </dgm:t>
    </dgm:pt>
    <dgm:pt modelId="{9065BC20-7D32-A94E-B39F-1D71F11090A3}" type="sibTrans" cxnId="{9DE5A7E2-EC81-844D-A28F-A543DF8271C7}">
      <dgm:prSet/>
      <dgm:spPr/>
      <dgm:t>
        <a:bodyPr/>
        <a:lstStyle/>
        <a:p>
          <a:endParaRPr lang="en-US"/>
        </a:p>
      </dgm:t>
    </dgm:pt>
    <dgm:pt modelId="{88669DC4-D8EE-FC40-B9E0-67CB82571B12}">
      <dgm:prSet phldrT="[Text]"/>
      <dgm:spPr/>
      <dgm:t>
        <a:bodyPr/>
        <a:lstStyle/>
        <a:p>
          <a:r>
            <a:rPr lang="en-US" dirty="0" err="1" smtClean="0">
              <a:latin typeface="Courier"/>
              <a:cs typeface="Courier"/>
            </a:rPr>
            <a:t>fs</a:t>
          </a:r>
          <a:endParaRPr lang="en-US" dirty="0">
            <a:latin typeface="Courier"/>
            <a:cs typeface="Courier"/>
          </a:endParaRPr>
        </a:p>
      </dgm:t>
    </dgm:pt>
    <dgm:pt modelId="{25483D86-B338-344F-AFB5-F042E8F86D24}" type="parTrans" cxnId="{F838DB3E-C552-9445-B39F-689EA4E53B0E}">
      <dgm:prSet/>
      <dgm:spPr/>
      <dgm:t>
        <a:bodyPr/>
        <a:lstStyle/>
        <a:p>
          <a:endParaRPr lang="en-US"/>
        </a:p>
      </dgm:t>
    </dgm:pt>
    <dgm:pt modelId="{88F28E76-0800-E841-9D4C-E2B1E1D14145}" type="sibTrans" cxnId="{F838DB3E-C552-9445-B39F-689EA4E53B0E}">
      <dgm:prSet/>
      <dgm:spPr/>
      <dgm:t>
        <a:bodyPr/>
        <a:lstStyle/>
        <a:p>
          <a:endParaRPr lang="en-US"/>
        </a:p>
      </dgm:t>
    </dgm:pt>
    <dgm:pt modelId="{E631E9A5-E2F3-3847-8107-700FC2DB4937}">
      <dgm:prSet phldrT="[Text]"/>
      <dgm:spPr/>
      <dgm:t>
        <a:bodyPr/>
        <a:lstStyle/>
        <a:p>
          <a:r>
            <a:rPr lang="en-US" dirty="0" err="1" smtClean="0">
              <a:latin typeface="Courier"/>
              <a:cs typeface="Courier"/>
            </a:rPr>
            <a:t>ft</a:t>
          </a:r>
          <a:endParaRPr lang="en-US" dirty="0">
            <a:latin typeface="Courier"/>
            <a:cs typeface="Courier"/>
          </a:endParaRPr>
        </a:p>
      </dgm:t>
    </dgm:pt>
    <dgm:pt modelId="{A1D3F898-DD73-C54E-8889-7FE7C44C050A}" type="parTrans" cxnId="{8FB71E47-7FD6-ED45-BB06-C50C0AFA165F}">
      <dgm:prSet/>
      <dgm:spPr/>
      <dgm:t>
        <a:bodyPr/>
        <a:lstStyle/>
        <a:p>
          <a:endParaRPr lang="en-US"/>
        </a:p>
      </dgm:t>
    </dgm:pt>
    <dgm:pt modelId="{6380DA82-1873-8842-85F1-D25E484A0FFF}" type="sibTrans" cxnId="{8FB71E47-7FD6-ED45-BB06-C50C0AFA165F}">
      <dgm:prSet/>
      <dgm:spPr/>
      <dgm:t>
        <a:bodyPr/>
        <a:lstStyle/>
        <a:p>
          <a:endParaRPr lang="en-US"/>
        </a:p>
      </dgm:t>
    </dgm:pt>
    <dgm:pt modelId="{73210D69-5285-7F44-BBAE-E7498CF05C0E}">
      <dgm:prSet phldrT="[Text]"/>
      <dgm:spPr/>
      <dgm:t>
        <a:bodyPr/>
        <a:lstStyle/>
        <a:p>
          <a:r>
            <a:rPr lang="en-US" dirty="0" smtClean="0">
              <a:latin typeface="Courier"/>
              <a:cs typeface="Courier"/>
            </a:rPr>
            <a:t>cl</a:t>
          </a:r>
          <a:endParaRPr lang="en-US" dirty="0">
            <a:latin typeface="Courier"/>
            <a:cs typeface="Courier"/>
          </a:endParaRPr>
        </a:p>
      </dgm:t>
    </dgm:pt>
    <dgm:pt modelId="{3B714C80-7EF2-8A4D-857A-4C193CAE2236}" type="parTrans" cxnId="{4112153F-53F5-0C4E-9460-8956A41B77D1}">
      <dgm:prSet/>
      <dgm:spPr/>
      <dgm:t>
        <a:bodyPr/>
        <a:lstStyle/>
        <a:p>
          <a:endParaRPr lang="en-US"/>
        </a:p>
      </dgm:t>
    </dgm:pt>
    <dgm:pt modelId="{3DCBF024-8D8E-C349-992E-B2F1E385D033}" type="sibTrans" cxnId="{4112153F-53F5-0C4E-9460-8956A41B77D1}">
      <dgm:prSet/>
      <dgm:spPr/>
      <dgm:t>
        <a:bodyPr/>
        <a:lstStyle/>
        <a:p>
          <a:endParaRPr lang="en-US"/>
        </a:p>
      </dgm:t>
    </dgm:pt>
    <dgm:pt modelId="{88098AD1-D024-E943-89EF-73215C816475}">
      <dgm:prSet phldrT="[Text]"/>
      <dgm:spPr/>
      <dgm:t>
        <a:bodyPr/>
        <a:lstStyle/>
        <a:p>
          <a:r>
            <a:rPr lang="en-US" dirty="0" smtClean="0">
              <a:latin typeface="Courier"/>
              <a:cs typeface="Courier"/>
            </a:rPr>
            <a:t>mv</a:t>
          </a:r>
          <a:endParaRPr lang="en-US" dirty="0">
            <a:latin typeface="Courier"/>
            <a:cs typeface="Courier"/>
          </a:endParaRPr>
        </a:p>
      </dgm:t>
    </dgm:pt>
    <dgm:pt modelId="{990471A0-163D-CA40-A5F6-AB5F1ABDD4C3}" type="parTrans" cxnId="{53381EDE-8E5A-E245-9757-431700FCC802}">
      <dgm:prSet/>
      <dgm:spPr/>
      <dgm:t>
        <a:bodyPr/>
        <a:lstStyle/>
        <a:p>
          <a:endParaRPr lang="en-US"/>
        </a:p>
      </dgm:t>
    </dgm:pt>
    <dgm:pt modelId="{6ABE19F5-FB94-1145-A45F-452176BFC9A6}" type="sibTrans" cxnId="{53381EDE-8E5A-E245-9757-431700FCC802}">
      <dgm:prSet/>
      <dgm:spPr/>
      <dgm:t>
        <a:bodyPr/>
        <a:lstStyle/>
        <a:p>
          <a:endParaRPr lang="en-US"/>
        </a:p>
      </dgm:t>
    </dgm:pt>
    <dgm:pt modelId="{A21FA6D2-8C4F-E64E-8F0F-8B2478B6A973}">
      <dgm:prSet phldrT="[Text]"/>
      <dgm:spPr/>
      <dgm:t>
        <a:bodyPr/>
        <a:lstStyle/>
        <a:p>
          <a:r>
            <a:rPr lang="en-US" dirty="0" err="1" smtClean="0">
              <a:latin typeface="Courier"/>
              <a:cs typeface="Courier"/>
            </a:rPr>
            <a:t>ct</a:t>
          </a:r>
          <a:endParaRPr lang="en-US" dirty="0">
            <a:latin typeface="Courier"/>
            <a:cs typeface="Courier"/>
          </a:endParaRPr>
        </a:p>
      </dgm:t>
    </dgm:pt>
    <dgm:pt modelId="{F50862FD-5F76-7642-A383-08DC8AD6FCAF}" type="parTrans" cxnId="{B08C1319-B5D5-FE45-BA4B-486BB82ABD7B}">
      <dgm:prSet/>
      <dgm:spPr/>
      <dgm:t>
        <a:bodyPr/>
        <a:lstStyle/>
        <a:p>
          <a:endParaRPr lang="en-US"/>
        </a:p>
      </dgm:t>
    </dgm:pt>
    <dgm:pt modelId="{5F19B6E1-3725-0D4B-9E21-26CF561A82FF}" type="sibTrans" cxnId="{B08C1319-B5D5-FE45-BA4B-486BB82ABD7B}">
      <dgm:prSet/>
      <dgm:spPr/>
      <dgm:t>
        <a:bodyPr/>
        <a:lstStyle/>
        <a:p>
          <a:endParaRPr lang="en-US"/>
        </a:p>
      </dgm:t>
    </dgm:pt>
    <dgm:pt modelId="{25FA52F6-8EC9-7945-B482-EF0F99D09872}">
      <dgm:prSet phldrT="[Text]"/>
      <dgm:spPr/>
      <dgm:t>
        <a:bodyPr/>
        <a:lstStyle/>
        <a:p>
          <a:r>
            <a:rPr lang="en-US" dirty="0" err="1" smtClean="0">
              <a:latin typeface="Courier"/>
              <a:cs typeface="Courier"/>
            </a:rPr>
            <a:t>ev</a:t>
          </a:r>
          <a:endParaRPr lang="en-US" dirty="0">
            <a:latin typeface="Courier"/>
            <a:cs typeface="Courier"/>
          </a:endParaRPr>
        </a:p>
      </dgm:t>
    </dgm:pt>
    <dgm:pt modelId="{BAE511C0-EDAB-714A-B270-326D042F61CB}" type="parTrans" cxnId="{565E6B5B-07C0-A54A-82E0-054C525D291C}">
      <dgm:prSet/>
      <dgm:spPr/>
      <dgm:t>
        <a:bodyPr/>
        <a:lstStyle/>
        <a:p>
          <a:endParaRPr lang="en-US"/>
        </a:p>
      </dgm:t>
    </dgm:pt>
    <dgm:pt modelId="{F433ED07-1475-C849-909B-8DCBE65F544A}" type="sibTrans" cxnId="{565E6B5B-07C0-A54A-82E0-054C525D291C}">
      <dgm:prSet/>
      <dgm:spPr/>
      <dgm:t>
        <a:bodyPr/>
        <a:lstStyle/>
        <a:p>
          <a:endParaRPr lang="en-US"/>
        </a:p>
      </dgm:t>
    </dgm:pt>
    <dgm:pt modelId="{F45F3BE3-FC6B-A141-A531-55767616E571}">
      <dgm:prSet phldrT="[Text]"/>
      <dgm:spPr/>
      <dgm:t>
        <a:bodyPr/>
        <a:lstStyle/>
        <a:p>
          <a:r>
            <a:rPr lang="en-US" dirty="0" err="1" smtClean="0">
              <a:latin typeface="Courier"/>
              <a:cs typeface="Courier"/>
            </a:rPr>
            <a:t>io</a:t>
          </a:r>
          <a:endParaRPr lang="en-US" dirty="0">
            <a:latin typeface="Courier"/>
            <a:cs typeface="Courier"/>
          </a:endParaRPr>
        </a:p>
      </dgm:t>
    </dgm:pt>
    <dgm:pt modelId="{48397DAE-1D39-6A4B-81FE-C38B10DCC1DE}" type="parTrans" cxnId="{802B18F2-D624-ED4D-9BA5-62019C07F231}">
      <dgm:prSet/>
      <dgm:spPr/>
      <dgm:t>
        <a:bodyPr/>
        <a:lstStyle/>
        <a:p>
          <a:endParaRPr lang="en-US"/>
        </a:p>
      </dgm:t>
    </dgm:pt>
    <dgm:pt modelId="{17837A84-DE35-D84D-B98E-8BDA815107B3}" type="sibTrans" cxnId="{802B18F2-D624-ED4D-9BA5-62019C07F231}">
      <dgm:prSet/>
      <dgm:spPr/>
      <dgm:t>
        <a:bodyPr/>
        <a:lstStyle/>
        <a:p>
          <a:endParaRPr lang="en-US"/>
        </a:p>
      </dgm:t>
    </dgm:pt>
    <dgm:pt modelId="{F2B3ED0E-1AFF-0245-9D1B-5E27CB20A751}" type="pres">
      <dgm:prSet presAssocID="{D1EA735E-CABD-D547-8EB9-B48CAF3A6E8B}" presName="Name0" presStyleCnt="0">
        <dgm:presLayoutVars>
          <dgm:chMax val="1"/>
          <dgm:dir/>
          <dgm:animLvl val="ctr"/>
          <dgm:resizeHandles val="exact"/>
        </dgm:presLayoutVars>
      </dgm:prSet>
      <dgm:spPr/>
      <dgm:t>
        <a:bodyPr/>
        <a:lstStyle/>
        <a:p>
          <a:endParaRPr lang="en-US"/>
        </a:p>
      </dgm:t>
    </dgm:pt>
    <dgm:pt modelId="{A985281C-DAA3-4C42-BA8B-A0413F0A7CCC}" type="pres">
      <dgm:prSet presAssocID="{94FCE11E-1635-B24D-9922-E722B28CC172}" presName="centerShape" presStyleLbl="node0" presStyleIdx="0" presStyleCnt="1"/>
      <dgm:spPr/>
      <dgm:t>
        <a:bodyPr/>
        <a:lstStyle/>
        <a:p>
          <a:endParaRPr lang="en-US"/>
        </a:p>
      </dgm:t>
    </dgm:pt>
    <dgm:pt modelId="{2B00469C-226D-9D45-882C-28FE288C70F7}" type="pres">
      <dgm:prSet presAssocID="{B2A00D9F-2A2C-8840-996F-C11DEC9B1C64}" presName="node" presStyleLbl="node1" presStyleIdx="0" presStyleCnt="9">
        <dgm:presLayoutVars>
          <dgm:bulletEnabled val="1"/>
        </dgm:presLayoutVars>
      </dgm:prSet>
      <dgm:spPr/>
      <dgm:t>
        <a:bodyPr/>
        <a:lstStyle/>
        <a:p>
          <a:endParaRPr lang="en-US"/>
        </a:p>
      </dgm:t>
    </dgm:pt>
    <dgm:pt modelId="{F542B07B-B7CB-B146-BE98-BFC2D29B50BB}" type="pres">
      <dgm:prSet presAssocID="{B2A00D9F-2A2C-8840-996F-C11DEC9B1C64}" presName="dummy" presStyleCnt="0"/>
      <dgm:spPr/>
    </dgm:pt>
    <dgm:pt modelId="{50649910-3927-5E46-8208-A96ECA5271A6}" type="pres">
      <dgm:prSet presAssocID="{87CCA5B0-D965-E341-A0A6-EB2349AD55C7}" presName="sibTrans" presStyleLbl="sibTrans2D1" presStyleIdx="0" presStyleCnt="9"/>
      <dgm:spPr/>
      <dgm:t>
        <a:bodyPr/>
        <a:lstStyle/>
        <a:p>
          <a:endParaRPr lang="en-US"/>
        </a:p>
      </dgm:t>
    </dgm:pt>
    <dgm:pt modelId="{05701634-F070-6249-B752-F85D114EF07B}" type="pres">
      <dgm:prSet presAssocID="{0AF7864B-634F-424F-B37E-142C14A7772F}" presName="node" presStyleLbl="node1" presStyleIdx="1" presStyleCnt="9">
        <dgm:presLayoutVars>
          <dgm:bulletEnabled val="1"/>
        </dgm:presLayoutVars>
      </dgm:prSet>
      <dgm:spPr/>
      <dgm:t>
        <a:bodyPr/>
        <a:lstStyle/>
        <a:p>
          <a:endParaRPr lang="en-US"/>
        </a:p>
      </dgm:t>
    </dgm:pt>
    <dgm:pt modelId="{4CA3CD29-652A-FB44-A5FF-3D7358804963}" type="pres">
      <dgm:prSet presAssocID="{0AF7864B-634F-424F-B37E-142C14A7772F}" presName="dummy" presStyleCnt="0"/>
      <dgm:spPr/>
    </dgm:pt>
    <dgm:pt modelId="{AB6824EB-7882-8A43-ACEC-1E9BF3C9E9B6}" type="pres">
      <dgm:prSet presAssocID="{9065BC20-7D32-A94E-B39F-1D71F11090A3}" presName="sibTrans" presStyleLbl="sibTrans2D1" presStyleIdx="1" presStyleCnt="9"/>
      <dgm:spPr/>
      <dgm:t>
        <a:bodyPr/>
        <a:lstStyle/>
        <a:p>
          <a:endParaRPr lang="en-US"/>
        </a:p>
      </dgm:t>
    </dgm:pt>
    <dgm:pt modelId="{70D29A78-C794-A943-8930-E7B65BAB34D2}" type="pres">
      <dgm:prSet presAssocID="{88669DC4-D8EE-FC40-B9E0-67CB82571B12}" presName="node" presStyleLbl="node1" presStyleIdx="2" presStyleCnt="9">
        <dgm:presLayoutVars>
          <dgm:bulletEnabled val="1"/>
        </dgm:presLayoutVars>
      </dgm:prSet>
      <dgm:spPr/>
      <dgm:t>
        <a:bodyPr/>
        <a:lstStyle/>
        <a:p>
          <a:endParaRPr lang="en-US"/>
        </a:p>
      </dgm:t>
    </dgm:pt>
    <dgm:pt modelId="{AA89AA6A-D62E-0B41-B73D-22BF8186FAAC}" type="pres">
      <dgm:prSet presAssocID="{88669DC4-D8EE-FC40-B9E0-67CB82571B12}" presName="dummy" presStyleCnt="0"/>
      <dgm:spPr/>
    </dgm:pt>
    <dgm:pt modelId="{45312765-96BB-7941-BADD-711BAE05A0D9}" type="pres">
      <dgm:prSet presAssocID="{88F28E76-0800-E841-9D4C-E2B1E1D14145}" presName="sibTrans" presStyleLbl="sibTrans2D1" presStyleIdx="2" presStyleCnt="9"/>
      <dgm:spPr/>
      <dgm:t>
        <a:bodyPr/>
        <a:lstStyle/>
        <a:p>
          <a:endParaRPr lang="en-US"/>
        </a:p>
      </dgm:t>
    </dgm:pt>
    <dgm:pt modelId="{75A90291-0F21-0042-A740-BDE81C09F6EF}" type="pres">
      <dgm:prSet presAssocID="{E631E9A5-E2F3-3847-8107-700FC2DB4937}" presName="node" presStyleLbl="node1" presStyleIdx="3" presStyleCnt="9">
        <dgm:presLayoutVars>
          <dgm:bulletEnabled val="1"/>
        </dgm:presLayoutVars>
      </dgm:prSet>
      <dgm:spPr/>
      <dgm:t>
        <a:bodyPr/>
        <a:lstStyle/>
        <a:p>
          <a:endParaRPr lang="en-US"/>
        </a:p>
      </dgm:t>
    </dgm:pt>
    <dgm:pt modelId="{2749D774-5B06-674D-8865-0CDE9AAEF792}" type="pres">
      <dgm:prSet presAssocID="{E631E9A5-E2F3-3847-8107-700FC2DB4937}" presName="dummy" presStyleCnt="0"/>
      <dgm:spPr/>
    </dgm:pt>
    <dgm:pt modelId="{439161D7-CEED-E449-BC38-6997D277A937}" type="pres">
      <dgm:prSet presAssocID="{6380DA82-1873-8842-85F1-D25E484A0FFF}" presName="sibTrans" presStyleLbl="sibTrans2D1" presStyleIdx="3" presStyleCnt="9"/>
      <dgm:spPr/>
      <dgm:t>
        <a:bodyPr/>
        <a:lstStyle/>
        <a:p>
          <a:endParaRPr lang="en-US"/>
        </a:p>
      </dgm:t>
    </dgm:pt>
    <dgm:pt modelId="{F0A136DC-90BD-6A49-9B80-71BFC67B5148}" type="pres">
      <dgm:prSet presAssocID="{73210D69-5285-7F44-BBAE-E7498CF05C0E}" presName="node" presStyleLbl="node1" presStyleIdx="4" presStyleCnt="9">
        <dgm:presLayoutVars>
          <dgm:bulletEnabled val="1"/>
        </dgm:presLayoutVars>
      </dgm:prSet>
      <dgm:spPr/>
      <dgm:t>
        <a:bodyPr/>
        <a:lstStyle/>
        <a:p>
          <a:endParaRPr lang="en-US"/>
        </a:p>
      </dgm:t>
    </dgm:pt>
    <dgm:pt modelId="{475DF4D8-E8E5-0345-AD12-B671BA1EF27B}" type="pres">
      <dgm:prSet presAssocID="{73210D69-5285-7F44-BBAE-E7498CF05C0E}" presName="dummy" presStyleCnt="0"/>
      <dgm:spPr/>
    </dgm:pt>
    <dgm:pt modelId="{E7972836-A4D4-9742-ACEA-1C2B9F63DD76}" type="pres">
      <dgm:prSet presAssocID="{3DCBF024-8D8E-C349-992E-B2F1E385D033}" presName="sibTrans" presStyleLbl="sibTrans2D1" presStyleIdx="4" presStyleCnt="9"/>
      <dgm:spPr/>
      <dgm:t>
        <a:bodyPr/>
        <a:lstStyle/>
        <a:p>
          <a:endParaRPr lang="en-US"/>
        </a:p>
      </dgm:t>
    </dgm:pt>
    <dgm:pt modelId="{5183CD0B-34F9-914C-9D33-8652DD554DC3}" type="pres">
      <dgm:prSet presAssocID="{88098AD1-D024-E943-89EF-73215C816475}" presName="node" presStyleLbl="node1" presStyleIdx="5" presStyleCnt="9">
        <dgm:presLayoutVars>
          <dgm:bulletEnabled val="1"/>
        </dgm:presLayoutVars>
      </dgm:prSet>
      <dgm:spPr/>
      <dgm:t>
        <a:bodyPr/>
        <a:lstStyle/>
        <a:p>
          <a:endParaRPr lang="en-US"/>
        </a:p>
      </dgm:t>
    </dgm:pt>
    <dgm:pt modelId="{80BFBBC1-3CF8-6546-BAC9-158DE645A560}" type="pres">
      <dgm:prSet presAssocID="{88098AD1-D024-E943-89EF-73215C816475}" presName="dummy" presStyleCnt="0"/>
      <dgm:spPr/>
    </dgm:pt>
    <dgm:pt modelId="{B959B4C8-BA27-614E-87B4-0B7E9C5CD463}" type="pres">
      <dgm:prSet presAssocID="{6ABE19F5-FB94-1145-A45F-452176BFC9A6}" presName="sibTrans" presStyleLbl="sibTrans2D1" presStyleIdx="5" presStyleCnt="9"/>
      <dgm:spPr/>
      <dgm:t>
        <a:bodyPr/>
        <a:lstStyle/>
        <a:p>
          <a:endParaRPr lang="en-US"/>
        </a:p>
      </dgm:t>
    </dgm:pt>
    <dgm:pt modelId="{8DC48ACB-9595-CE4F-9940-BC4C0E630E78}" type="pres">
      <dgm:prSet presAssocID="{A21FA6D2-8C4F-E64E-8F0F-8B2478B6A973}" presName="node" presStyleLbl="node1" presStyleIdx="6" presStyleCnt="9">
        <dgm:presLayoutVars>
          <dgm:bulletEnabled val="1"/>
        </dgm:presLayoutVars>
      </dgm:prSet>
      <dgm:spPr/>
      <dgm:t>
        <a:bodyPr/>
        <a:lstStyle/>
        <a:p>
          <a:endParaRPr lang="en-US"/>
        </a:p>
      </dgm:t>
    </dgm:pt>
    <dgm:pt modelId="{1A866DBD-3153-D943-AFCB-0899661D3F71}" type="pres">
      <dgm:prSet presAssocID="{A21FA6D2-8C4F-E64E-8F0F-8B2478B6A973}" presName="dummy" presStyleCnt="0"/>
      <dgm:spPr/>
    </dgm:pt>
    <dgm:pt modelId="{4FE929F1-75F9-1348-8DC3-0787B34F0282}" type="pres">
      <dgm:prSet presAssocID="{5F19B6E1-3725-0D4B-9E21-26CF561A82FF}" presName="sibTrans" presStyleLbl="sibTrans2D1" presStyleIdx="6" presStyleCnt="9"/>
      <dgm:spPr/>
      <dgm:t>
        <a:bodyPr/>
        <a:lstStyle/>
        <a:p>
          <a:endParaRPr lang="en-US"/>
        </a:p>
      </dgm:t>
    </dgm:pt>
    <dgm:pt modelId="{0C0FA312-D239-014A-982A-7F3586A728C8}" type="pres">
      <dgm:prSet presAssocID="{25FA52F6-8EC9-7945-B482-EF0F99D09872}" presName="node" presStyleLbl="node1" presStyleIdx="7" presStyleCnt="9">
        <dgm:presLayoutVars>
          <dgm:bulletEnabled val="1"/>
        </dgm:presLayoutVars>
      </dgm:prSet>
      <dgm:spPr/>
      <dgm:t>
        <a:bodyPr/>
        <a:lstStyle/>
        <a:p>
          <a:endParaRPr lang="en-US"/>
        </a:p>
      </dgm:t>
    </dgm:pt>
    <dgm:pt modelId="{B3858398-684F-4A4F-B852-DF876557DF53}" type="pres">
      <dgm:prSet presAssocID="{25FA52F6-8EC9-7945-B482-EF0F99D09872}" presName="dummy" presStyleCnt="0"/>
      <dgm:spPr/>
    </dgm:pt>
    <dgm:pt modelId="{6FC4E4B9-DA9B-A747-B4C7-F61F1B58B019}" type="pres">
      <dgm:prSet presAssocID="{F433ED07-1475-C849-909B-8DCBE65F544A}" presName="sibTrans" presStyleLbl="sibTrans2D1" presStyleIdx="7" presStyleCnt="9"/>
      <dgm:spPr/>
      <dgm:t>
        <a:bodyPr/>
        <a:lstStyle/>
        <a:p>
          <a:endParaRPr lang="en-US"/>
        </a:p>
      </dgm:t>
    </dgm:pt>
    <dgm:pt modelId="{E2E0A35B-423F-FB4F-BE22-0B9C9F8D77EF}" type="pres">
      <dgm:prSet presAssocID="{F45F3BE3-FC6B-A141-A531-55767616E571}" presName="node" presStyleLbl="node1" presStyleIdx="8" presStyleCnt="9">
        <dgm:presLayoutVars>
          <dgm:bulletEnabled val="1"/>
        </dgm:presLayoutVars>
      </dgm:prSet>
      <dgm:spPr/>
      <dgm:t>
        <a:bodyPr/>
        <a:lstStyle/>
        <a:p>
          <a:endParaRPr lang="en-US"/>
        </a:p>
      </dgm:t>
    </dgm:pt>
    <dgm:pt modelId="{A21A67DC-5FE2-7346-A26B-7FB63BD2C8C5}" type="pres">
      <dgm:prSet presAssocID="{F45F3BE3-FC6B-A141-A531-55767616E571}" presName="dummy" presStyleCnt="0"/>
      <dgm:spPr/>
    </dgm:pt>
    <dgm:pt modelId="{6968EC51-7AF6-3F48-9697-6682DB2E99EA}" type="pres">
      <dgm:prSet presAssocID="{17837A84-DE35-D84D-B98E-8BDA815107B3}" presName="sibTrans" presStyleLbl="sibTrans2D1" presStyleIdx="8" presStyleCnt="9"/>
      <dgm:spPr/>
      <dgm:t>
        <a:bodyPr/>
        <a:lstStyle/>
        <a:p>
          <a:endParaRPr lang="en-US"/>
        </a:p>
      </dgm:t>
    </dgm:pt>
  </dgm:ptLst>
  <dgm:cxnLst>
    <dgm:cxn modelId="{6CB045FC-DD54-8542-90DF-D9DBEB39DE83}" type="presOf" srcId="{73210D69-5285-7F44-BBAE-E7498CF05C0E}" destId="{F0A136DC-90BD-6A49-9B80-71BFC67B5148}" srcOrd="0" destOrd="0" presId="urn:microsoft.com/office/officeart/2005/8/layout/radial6"/>
    <dgm:cxn modelId="{D17B6EB1-AA5A-5F4D-9576-F1E6293FFB85}" type="presOf" srcId="{6380DA82-1873-8842-85F1-D25E484A0FFF}" destId="{439161D7-CEED-E449-BC38-6997D277A937}" srcOrd="0" destOrd="0" presId="urn:microsoft.com/office/officeart/2005/8/layout/radial6"/>
    <dgm:cxn modelId="{BAF1B9D0-808A-E543-8961-446DC1D362A5}" type="presOf" srcId="{E631E9A5-E2F3-3847-8107-700FC2DB4937}" destId="{75A90291-0F21-0042-A740-BDE81C09F6EF}" srcOrd="0" destOrd="0" presId="urn:microsoft.com/office/officeart/2005/8/layout/radial6"/>
    <dgm:cxn modelId="{E6F935B9-AC32-9A47-AE01-E2106190C4EF}" srcId="{94FCE11E-1635-B24D-9922-E722B28CC172}" destId="{B2A00D9F-2A2C-8840-996F-C11DEC9B1C64}" srcOrd="0" destOrd="0" parTransId="{634287C2-8593-CF4D-AC1D-47596EDAF09A}" sibTransId="{87CCA5B0-D965-E341-A0A6-EB2349AD55C7}"/>
    <dgm:cxn modelId="{58CF044C-0A3D-9E43-92B8-7EE567EE26F4}" type="presOf" srcId="{94FCE11E-1635-B24D-9922-E722B28CC172}" destId="{A985281C-DAA3-4C42-BA8B-A0413F0A7CCC}" srcOrd="0" destOrd="0" presId="urn:microsoft.com/office/officeart/2005/8/layout/radial6"/>
    <dgm:cxn modelId="{4F41532E-69E1-E541-8513-ED0E6314E2EE}" type="presOf" srcId="{0AF7864B-634F-424F-B37E-142C14A7772F}" destId="{05701634-F070-6249-B752-F85D114EF07B}" srcOrd="0" destOrd="0" presId="urn:microsoft.com/office/officeart/2005/8/layout/radial6"/>
    <dgm:cxn modelId="{9DE5A7E2-EC81-844D-A28F-A543DF8271C7}" srcId="{94FCE11E-1635-B24D-9922-E722B28CC172}" destId="{0AF7864B-634F-424F-B37E-142C14A7772F}" srcOrd="1" destOrd="0" parTransId="{C7EC0D2C-9B51-8E4C-9F03-D9E7ED1C9A66}" sibTransId="{9065BC20-7D32-A94E-B39F-1D71F11090A3}"/>
    <dgm:cxn modelId="{58881EB2-1993-0541-93C4-9691251C4164}" srcId="{D1EA735E-CABD-D547-8EB9-B48CAF3A6E8B}" destId="{94FCE11E-1635-B24D-9922-E722B28CC172}" srcOrd="0" destOrd="0" parTransId="{9BB1802F-03B4-1E4C-9AA8-B748E372E16B}" sibTransId="{4C6482FE-C0A9-9F43-B2DB-BD2C34F9E0D4}"/>
    <dgm:cxn modelId="{565E6B5B-07C0-A54A-82E0-054C525D291C}" srcId="{94FCE11E-1635-B24D-9922-E722B28CC172}" destId="{25FA52F6-8EC9-7945-B482-EF0F99D09872}" srcOrd="7" destOrd="0" parTransId="{BAE511C0-EDAB-714A-B270-326D042F61CB}" sibTransId="{F433ED07-1475-C849-909B-8DCBE65F544A}"/>
    <dgm:cxn modelId="{7D21CD76-D006-CF46-BD16-477D3B4925F8}" type="presOf" srcId="{D1EA735E-CABD-D547-8EB9-B48CAF3A6E8B}" destId="{F2B3ED0E-1AFF-0245-9D1B-5E27CB20A751}" srcOrd="0" destOrd="0" presId="urn:microsoft.com/office/officeart/2005/8/layout/radial6"/>
    <dgm:cxn modelId="{802B18F2-D624-ED4D-9BA5-62019C07F231}" srcId="{94FCE11E-1635-B24D-9922-E722B28CC172}" destId="{F45F3BE3-FC6B-A141-A531-55767616E571}" srcOrd="8" destOrd="0" parTransId="{48397DAE-1D39-6A4B-81FE-C38B10DCC1DE}" sibTransId="{17837A84-DE35-D84D-B98E-8BDA815107B3}"/>
    <dgm:cxn modelId="{A47D4825-C484-1547-9F3D-F30D2A12E941}" type="presOf" srcId="{88098AD1-D024-E943-89EF-73215C816475}" destId="{5183CD0B-34F9-914C-9D33-8652DD554DC3}" srcOrd="0" destOrd="0" presId="urn:microsoft.com/office/officeart/2005/8/layout/radial6"/>
    <dgm:cxn modelId="{A80501EC-4475-0640-87EB-C4C59B698CFD}" type="presOf" srcId="{88F28E76-0800-E841-9D4C-E2B1E1D14145}" destId="{45312765-96BB-7941-BADD-711BAE05A0D9}" srcOrd="0" destOrd="0" presId="urn:microsoft.com/office/officeart/2005/8/layout/radial6"/>
    <dgm:cxn modelId="{4112153F-53F5-0C4E-9460-8956A41B77D1}" srcId="{94FCE11E-1635-B24D-9922-E722B28CC172}" destId="{73210D69-5285-7F44-BBAE-E7498CF05C0E}" srcOrd="4" destOrd="0" parTransId="{3B714C80-7EF2-8A4D-857A-4C193CAE2236}" sibTransId="{3DCBF024-8D8E-C349-992E-B2F1E385D033}"/>
    <dgm:cxn modelId="{53381EDE-8E5A-E245-9757-431700FCC802}" srcId="{94FCE11E-1635-B24D-9922-E722B28CC172}" destId="{88098AD1-D024-E943-89EF-73215C816475}" srcOrd="5" destOrd="0" parTransId="{990471A0-163D-CA40-A5F6-AB5F1ABDD4C3}" sibTransId="{6ABE19F5-FB94-1145-A45F-452176BFC9A6}"/>
    <dgm:cxn modelId="{F838DB3E-C552-9445-B39F-689EA4E53B0E}" srcId="{94FCE11E-1635-B24D-9922-E722B28CC172}" destId="{88669DC4-D8EE-FC40-B9E0-67CB82571B12}" srcOrd="2" destOrd="0" parTransId="{25483D86-B338-344F-AFB5-F042E8F86D24}" sibTransId="{88F28E76-0800-E841-9D4C-E2B1E1D14145}"/>
    <dgm:cxn modelId="{927D1483-FE9A-FB40-B1B5-7065ED295459}" type="presOf" srcId="{3DCBF024-8D8E-C349-992E-B2F1E385D033}" destId="{E7972836-A4D4-9742-ACEA-1C2B9F63DD76}" srcOrd="0" destOrd="0" presId="urn:microsoft.com/office/officeart/2005/8/layout/radial6"/>
    <dgm:cxn modelId="{0D9BF30C-3DD1-9142-B51D-C9852402ED4B}" type="presOf" srcId="{25FA52F6-8EC9-7945-B482-EF0F99D09872}" destId="{0C0FA312-D239-014A-982A-7F3586A728C8}" srcOrd="0" destOrd="0" presId="urn:microsoft.com/office/officeart/2005/8/layout/radial6"/>
    <dgm:cxn modelId="{B08C1319-B5D5-FE45-BA4B-486BB82ABD7B}" srcId="{94FCE11E-1635-B24D-9922-E722B28CC172}" destId="{A21FA6D2-8C4F-E64E-8F0F-8B2478B6A973}" srcOrd="6" destOrd="0" parTransId="{F50862FD-5F76-7642-A383-08DC8AD6FCAF}" sibTransId="{5F19B6E1-3725-0D4B-9E21-26CF561A82FF}"/>
    <dgm:cxn modelId="{05962E5B-3C20-8244-A817-DE5244178F9A}" type="presOf" srcId="{A21FA6D2-8C4F-E64E-8F0F-8B2478B6A973}" destId="{8DC48ACB-9595-CE4F-9940-BC4C0E630E78}" srcOrd="0" destOrd="0" presId="urn:microsoft.com/office/officeart/2005/8/layout/radial6"/>
    <dgm:cxn modelId="{D35A04D6-47D9-9E4D-9D02-5EE6038006A5}" type="presOf" srcId="{6ABE19F5-FB94-1145-A45F-452176BFC9A6}" destId="{B959B4C8-BA27-614E-87B4-0B7E9C5CD463}" srcOrd="0" destOrd="0" presId="urn:microsoft.com/office/officeart/2005/8/layout/radial6"/>
    <dgm:cxn modelId="{BD898117-ECED-9946-9953-DD32DA8C7985}" type="presOf" srcId="{B2A00D9F-2A2C-8840-996F-C11DEC9B1C64}" destId="{2B00469C-226D-9D45-882C-28FE288C70F7}" srcOrd="0" destOrd="0" presId="urn:microsoft.com/office/officeart/2005/8/layout/radial6"/>
    <dgm:cxn modelId="{0DF9D2EB-8BE1-0E43-BD33-5CE9EDADAD8A}" type="presOf" srcId="{5F19B6E1-3725-0D4B-9E21-26CF561A82FF}" destId="{4FE929F1-75F9-1348-8DC3-0787B34F0282}" srcOrd="0" destOrd="0" presId="urn:microsoft.com/office/officeart/2005/8/layout/radial6"/>
    <dgm:cxn modelId="{2ED9C575-B201-B245-BD44-E86127D70259}" type="presOf" srcId="{87CCA5B0-D965-E341-A0A6-EB2349AD55C7}" destId="{50649910-3927-5E46-8208-A96ECA5271A6}" srcOrd="0" destOrd="0" presId="urn:microsoft.com/office/officeart/2005/8/layout/radial6"/>
    <dgm:cxn modelId="{8FB71E47-7FD6-ED45-BB06-C50C0AFA165F}" srcId="{94FCE11E-1635-B24D-9922-E722B28CC172}" destId="{E631E9A5-E2F3-3847-8107-700FC2DB4937}" srcOrd="3" destOrd="0" parTransId="{A1D3F898-DD73-C54E-8889-7FE7C44C050A}" sibTransId="{6380DA82-1873-8842-85F1-D25E484A0FFF}"/>
    <dgm:cxn modelId="{38B6EF2B-8EF2-8947-8019-030B37E2D6CB}" type="presOf" srcId="{17837A84-DE35-D84D-B98E-8BDA815107B3}" destId="{6968EC51-7AF6-3F48-9697-6682DB2E99EA}" srcOrd="0" destOrd="0" presId="urn:microsoft.com/office/officeart/2005/8/layout/radial6"/>
    <dgm:cxn modelId="{D5CE4136-BA6A-1F45-B42E-40A7267A8289}" type="presOf" srcId="{F45F3BE3-FC6B-A141-A531-55767616E571}" destId="{E2E0A35B-423F-FB4F-BE22-0B9C9F8D77EF}" srcOrd="0" destOrd="0" presId="urn:microsoft.com/office/officeart/2005/8/layout/radial6"/>
    <dgm:cxn modelId="{AE64CCD4-09DC-0A43-AAFD-DB1B68D8DC66}" type="presOf" srcId="{88669DC4-D8EE-FC40-B9E0-67CB82571B12}" destId="{70D29A78-C794-A943-8930-E7B65BAB34D2}" srcOrd="0" destOrd="0" presId="urn:microsoft.com/office/officeart/2005/8/layout/radial6"/>
    <dgm:cxn modelId="{B29A9346-8336-5643-9D1F-B71261B858A5}" type="presOf" srcId="{F433ED07-1475-C849-909B-8DCBE65F544A}" destId="{6FC4E4B9-DA9B-A747-B4C7-F61F1B58B019}" srcOrd="0" destOrd="0" presId="urn:microsoft.com/office/officeart/2005/8/layout/radial6"/>
    <dgm:cxn modelId="{245BF2E1-C08B-E747-BE0D-2CB893DE1737}" type="presOf" srcId="{9065BC20-7D32-A94E-B39F-1D71F11090A3}" destId="{AB6824EB-7882-8A43-ACEC-1E9BF3C9E9B6}" srcOrd="0" destOrd="0" presId="urn:microsoft.com/office/officeart/2005/8/layout/radial6"/>
    <dgm:cxn modelId="{944BBD5F-8044-D94D-9D36-690F07318B98}" type="presParOf" srcId="{F2B3ED0E-1AFF-0245-9D1B-5E27CB20A751}" destId="{A985281C-DAA3-4C42-BA8B-A0413F0A7CCC}" srcOrd="0" destOrd="0" presId="urn:microsoft.com/office/officeart/2005/8/layout/radial6"/>
    <dgm:cxn modelId="{49D028C5-4815-A644-A5E0-D56645CF98F3}" type="presParOf" srcId="{F2B3ED0E-1AFF-0245-9D1B-5E27CB20A751}" destId="{2B00469C-226D-9D45-882C-28FE288C70F7}" srcOrd="1" destOrd="0" presId="urn:microsoft.com/office/officeart/2005/8/layout/radial6"/>
    <dgm:cxn modelId="{3C04B7C6-B79D-9344-84DA-F25D1CD201F3}" type="presParOf" srcId="{F2B3ED0E-1AFF-0245-9D1B-5E27CB20A751}" destId="{F542B07B-B7CB-B146-BE98-BFC2D29B50BB}" srcOrd="2" destOrd="0" presId="urn:microsoft.com/office/officeart/2005/8/layout/radial6"/>
    <dgm:cxn modelId="{4987CC4B-418D-B04B-8F17-ACEBADF27CC6}" type="presParOf" srcId="{F2B3ED0E-1AFF-0245-9D1B-5E27CB20A751}" destId="{50649910-3927-5E46-8208-A96ECA5271A6}" srcOrd="3" destOrd="0" presId="urn:microsoft.com/office/officeart/2005/8/layout/radial6"/>
    <dgm:cxn modelId="{E1D403C6-981F-3749-929D-BBFDC6F22B50}" type="presParOf" srcId="{F2B3ED0E-1AFF-0245-9D1B-5E27CB20A751}" destId="{05701634-F070-6249-B752-F85D114EF07B}" srcOrd="4" destOrd="0" presId="urn:microsoft.com/office/officeart/2005/8/layout/radial6"/>
    <dgm:cxn modelId="{7C20D7DA-6FD9-944D-87EE-9CD18C0DC53D}" type="presParOf" srcId="{F2B3ED0E-1AFF-0245-9D1B-5E27CB20A751}" destId="{4CA3CD29-652A-FB44-A5FF-3D7358804963}" srcOrd="5" destOrd="0" presId="urn:microsoft.com/office/officeart/2005/8/layout/radial6"/>
    <dgm:cxn modelId="{56B4A9EC-CE00-F846-B54C-AAB96FF0CA95}" type="presParOf" srcId="{F2B3ED0E-1AFF-0245-9D1B-5E27CB20A751}" destId="{AB6824EB-7882-8A43-ACEC-1E9BF3C9E9B6}" srcOrd="6" destOrd="0" presId="urn:microsoft.com/office/officeart/2005/8/layout/radial6"/>
    <dgm:cxn modelId="{4F64CB23-853E-7F4C-A26D-11693103817F}" type="presParOf" srcId="{F2B3ED0E-1AFF-0245-9D1B-5E27CB20A751}" destId="{70D29A78-C794-A943-8930-E7B65BAB34D2}" srcOrd="7" destOrd="0" presId="urn:microsoft.com/office/officeart/2005/8/layout/radial6"/>
    <dgm:cxn modelId="{825B455D-96AE-5240-A91D-82CAA3FAEC0F}" type="presParOf" srcId="{F2B3ED0E-1AFF-0245-9D1B-5E27CB20A751}" destId="{AA89AA6A-D62E-0B41-B73D-22BF8186FAAC}" srcOrd="8" destOrd="0" presId="urn:microsoft.com/office/officeart/2005/8/layout/radial6"/>
    <dgm:cxn modelId="{3673815E-72C4-8042-B4E8-FE1001A76C38}" type="presParOf" srcId="{F2B3ED0E-1AFF-0245-9D1B-5E27CB20A751}" destId="{45312765-96BB-7941-BADD-711BAE05A0D9}" srcOrd="9" destOrd="0" presId="urn:microsoft.com/office/officeart/2005/8/layout/radial6"/>
    <dgm:cxn modelId="{4147DB1D-2E23-3E40-8FAA-0FEFAF9CC57B}" type="presParOf" srcId="{F2B3ED0E-1AFF-0245-9D1B-5E27CB20A751}" destId="{75A90291-0F21-0042-A740-BDE81C09F6EF}" srcOrd="10" destOrd="0" presId="urn:microsoft.com/office/officeart/2005/8/layout/radial6"/>
    <dgm:cxn modelId="{AF05D69B-842C-604E-B380-8F6705B5E104}" type="presParOf" srcId="{F2B3ED0E-1AFF-0245-9D1B-5E27CB20A751}" destId="{2749D774-5B06-674D-8865-0CDE9AAEF792}" srcOrd="11" destOrd="0" presId="urn:microsoft.com/office/officeart/2005/8/layout/radial6"/>
    <dgm:cxn modelId="{D29B822D-3FFF-654C-A6DA-3EF0EDAE08B0}" type="presParOf" srcId="{F2B3ED0E-1AFF-0245-9D1B-5E27CB20A751}" destId="{439161D7-CEED-E449-BC38-6997D277A937}" srcOrd="12" destOrd="0" presId="urn:microsoft.com/office/officeart/2005/8/layout/radial6"/>
    <dgm:cxn modelId="{6C691078-1076-DB48-81E5-333A108647D3}" type="presParOf" srcId="{F2B3ED0E-1AFF-0245-9D1B-5E27CB20A751}" destId="{F0A136DC-90BD-6A49-9B80-71BFC67B5148}" srcOrd="13" destOrd="0" presId="urn:microsoft.com/office/officeart/2005/8/layout/radial6"/>
    <dgm:cxn modelId="{B92A2A1E-F061-A04A-B3A0-C762E631722E}" type="presParOf" srcId="{F2B3ED0E-1AFF-0245-9D1B-5E27CB20A751}" destId="{475DF4D8-E8E5-0345-AD12-B671BA1EF27B}" srcOrd="14" destOrd="0" presId="urn:microsoft.com/office/officeart/2005/8/layout/radial6"/>
    <dgm:cxn modelId="{EE343FF9-897E-5A4F-B178-7F1E052B7995}" type="presParOf" srcId="{F2B3ED0E-1AFF-0245-9D1B-5E27CB20A751}" destId="{E7972836-A4D4-9742-ACEA-1C2B9F63DD76}" srcOrd="15" destOrd="0" presId="urn:microsoft.com/office/officeart/2005/8/layout/radial6"/>
    <dgm:cxn modelId="{E94A0BC3-91EC-1140-99D0-A2286CB60AB3}" type="presParOf" srcId="{F2B3ED0E-1AFF-0245-9D1B-5E27CB20A751}" destId="{5183CD0B-34F9-914C-9D33-8652DD554DC3}" srcOrd="16" destOrd="0" presId="urn:microsoft.com/office/officeart/2005/8/layout/radial6"/>
    <dgm:cxn modelId="{5A6BE278-3586-F44D-8F33-A264FF7A00CA}" type="presParOf" srcId="{F2B3ED0E-1AFF-0245-9D1B-5E27CB20A751}" destId="{80BFBBC1-3CF8-6546-BAC9-158DE645A560}" srcOrd="17" destOrd="0" presId="urn:microsoft.com/office/officeart/2005/8/layout/radial6"/>
    <dgm:cxn modelId="{7B71C62D-A12F-E24F-82DA-0CC512C613EF}" type="presParOf" srcId="{F2B3ED0E-1AFF-0245-9D1B-5E27CB20A751}" destId="{B959B4C8-BA27-614E-87B4-0B7E9C5CD463}" srcOrd="18" destOrd="0" presId="urn:microsoft.com/office/officeart/2005/8/layout/radial6"/>
    <dgm:cxn modelId="{130F6F2F-995E-BC48-8997-2867634057A2}" type="presParOf" srcId="{F2B3ED0E-1AFF-0245-9D1B-5E27CB20A751}" destId="{8DC48ACB-9595-CE4F-9940-BC4C0E630E78}" srcOrd="19" destOrd="0" presId="urn:microsoft.com/office/officeart/2005/8/layout/radial6"/>
    <dgm:cxn modelId="{99524F79-2551-EA45-8006-D7980212FC51}" type="presParOf" srcId="{F2B3ED0E-1AFF-0245-9D1B-5E27CB20A751}" destId="{1A866DBD-3153-D943-AFCB-0899661D3F71}" srcOrd="20" destOrd="0" presId="urn:microsoft.com/office/officeart/2005/8/layout/radial6"/>
    <dgm:cxn modelId="{7D34CD58-4BBA-6643-98AA-F420DCBCB0F8}" type="presParOf" srcId="{F2B3ED0E-1AFF-0245-9D1B-5E27CB20A751}" destId="{4FE929F1-75F9-1348-8DC3-0787B34F0282}" srcOrd="21" destOrd="0" presId="urn:microsoft.com/office/officeart/2005/8/layout/radial6"/>
    <dgm:cxn modelId="{1D13926E-1192-4F43-B1CE-F44AA18DDE36}" type="presParOf" srcId="{F2B3ED0E-1AFF-0245-9D1B-5E27CB20A751}" destId="{0C0FA312-D239-014A-982A-7F3586A728C8}" srcOrd="22" destOrd="0" presId="urn:microsoft.com/office/officeart/2005/8/layout/radial6"/>
    <dgm:cxn modelId="{8CCD313F-4F51-C54E-8852-0D1C72092085}" type="presParOf" srcId="{F2B3ED0E-1AFF-0245-9D1B-5E27CB20A751}" destId="{B3858398-684F-4A4F-B852-DF876557DF53}" srcOrd="23" destOrd="0" presId="urn:microsoft.com/office/officeart/2005/8/layout/radial6"/>
    <dgm:cxn modelId="{B08C9F54-198A-A741-88D1-224D82FE585A}" type="presParOf" srcId="{F2B3ED0E-1AFF-0245-9D1B-5E27CB20A751}" destId="{6FC4E4B9-DA9B-A747-B4C7-F61F1B58B019}" srcOrd="24" destOrd="0" presId="urn:microsoft.com/office/officeart/2005/8/layout/radial6"/>
    <dgm:cxn modelId="{5CEC74FA-C610-1345-9068-612F3A2A7553}" type="presParOf" srcId="{F2B3ED0E-1AFF-0245-9D1B-5E27CB20A751}" destId="{E2E0A35B-423F-FB4F-BE22-0B9C9F8D77EF}" srcOrd="25" destOrd="0" presId="urn:microsoft.com/office/officeart/2005/8/layout/radial6"/>
    <dgm:cxn modelId="{7F71C557-4A05-BB4B-9812-9BCE5537D06D}" type="presParOf" srcId="{F2B3ED0E-1AFF-0245-9D1B-5E27CB20A751}" destId="{A21A67DC-5FE2-7346-A26B-7FB63BD2C8C5}" srcOrd="26" destOrd="0" presId="urn:microsoft.com/office/officeart/2005/8/layout/radial6"/>
    <dgm:cxn modelId="{C437FF79-0080-DD4E-9822-895071379C77}" type="presParOf" srcId="{F2B3ED0E-1AFF-0245-9D1B-5E27CB20A751}" destId="{6968EC51-7AF6-3F48-9697-6682DB2E99EA}" srcOrd="27"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1EA735E-CABD-D547-8EB9-B48CAF3A6E8B}" type="doc">
      <dgm:prSet loTypeId="urn:microsoft.com/office/officeart/2005/8/layout/radial6" loCatId="" qsTypeId="urn:microsoft.com/office/officeart/2005/8/quickstyle/simple4" qsCatId="simple" csTypeId="urn:microsoft.com/office/officeart/2005/8/colors/accent1_2" csCatId="accent1" phldr="1"/>
      <dgm:spPr/>
      <dgm:t>
        <a:bodyPr/>
        <a:lstStyle/>
        <a:p>
          <a:endParaRPr lang="en-US"/>
        </a:p>
      </dgm:t>
    </dgm:pt>
    <dgm:pt modelId="{94FCE11E-1635-B24D-9922-E722B28CC172}">
      <dgm:prSet phldrT="[Text]"/>
      <dgm:spPr/>
      <dgm:t>
        <a:bodyPr/>
        <a:lstStyle/>
        <a:p>
          <a:r>
            <a:rPr lang="en-US" dirty="0" smtClean="0">
              <a:latin typeface="Courier"/>
              <a:cs typeface="Courier"/>
            </a:rPr>
            <a:t>B</a:t>
          </a:r>
          <a:endParaRPr lang="en-US" dirty="0">
            <a:latin typeface="Courier"/>
            <a:cs typeface="Courier"/>
          </a:endParaRPr>
        </a:p>
      </dgm:t>
    </dgm:pt>
    <dgm:pt modelId="{9BB1802F-03B4-1E4C-9AA8-B748E372E16B}" type="parTrans" cxnId="{58881EB2-1993-0541-93C4-9691251C4164}">
      <dgm:prSet/>
      <dgm:spPr/>
      <dgm:t>
        <a:bodyPr/>
        <a:lstStyle/>
        <a:p>
          <a:endParaRPr lang="en-US"/>
        </a:p>
      </dgm:t>
    </dgm:pt>
    <dgm:pt modelId="{4C6482FE-C0A9-9F43-B2DB-BD2C34F9E0D4}" type="sibTrans" cxnId="{58881EB2-1993-0541-93C4-9691251C4164}">
      <dgm:prSet/>
      <dgm:spPr/>
      <dgm:t>
        <a:bodyPr/>
        <a:lstStyle/>
        <a:p>
          <a:endParaRPr lang="en-US"/>
        </a:p>
      </dgm:t>
    </dgm:pt>
    <dgm:pt modelId="{B2A00D9F-2A2C-8840-996F-C11DEC9B1C64}">
      <dgm:prSet phldrT="[Text]"/>
      <dgm:spPr/>
      <dgm:t>
        <a:bodyPr/>
        <a:lstStyle/>
        <a:p>
          <a:r>
            <a:rPr lang="en-US" dirty="0" err="1" smtClean="0">
              <a:latin typeface="Courier"/>
              <a:cs typeface="Courier"/>
            </a:rPr>
            <a:t>im</a:t>
          </a:r>
          <a:endParaRPr lang="en-US" dirty="0">
            <a:latin typeface="Courier"/>
            <a:cs typeface="Courier"/>
          </a:endParaRPr>
        </a:p>
      </dgm:t>
    </dgm:pt>
    <dgm:pt modelId="{634287C2-8593-CF4D-AC1D-47596EDAF09A}" type="parTrans" cxnId="{E6F935B9-AC32-9A47-AE01-E2106190C4EF}">
      <dgm:prSet/>
      <dgm:spPr/>
      <dgm:t>
        <a:bodyPr/>
        <a:lstStyle/>
        <a:p>
          <a:endParaRPr lang="en-US"/>
        </a:p>
      </dgm:t>
    </dgm:pt>
    <dgm:pt modelId="{87CCA5B0-D965-E341-A0A6-EB2349AD55C7}" type="sibTrans" cxnId="{E6F935B9-AC32-9A47-AE01-E2106190C4EF}">
      <dgm:prSet/>
      <dgm:spPr/>
      <dgm:t>
        <a:bodyPr/>
        <a:lstStyle/>
        <a:p>
          <a:endParaRPr lang="en-US"/>
        </a:p>
      </dgm:t>
    </dgm:pt>
    <dgm:pt modelId="{0AF7864B-634F-424F-B37E-142C14A7772F}">
      <dgm:prSet phldrT="[Text]"/>
      <dgm:spPr/>
      <dgm:t>
        <a:bodyPr/>
        <a:lstStyle/>
        <a:p>
          <a:r>
            <a:rPr lang="en-US" dirty="0" err="1" smtClean="0">
              <a:latin typeface="Courier"/>
              <a:cs typeface="Courier"/>
            </a:rPr>
            <a:t>fx</a:t>
          </a:r>
          <a:endParaRPr lang="en-US" dirty="0">
            <a:latin typeface="Courier"/>
            <a:cs typeface="Courier"/>
          </a:endParaRPr>
        </a:p>
      </dgm:t>
    </dgm:pt>
    <dgm:pt modelId="{C7EC0D2C-9B51-8E4C-9F03-D9E7ED1C9A66}" type="parTrans" cxnId="{9DE5A7E2-EC81-844D-A28F-A543DF8271C7}">
      <dgm:prSet/>
      <dgm:spPr/>
      <dgm:t>
        <a:bodyPr/>
        <a:lstStyle/>
        <a:p>
          <a:endParaRPr lang="en-US"/>
        </a:p>
      </dgm:t>
    </dgm:pt>
    <dgm:pt modelId="{9065BC20-7D32-A94E-B39F-1D71F11090A3}" type="sibTrans" cxnId="{9DE5A7E2-EC81-844D-A28F-A543DF8271C7}">
      <dgm:prSet/>
      <dgm:spPr/>
      <dgm:t>
        <a:bodyPr/>
        <a:lstStyle/>
        <a:p>
          <a:endParaRPr lang="en-US"/>
        </a:p>
      </dgm:t>
    </dgm:pt>
    <dgm:pt modelId="{88669DC4-D8EE-FC40-B9E0-67CB82571B12}">
      <dgm:prSet phldrT="[Text]"/>
      <dgm:spPr/>
      <dgm:t>
        <a:bodyPr/>
        <a:lstStyle/>
        <a:p>
          <a:r>
            <a:rPr lang="en-US" dirty="0" err="1" smtClean="0">
              <a:latin typeface="Courier"/>
              <a:cs typeface="Courier"/>
            </a:rPr>
            <a:t>fs</a:t>
          </a:r>
          <a:endParaRPr lang="en-US" dirty="0">
            <a:latin typeface="Courier"/>
            <a:cs typeface="Courier"/>
          </a:endParaRPr>
        </a:p>
      </dgm:t>
    </dgm:pt>
    <dgm:pt modelId="{25483D86-B338-344F-AFB5-F042E8F86D24}" type="parTrans" cxnId="{F838DB3E-C552-9445-B39F-689EA4E53B0E}">
      <dgm:prSet/>
      <dgm:spPr/>
      <dgm:t>
        <a:bodyPr/>
        <a:lstStyle/>
        <a:p>
          <a:endParaRPr lang="en-US"/>
        </a:p>
      </dgm:t>
    </dgm:pt>
    <dgm:pt modelId="{88F28E76-0800-E841-9D4C-E2B1E1D14145}" type="sibTrans" cxnId="{F838DB3E-C552-9445-B39F-689EA4E53B0E}">
      <dgm:prSet/>
      <dgm:spPr/>
      <dgm:t>
        <a:bodyPr/>
        <a:lstStyle/>
        <a:p>
          <a:endParaRPr lang="en-US"/>
        </a:p>
      </dgm:t>
    </dgm:pt>
    <dgm:pt modelId="{E631E9A5-E2F3-3847-8107-700FC2DB4937}">
      <dgm:prSet phldrT="[Text]"/>
      <dgm:spPr/>
      <dgm:t>
        <a:bodyPr/>
        <a:lstStyle/>
        <a:p>
          <a:r>
            <a:rPr lang="en-US" dirty="0" err="1" smtClean="0">
              <a:latin typeface="Courier"/>
              <a:cs typeface="Courier"/>
            </a:rPr>
            <a:t>ft</a:t>
          </a:r>
          <a:endParaRPr lang="en-US" dirty="0">
            <a:latin typeface="Courier"/>
            <a:cs typeface="Courier"/>
          </a:endParaRPr>
        </a:p>
      </dgm:t>
    </dgm:pt>
    <dgm:pt modelId="{A1D3F898-DD73-C54E-8889-7FE7C44C050A}" type="parTrans" cxnId="{8FB71E47-7FD6-ED45-BB06-C50C0AFA165F}">
      <dgm:prSet/>
      <dgm:spPr/>
      <dgm:t>
        <a:bodyPr/>
        <a:lstStyle/>
        <a:p>
          <a:endParaRPr lang="en-US"/>
        </a:p>
      </dgm:t>
    </dgm:pt>
    <dgm:pt modelId="{6380DA82-1873-8842-85F1-D25E484A0FFF}" type="sibTrans" cxnId="{8FB71E47-7FD6-ED45-BB06-C50C0AFA165F}">
      <dgm:prSet/>
      <dgm:spPr/>
      <dgm:t>
        <a:bodyPr/>
        <a:lstStyle/>
        <a:p>
          <a:endParaRPr lang="en-US"/>
        </a:p>
      </dgm:t>
    </dgm:pt>
    <dgm:pt modelId="{73210D69-5285-7F44-BBAE-E7498CF05C0E}">
      <dgm:prSet phldrT="[Text]"/>
      <dgm:spPr/>
      <dgm:t>
        <a:bodyPr/>
        <a:lstStyle/>
        <a:p>
          <a:r>
            <a:rPr lang="en-US" dirty="0" smtClean="0">
              <a:latin typeface="Courier"/>
              <a:cs typeface="Courier"/>
            </a:rPr>
            <a:t>cl</a:t>
          </a:r>
          <a:endParaRPr lang="en-US" dirty="0">
            <a:latin typeface="Courier"/>
            <a:cs typeface="Courier"/>
          </a:endParaRPr>
        </a:p>
      </dgm:t>
    </dgm:pt>
    <dgm:pt modelId="{3B714C80-7EF2-8A4D-857A-4C193CAE2236}" type="parTrans" cxnId="{4112153F-53F5-0C4E-9460-8956A41B77D1}">
      <dgm:prSet/>
      <dgm:spPr/>
      <dgm:t>
        <a:bodyPr/>
        <a:lstStyle/>
        <a:p>
          <a:endParaRPr lang="en-US"/>
        </a:p>
      </dgm:t>
    </dgm:pt>
    <dgm:pt modelId="{3DCBF024-8D8E-C349-992E-B2F1E385D033}" type="sibTrans" cxnId="{4112153F-53F5-0C4E-9460-8956A41B77D1}">
      <dgm:prSet/>
      <dgm:spPr/>
      <dgm:t>
        <a:bodyPr/>
        <a:lstStyle/>
        <a:p>
          <a:endParaRPr lang="en-US"/>
        </a:p>
      </dgm:t>
    </dgm:pt>
    <dgm:pt modelId="{88098AD1-D024-E943-89EF-73215C816475}">
      <dgm:prSet phldrT="[Text]"/>
      <dgm:spPr/>
      <dgm:t>
        <a:bodyPr/>
        <a:lstStyle/>
        <a:p>
          <a:r>
            <a:rPr lang="en-US" dirty="0" smtClean="0">
              <a:latin typeface="Courier"/>
              <a:cs typeface="Courier"/>
            </a:rPr>
            <a:t>mv</a:t>
          </a:r>
          <a:endParaRPr lang="en-US" dirty="0">
            <a:latin typeface="Courier"/>
            <a:cs typeface="Courier"/>
          </a:endParaRPr>
        </a:p>
      </dgm:t>
    </dgm:pt>
    <dgm:pt modelId="{990471A0-163D-CA40-A5F6-AB5F1ABDD4C3}" type="parTrans" cxnId="{53381EDE-8E5A-E245-9757-431700FCC802}">
      <dgm:prSet/>
      <dgm:spPr/>
      <dgm:t>
        <a:bodyPr/>
        <a:lstStyle/>
        <a:p>
          <a:endParaRPr lang="en-US"/>
        </a:p>
      </dgm:t>
    </dgm:pt>
    <dgm:pt modelId="{6ABE19F5-FB94-1145-A45F-452176BFC9A6}" type="sibTrans" cxnId="{53381EDE-8E5A-E245-9757-431700FCC802}">
      <dgm:prSet/>
      <dgm:spPr/>
      <dgm:t>
        <a:bodyPr/>
        <a:lstStyle/>
        <a:p>
          <a:endParaRPr lang="en-US"/>
        </a:p>
      </dgm:t>
    </dgm:pt>
    <dgm:pt modelId="{A21FA6D2-8C4F-E64E-8F0F-8B2478B6A973}">
      <dgm:prSet phldrT="[Text]"/>
      <dgm:spPr/>
      <dgm:t>
        <a:bodyPr/>
        <a:lstStyle/>
        <a:p>
          <a:r>
            <a:rPr lang="en-US" dirty="0" err="1" smtClean="0">
              <a:latin typeface="Courier"/>
              <a:cs typeface="Courier"/>
            </a:rPr>
            <a:t>ct</a:t>
          </a:r>
          <a:endParaRPr lang="en-US" dirty="0">
            <a:latin typeface="Courier"/>
            <a:cs typeface="Courier"/>
          </a:endParaRPr>
        </a:p>
      </dgm:t>
    </dgm:pt>
    <dgm:pt modelId="{F50862FD-5F76-7642-A383-08DC8AD6FCAF}" type="parTrans" cxnId="{B08C1319-B5D5-FE45-BA4B-486BB82ABD7B}">
      <dgm:prSet/>
      <dgm:spPr/>
      <dgm:t>
        <a:bodyPr/>
        <a:lstStyle/>
        <a:p>
          <a:endParaRPr lang="en-US"/>
        </a:p>
      </dgm:t>
    </dgm:pt>
    <dgm:pt modelId="{5F19B6E1-3725-0D4B-9E21-26CF561A82FF}" type="sibTrans" cxnId="{B08C1319-B5D5-FE45-BA4B-486BB82ABD7B}">
      <dgm:prSet/>
      <dgm:spPr/>
      <dgm:t>
        <a:bodyPr/>
        <a:lstStyle/>
        <a:p>
          <a:endParaRPr lang="en-US"/>
        </a:p>
      </dgm:t>
    </dgm:pt>
    <dgm:pt modelId="{25FA52F6-8EC9-7945-B482-EF0F99D09872}">
      <dgm:prSet phldrT="[Text]"/>
      <dgm:spPr/>
      <dgm:t>
        <a:bodyPr/>
        <a:lstStyle/>
        <a:p>
          <a:r>
            <a:rPr lang="en-US" dirty="0" err="1" smtClean="0">
              <a:latin typeface="Courier"/>
              <a:cs typeface="Courier"/>
            </a:rPr>
            <a:t>ev</a:t>
          </a:r>
          <a:endParaRPr lang="en-US" dirty="0">
            <a:latin typeface="Courier"/>
            <a:cs typeface="Courier"/>
          </a:endParaRPr>
        </a:p>
      </dgm:t>
    </dgm:pt>
    <dgm:pt modelId="{BAE511C0-EDAB-714A-B270-326D042F61CB}" type="parTrans" cxnId="{565E6B5B-07C0-A54A-82E0-054C525D291C}">
      <dgm:prSet/>
      <dgm:spPr/>
      <dgm:t>
        <a:bodyPr/>
        <a:lstStyle/>
        <a:p>
          <a:endParaRPr lang="en-US"/>
        </a:p>
      </dgm:t>
    </dgm:pt>
    <dgm:pt modelId="{F433ED07-1475-C849-909B-8DCBE65F544A}" type="sibTrans" cxnId="{565E6B5B-07C0-A54A-82E0-054C525D291C}">
      <dgm:prSet/>
      <dgm:spPr/>
      <dgm:t>
        <a:bodyPr/>
        <a:lstStyle/>
        <a:p>
          <a:endParaRPr lang="en-US"/>
        </a:p>
      </dgm:t>
    </dgm:pt>
    <dgm:pt modelId="{F45F3BE3-FC6B-A141-A531-55767616E571}">
      <dgm:prSet phldrT="[Text]"/>
      <dgm:spPr/>
      <dgm:t>
        <a:bodyPr/>
        <a:lstStyle/>
        <a:p>
          <a:r>
            <a:rPr lang="en-US" dirty="0" err="1" smtClean="0">
              <a:latin typeface="Courier"/>
              <a:cs typeface="Courier"/>
            </a:rPr>
            <a:t>io</a:t>
          </a:r>
          <a:endParaRPr lang="en-US" dirty="0">
            <a:latin typeface="Courier"/>
            <a:cs typeface="Courier"/>
          </a:endParaRPr>
        </a:p>
      </dgm:t>
    </dgm:pt>
    <dgm:pt modelId="{48397DAE-1D39-6A4B-81FE-C38B10DCC1DE}" type="parTrans" cxnId="{802B18F2-D624-ED4D-9BA5-62019C07F231}">
      <dgm:prSet/>
      <dgm:spPr/>
      <dgm:t>
        <a:bodyPr/>
        <a:lstStyle/>
        <a:p>
          <a:endParaRPr lang="en-US"/>
        </a:p>
      </dgm:t>
    </dgm:pt>
    <dgm:pt modelId="{17837A84-DE35-D84D-B98E-8BDA815107B3}" type="sibTrans" cxnId="{802B18F2-D624-ED4D-9BA5-62019C07F231}">
      <dgm:prSet/>
      <dgm:spPr/>
      <dgm:t>
        <a:bodyPr/>
        <a:lstStyle/>
        <a:p>
          <a:endParaRPr lang="en-US"/>
        </a:p>
      </dgm:t>
    </dgm:pt>
    <dgm:pt modelId="{F2B3ED0E-1AFF-0245-9D1B-5E27CB20A751}" type="pres">
      <dgm:prSet presAssocID="{D1EA735E-CABD-D547-8EB9-B48CAF3A6E8B}" presName="Name0" presStyleCnt="0">
        <dgm:presLayoutVars>
          <dgm:chMax val="1"/>
          <dgm:dir/>
          <dgm:animLvl val="ctr"/>
          <dgm:resizeHandles val="exact"/>
        </dgm:presLayoutVars>
      </dgm:prSet>
      <dgm:spPr/>
      <dgm:t>
        <a:bodyPr/>
        <a:lstStyle/>
        <a:p>
          <a:endParaRPr lang="en-US"/>
        </a:p>
      </dgm:t>
    </dgm:pt>
    <dgm:pt modelId="{A985281C-DAA3-4C42-BA8B-A0413F0A7CCC}" type="pres">
      <dgm:prSet presAssocID="{94FCE11E-1635-B24D-9922-E722B28CC172}" presName="centerShape" presStyleLbl="node0" presStyleIdx="0" presStyleCnt="1"/>
      <dgm:spPr/>
      <dgm:t>
        <a:bodyPr/>
        <a:lstStyle/>
        <a:p>
          <a:endParaRPr lang="en-US"/>
        </a:p>
      </dgm:t>
    </dgm:pt>
    <dgm:pt modelId="{2B00469C-226D-9D45-882C-28FE288C70F7}" type="pres">
      <dgm:prSet presAssocID="{B2A00D9F-2A2C-8840-996F-C11DEC9B1C64}" presName="node" presStyleLbl="node1" presStyleIdx="0" presStyleCnt="9">
        <dgm:presLayoutVars>
          <dgm:bulletEnabled val="1"/>
        </dgm:presLayoutVars>
      </dgm:prSet>
      <dgm:spPr/>
      <dgm:t>
        <a:bodyPr/>
        <a:lstStyle/>
        <a:p>
          <a:endParaRPr lang="en-US"/>
        </a:p>
      </dgm:t>
    </dgm:pt>
    <dgm:pt modelId="{F542B07B-B7CB-B146-BE98-BFC2D29B50BB}" type="pres">
      <dgm:prSet presAssocID="{B2A00D9F-2A2C-8840-996F-C11DEC9B1C64}" presName="dummy" presStyleCnt="0"/>
      <dgm:spPr/>
    </dgm:pt>
    <dgm:pt modelId="{50649910-3927-5E46-8208-A96ECA5271A6}" type="pres">
      <dgm:prSet presAssocID="{87CCA5B0-D965-E341-A0A6-EB2349AD55C7}" presName="sibTrans" presStyleLbl="sibTrans2D1" presStyleIdx="0" presStyleCnt="9"/>
      <dgm:spPr/>
      <dgm:t>
        <a:bodyPr/>
        <a:lstStyle/>
        <a:p>
          <a:endParaRPr lang="en-US"/>
        </a:p>
      </dgm:t>
    </dgm:pt>
    <dgm:pt modelId="{05701634-F070-6249-B752-F85D114EF07B}" type="pres">
      <dgm:prSet presAssocID="{0AF7864B-634F-424F-B37E-142C14A7772F}" presName="node" presStyleLbl="node1" presStyleIdx="1" presStyleCnt="9">
        <dgm:presLayoutVars>
          <dgm:bulletEnabled val="1"/>
        </dgm:presLayoutVars>
      </dgm:prSet>
      <dgm:spPr/>
      <dgm:t>
        <a:bodyPr/>
        <a:lstStyle/>
        <a:p>
          <a:endParaRPr lang="en-US"/>
        </a:p>
      </dgm:t>
    </dgm:pt>
    <dgm:pt modelId="{4CA3CD29-652A-FB44-A5FF-3D7358804963}" type="pres">
      <dgm:prSet presAssocID="{0AF7864B-634F-424F-B37E-142C14A7772F}" presName="dummy" presStyleCnt="0"/>
      <dgm:spPr/>
    </dgm:pt>
    <dgm:pt modelId="{AB6824EB-7882-8A43-ACEC-1E9BF3C9E9B6}" type="pres">
      <dgm:prSet presAssocID="{9065BC20-7D32-A94E-B39F-1D71F11090A3}" presName="sibTrans" presStyleLbl="sibTrans2D1" presStyleIdx="1" presStyleCnt="9"/>
      <dgm:spPr/>
      <dgm:t>
        <a:bodyPr/>
        <a:lstStyle/>
        <a:p>
          <a:endParaRPr lang="en-US"/>
        </a:p>
      </dgm:t>
    </dgm:pt>
    <dgm:pt modelId="{70D29A78-C794-A943-8930-E7B65BAB34D2}" type="pres">
      <dgm:prSet presAssocID="{88669DC4-D8EE-FC40-B9E0-67CB82571B12}" presName="node" presStyleLbl="node1" presStyleIdx="2" presStyleCnt="9">
        <dgm:presLayoutVars>
          <dgm:bulletEnabled val="1"/>
        </dgm:presLayoutVars>
      </dgm:prSet>
      <dgm:spPr/>
      <dgm:t>
        <a:bodyPr/>
        <a:lstStyle/>
        <a:p>
          <a:endParaRPr lang="en-US"/>
        </a:p>
      </dgm:t>
    </dgm:pt>
    <dgm:pt modelId="{AA89AA6A-D62E-0B41-B73D-22BF8186FAAC}" type="pres">
      <dgm:prSet presAssocID="{88669DC4-D8EE-FC40-B9E0-67CB82571B12}" presName="dummy" presStyleCnt="0"/>
      <dgm:spPr/>
    </dgm:pt>
    <dgm:pt modelId="{45312765-96BB-7941-BADD-711BAE05A0D9}" type="pres">
      <dgm:prSet presAssocID="{88F28E76-0800-E841-9D4C-E2B1E1D14145}" presName="sibTrans" presStyleLbl="sibTrans2D1" presStyleIdx="2" presStyleCnt="9"/>
      <dgm:spPr/>
      <dgm:t>
        <a:bodyPr/>
        <a:lstStyle/>
        <a:p>
          <a:endParaRPr lang="en-US"/>
        </a:p>
      </dgm:t>
    </dgm:pt>
    <dgm:pt modelId="{75A90291-0F21-0042-A740-BDE81C09F6EF}" type="pres">
      <dgm:prSet presAssocID="{E631E9A5-E2F3-3847-8107-700FC2DB4937}" presName="node" presStyleLbl="node1" presStyleIdx="3" presStyleCnt="9">
        <dgm:presLayoutVars>
          <dgm:bulletEnabled val="1"/>
        </dgm:presLayoutVars>
      </dgm:prSet>
      <dgm:spPr/>
      <dgm:t>
        <a:bodyPr/>
        <a:lstStyle/>
        <a:p>
          <a:endParaRPr lang="en-US"/>
        </a:p>
      </dgm:t>
    </dgm:pt>
    <dgm:pt modelId="{2749D774-5B06-674D-8865-0CDE9AAEF792}" type="pres">
      <dgm:prSet presAssocID="{E631E9A5-E2F3-3847-8107-700FC2DB4937}" presName="dummy" presStyleCnt="0"/>
      <dgm:spPr/>
    </dgm:pt>
    <dgm:pt modelId="{439161D7-CEED-E449-BC38-6997D277A937}" type="pres">
      <dgm:prSet presAssocID="{6380DA82-1873-8842-85F1-D25E484A0FFF}" presName="sibTrans" presStyleLbl="sibTrans2D1" presStyleIdx="3" presStyleCnt="9"/>
      <dgm:spPr/>
      <dgm:t>
        <a:bodyPr/>
        <a:lstStyle/>
        <a:p>
          <a:endParaRPr lang="en-US"/>
        </a:p>
      </dgm:t>
    </dgm:pt>
    <dgm:pt modelId="{F0A136DC-90BD-6A49-9B80-71BFC67B5148}" type="pres">
      <dgm:prSet presAssocID="{73210D69-5285-7F44-BBAE-E7498CF05C0E}" presName="node" presStyleLbl="node1" presStyleIdx="4" presStyleCnt="9">
        <dgm:presLayoutVars>
          <dgm:bulletEnabled val="1"/>
        </dgm:presLayoutVars>
      </dgm:prSet>
      <dgm:spPr/>
      <dgm:t>
        <a:bodyPr/>
        <a:lstStyle/>
        <a:p>
          <a:endParaRPr lang="en-US"/>
        </a:p>
      </dgm:t>
    </dgm:pt>
    <dgm:pt modelId="{475DF4D8-E8E5-0345-AD12-B671BA1EF27B}" type="pres">
      <dgm:prSet presAssocID="{73210D69-5285-7F44-BBAE-E7498CF05C0E}" presName="dummy" presStyleCnt="0"/>
      <dgm:spPr/>
    </dgm:pt>
    <dgm:pt modelId="{E7972836-A4D4-9742-ACEA-1C2B9F63DD76}" type="pres">
      <dgm:prSet presAssocID="{3DCBF024-8D8E-C349-992E-B2F1E385D033}" presName="sibTrans" presStyleLbl="sibTrans2D1" presStyleIdx="4" presStyleCnt="9"/>
      <dgm:spPr/>
      <dgm:t>
        <a:bodyPr/>
        <a:lstStyle/>
        <a:p>
          <a:endParaRPr lang="en-US"/>
        </a:p>
      </dgm:t>
    </dgm:pt>
    <dgm:pt modelId="{5183CD0B-34F9-914C-9D33-8652DD554DC3}" type="pres">
      <dgm:prSet presAssocID="{88098AD1-D024-E943-89EF-73215C816475}" presName="node" presStyleLbl="node1" presStyleIdx="5" presStyleCnt="9">
        <dgm:presLayoutVars>
          <dgm:bulletEnabled val="1"/>
        </dgm:presLayoutVars>
      </dgm:prSet>
      <dgm:spPr/>
      <dgm:t>
        <a:bodyPr/>
        <a:lstStyle/>
        <a:p>
          <a:endParaRPr lang="en-US"/>
        </a:p>
      </dgm:t>
    </dgm:pt>
    <dgm:pt modelId="{80BFBBC1-3CF8-6546-BAC9-158DE645A560}" type="pres">
      <dgm:prSet presAssocID="{88098AD1-D024-E943-89EF-73215C816475}" presName="dummy" presStyleCnt="0"/>
      <dgm:spPr/>
    </dgm:pt>
    <dgm:pt modelId="{B959B4C8-BA27-614E-87B4-0B7E9C5CD463}" type="pres">
      <dgm:prSet presAssocID="{6ABE19F5-FB94-1145-A45F-452176BFC9A6}" presName="sibTrans" presStyleLbl="sibTrans2D1" presStyleIdx="5" presStyleCnt="9"/>
      <dgm:spPr/>
      <dgm:t>
        <a:bodyPr/>
        <a:lstStyle/>
        <a:p>
          <a:endParaRPr lang="en-US"/>
        </a:p>
      </dgm:t>
    </dgm:pt>
    <dgm:pt modelId="{8DC48ACB-9595-CE4F-9940-BC4C0E630E78}" type="pres">
      <dgm:prSet presAssocID="{A21FA6D2-8C4F-E64E-8F0F-8B2478B6A973}" presName="node" presStyleLbl="node1" presStyleIdx="6" presStyleCnt="9">
        <dgm:presLayoutVars>
          <dgm:bulletEnabled val="1"/>
        </dgm:presLayoutVars>
      </dgm:prSet>
      <dgm:spPr/>
      <dgm:t>
        <a:bodyPr/>
        <a:lstStyle/>
        <a:p>
          <a:endParaRPr lang="en-US"/>
        </a:p>
      </dgm:t>
    </dgm:pt>
    <dgm:pt modelId="{1A866DBD-3153-D943-AFCB-0899661D3F71}" type="pres">
      <dgm:prSet presAssocID="{A21FA6D2-8C4F-E64E-8F0F-8B2478B6A973}" presName="dummy" presStyleCnt="0"/>
      <dgm:spPr/>
    </dgm:pt>
    <dgm:pt modelId="{4FE929F1-75F9-1348-8DC3-0787B34F0282}" type="pres">
      <dgm:prSet presAssocID="{5F19B6E1-3725-0D4B-9E21-26CF561A82FF}" presName="sibTrans" presStyleLbl="sibTrans2D1" presStyleIdx="6" presStyleCnt="9"/>
      <dgm:spPr/>
      <dgm:t>
        <a:bodyPr/>
        <a:lstStyle/>
        <a:p>
          <a:endParaRPr lang="en-US"/>
        </a:p>
      </dgm:t>
    </dgm:pt>
    <dgm:pt modelId="{0C0FA312-D239-014A-982A-7F3586A728C8}" type="pres">
      <dgm:prSet presAssocID="{25FA52F6-8EC9-7945-B482-EF0F99D09872}" presName="node" presStyleLbl="node1" presStyleIdx="7" presStyleCnt="9">
        <dgm:presLayoutVars>
          <dgm:bulletEnabled val="1"/>
        </dgm:presLayoutVars>
      </dgm:prSet>
      <dgm:spPr/>
      <dgm:t>
        <a:bodyPr/>
        <a:lstStyle/>
        <a:p>
          <a:endParaRPr lang="en-US"/>
        </a:p>
      </dgm:t>
    </dgm:pt>
    <dgm:pt modelId="{B3858398-684F-4A4F-B852-DF876557DF53}" type="pres">
      <dgm:prSet presAssocID="{25FA52F6-8EC9-7945-B482-EF0F99D09872}" presName="dummy" presStyleCnt="0"/>
      <dgm:spPr/>
    </dgm:pt>
    <dgm:pt modelId="{6FC4E4B9-DA9B-A747-B4C7-F61F1B58B019}" type="pres">
      <dgm:prSet presAssocID="{F433ED07-1475-C849-909B-8DCBE65F544A}" presName="sibTrans" presStyleLbl="sibTrans2D1" presStyleIdx="7" presStyleCnt="9"/>
      <dgm:spPr/>
      <dgm:t>
        <a:bodyPr/>
        <a:lstStyle/>
        <a:p>
          <a:endParaRPr lang="en-US"/>
        </a:p>
      </dgm:t>
    </dgm:pt>
    <dgm:pt modelId="{E2E0A35B-423F-FB4F-BE22-0B9C9F8D77EF}" type="pres">
      <dgm:prSet presAssocID="{F45F3BE3-FC6B-A141-A531-55767616E571}" presName="node" presStyleLbl="node1" presStyleIdx="8" presStyleCnt="9">
        <dgm:presLayoutVars>
          <dgm:bulletEnabled val="1"/>
        </dgm:presLayoutVars>
      </dgm:prSet>
      <dgm:spPr/>
      <dgm:t>
        <a:bodyPr/>
        <a:lstStyle/>
        <a:p>
          <a:endParaRPr lang="en-US"/>
        </a:p>
      </dgm:t>
    </dgm:pt>
    <dgm:pt modelId="{A21A67DC-5FE2-7346-A26B-7FB63BD2C8C5}" type="pres">
      <dgm:prSet presAssocID="{F45F3BE3-FC6B-A141-A531-55767616E571}" presName="dummy" presStyleCnt="0"/>
      <dgm:spPr/>
    </dgm:pt>
    <dgm:pt modelId="{6968EC51-7AF6-3F48-9697-6682DB2E99EA}" type="pres">
      <dgm:prSet presAssocID="{17837A84-DE35-D84D-B98E-8BDA815107B3}" presName="sibTrans" presStyleLbl="sibTrans2D1" presStyleIdx="8" presStyleCnt="9"/>
      <dgm:spPr/>
      <dgm:t>
        <a:bodyPr/>
        <a:lstStyle/>
        <a:p>
          <a:endParaRPr lang="en-US"/>
        </a:p>
      </dgm:t>
    </dgm:pt>
  </dgm:ptLst>
  <dgm:cxnLst>
    <dgm:cxn modelId="{84570FF6-3F56-8749-BDCE-3754BB5D01EF}" type="presOf" srcId="{94FCE11E-1635-B24D-9922-E722B28CC172}" destId="{A985281C-DAA3-4C42-BA8B-A0413F0A7CCC}" srcOrd="0" destOrd="0" presId="urn:microsoft.com/office/officeart/2005/8/layout/radial6"/>
    <dgm:cxn modelId="{7F353E6C-8030-D344-B12F-23035883C33A}" type="presOf" srcId="{87CCA5B0-D965-E341-A0A6-EB2349AD55C7}" destId="{50649910-3927-5E46-8208-A96ECA5271A6}" srcOrd="0" destOrd="0" presId="urn:microsoft.com/office/officeart/2005/8/layout/radial6"/>
    <dgm:cxn modelId="{E6F935B9-AC32-9A47-AE01-E2106190C4EF}" srcId="{94FCE11E-1635-B24D-9922-E722B28CC172}" destId="{B2A00D9F-2A2C-8840-996F-C11DEC9B1C64}" srcOrd="0" destOrd="0" parTransId="{634287C2-8593-CF4D-AC1D-47596EDAF09A}" sibTransId="{87CCA5B0-D965-E341-A0A6-EB2349AD55C7}"/>
    <dgm:cxn modelId="{D92D0B60-2587-6948-9FD5-229A5C844BAC}" type="presOf" srcId="{9065BC20-7D32-A94E-B39F-1D71F11090A3}" destId="{AB6824EB-7882-8A43-ACEC-1E9BF3C9E9B6}" srcOrd="0" destOrd="0" presId="urn:microsoft.com/office/officeart/2005/8/layout/radial6"/>
    <dgm:cxn modelId="{AB048B0C-A946-B64D-83DB-512C7D741C04}" type="presOf" srcId="{3DCBF024-8D8E-C349-992E-B2F1E385D033}" destId="{E7972836-A4D4-9742-ACEA-1C2B9F63DD76}" srcOrd="0" destOrd="0" presId="urn:microsoft.com/office/officeart/2005/8/layout/radial6"/>
    <dgm:cxn modelId="{9DE5A7E2-EC81-844D-A28F-A543DF8271C7}" srcId="{94FCE11E-1635-B24D-9922-E722B28CC172}" destId="{0AF7864B-634F-424F-B37E-142C14A7772F}" srcOrd="1" destOrd="0" parTransId="{C7EC0D2C-9B51-8E4C-9F03-D9E7ED1C9A66}" sibTransId="{9065BC20-7D32-A94E-B39F-1D71F11090A3}"/>
    <dgm:cxn modelId="{4CA2AED4-D394-CE48-9AD8-15CF744BBE5E}" type="presOf" srcId="{17837A84-DE35-D84D-B98E-8BDA815107B3}" destId="{6968EC51-7AF6-3F48-9697-6682DB2E99EA}" srcOrd="0" destOrd="0" presId="urn:microsoft.com/office/officeart/2005/8/layout/radial6"/>
    <dgm:cxn modelId="{58881EB2-1993-0541-93C4-9691251C4164}" srcId="{D1EA735E-CABD-D547-8EB9-B48CAF3A6E8B}" destId="{94FCE11E-1635-B24D-9922-E722B28CC172}" srcOrd="0" destOrd="0" parTransId="{9BB1802F-03B4-1E4C-9AA8-B748E372E16B}" sibTransId="{4C6482FE-C0A9-9F43-B2DB-BD2C34F9E0D4}"/>
    <dgm:cxn modelId="{565E6B5B-07C0-A54A-82E0-054C525D291C}" srcId="{94FCE11E-1635-B24D-9922-E722B28CC172}" destId="{25FA52F6-8EC9-7945-B482-EF0F99D09872}" srcOrd="7" destOrd="0" parTransId="{BAE511C0-EDAB-714A-B270-326D042F61CB}" sibTransId="{F433ED07-1475-C849-909B-8DCBE65F544A}"/>
    <dgm:cxn modelId="{802B18F2-D624-ED4D-9BA5-62019C07F231}" srcId="{94FCE11E-1635-B24D-9922-E722B28CC172}" destId="{F45F3BE3-FC6B-A141-A531-55767616E571}" srcOrd="8" destOrd="0" parTransId="{48397DAE-1D39-6A4B-81FE-C38B10DCC1DE}" sibTransId="{17837A84-DE35-D84D-B98E-8BDA815107B3}"/>
    <dgm:cxn modelId="{B6920715-F601-6B41-AD64-8EA0CAB3D7F0}" type="presOf" srcId="{88098AD1-D024-E943-89EF-73215C816475}" destId="{5183CD0B-34F9-914C-9D33-8652DD554DC3}" srcOrd="0" destOrd="0" presId="urn:microsoft.com/office/officeart/2005/8/layout/radial6"/>
    <dgm:cxn modelId="{D6F16557-9E8D-AE4D-8A86-146799ED0E3C}" type="presOf" srcId="{D1EA735E-CABD-D547-8EB9-B48CAF3A6E8B}" destId="{F2B3ED0E-1AFF-0245-9D1B-5E27CB20A751}" srcOrd="0" destOrd="0" presId="urn:microsoft.com/office/officeart/2005/8/layout/radial6"/>
    <dgm:cxn modelId="{F4D18D85-5EC9-8A42-97AB-C936138279D5}" type="presOf" srcId="{A21FA6D2-8C4F-E64E-8F0F-8B2478B6A973}" destId="{8DC48ACB-9595-CE4F-9940-BC4C0E630E78}" srcOrd="0" destOrd="0" presId="urn:microsoft.com/office/officeart/2005/8/layout/radial6"/>
    <dgm:cxn modelId="{4112153F-53F5-0C4E-9460-8956A41B77D1}" srcId="{94FCE11E-1635-B24D-9922-E722B28CC172}" destId="{73210D69-5285-7F44-BBAE-E7498CF05C0E}" srcOrd="4" destOrd="0" parTransId="{3B714C80-7EF2-8A4D-857A-4C193CAE2236}" sibTransId="{3DCBF024-8D8E-C349-992E-B2F1E385D033}"/>
    <dgm:cxn modelId="{53381EDE-8E5A-E245-9757-431700FCC802}" srcId="{94FCE11E-1635-B24D-9922-E722B28CC172}" destId="{88098AD1-D024-E943-89EF-73215C816475}" srcOrd="5" destOrd="0" parTransId="{990471A0-163D-CA40-A5F6-AB5F1ABDD4C3}" sibTransId="{6ABE19F5-FB94-1145-A45F-452176BFC9A6}"/>
    <dgm:cxn modelId="{F838DB3E-C552-9445-B39F-689EA4E53B0E}" srcId="{94FCE11E-1635-B24D-9922-E722B28CC172}" destId="{88669DC4-D8EE-FC40-B9E0-67CB82571B12}" srcOrd="2" destOrd="0" parTransId="{25483D86-B338-344F-AFB5-F042E8F86D24}" sibTransId="{88F28E76-0800-E841-9D4C-E2B1E1D14145}"/>
    <dgm:cxn modelId="{905CE820-B983-4744-8708-FC28F22C8362}" type="presOf" srcId="{B2A00D9F-2A2C-8840-996F-C11DEC9B1C64}" destId="{2B00469C-226D-9D45-882C-28FE288C70F7}" srcOrd="0" destOrd="0" presId="urn:microsoft.com/office/officeart/2005/8/layout/radial6"/>
    <dgm:cxn modelId="{B08C1319-B5D5-FE45-BA4B-486BB82ABD7B}" srcId="{94FCE11E-1635-B24D-9922-E722B28CC172}" destId="{A21FA6D2-8C4F-E64E-8F0F-8B2478B6A973}" srcOrd="6" destOrd="0" parTransId="{F50862FD-5F76-7642-A383-08DC8AD6FCAF}" sibTransId="{5F19B6E1-3725-0D4B-9E21-26CF561A82FF}"/>
    <dgm:cxn modelId="{3CD0B053-B680-2843-960E-4C13286818D5}" type="presOf" srcId="{F45F3BE3-FC6B-A141-A531-55767616E571}" destId="{E2E0A35B-423F-FB4F-BE22-0B9C9F8D77EF}" srcOrd="0" destOrd="0" presId="urn:microsoft.com/office/officeart/2005/8/layout/radial6"/>
    <dgm:cxn modelId="{CB18C403-472D-8344-82BC-9BB526766B95}" type="presOf" srcId="{25FA52F6-8EC9-7945-B482-EF0F99D09872}" destId="{0C0FA312-D239-014A-982A-7F3586A728C8}" srcOrd="0" destOrd="0" presId="urn:microsoft.com/office/officeart/2005/8/layout/radial6"/>
    <dgm:cxn modelId="{15111B61-7335-D24E-83C3-E0955F47AFFB}" type="presOf" srcId="{73210D69-5285-7F44-BBAE-E7498CF05C0E}" destId="{F0A136DC-90BD-6A49-9B80-71BFC67B5148}" srcOrd="0" destOrd="0" presId="urn:microsoft.com/office/officeart/2005/8/layout/radial6"/>
    <dgm:cxn modelId="{3AB00AC1-6D9C-F146-94BD-13C97F561164}" type="presOf" srcId="{88669DC4-D8EE-FC40-B9E0-67CB82571B12}" destId="{70D29A78-C794-A943-8930-E7B65BAB34D2}" srcOrd="0" destOrd="0" presId="urn:microsoft.com/office/officeart/2005/8/layout/radial6"/>
    <dgm:cxn modelId="{7E7BC935-42AA-F049-9483-5290B30DE5DB}" type="presOf" srcId="{5F19B6E1-3725-0D4B-9E21-26CF561A82FF}" destId="{4FE929F1-75F9-1348-8DC3-0787B34F0282}" srcOrd="0" destOrd="0" presId="urn:microsoft.com/office/officeart/2005/8/layout/radial6"/>
    <dgm:cxn modelId="{8FB71E47-7FD6-ED45-BB06-C50C0AFA165F}" srcId="{94FCE11E-1635-B24D-9922-E722B28CC172}" destId="{E631E9A5-E2F3-3847-8107-700FC2DB4937}" srcOrd="3" destOrd="0" parTransId="{A1D3F898-DD73-C54E-8889-7FE7C44C050A}" sibTransId="{6380DA82-1873-8842-85F1-D25E484A0FFF}"/>
    <dgm:cxn modelId="{DC38578C-0FCB-B944-91A0-1169BEF3CFF1}" type="presOf" srcId="{F433ED07-1475-C849-909B-8DCBE65F544A}" destId="{6FC4E4B9-DA9B-A747-B4C7-F61F1B58B019}" srcOrd="0" destOrd="0" presId="urn:microsoft.com/office/officeart/2005/8/layout/radial6"/>
    <dgm:cxn modelId="{FF2D1F36-649C-2347-A571-F1A9AED5DA00}" type="presOf" srcId="{88F28E76-0800-E841-9D4C-E2B1E1D14145}" destId="{45312765-96BB-7941-BADD-711BAE05A0D9}" srcOrd="0" destOrd="0" presId="urn:microsoft.com/office/officeart/2005/8/layout/radial6"/>
    <dgm:cxn modelId="{FB197846-E53F-D74B-8F32-DA5F8BAA5D4C}" type="presOf" srcId="{6ABE19F5-FB94-1145-A45F-452176BFC9A6}" destId="{B959B4C8-BA27-614E-87B4-0B7E9C5CD463}" srcOrd="0" destOrd="0" presId="urn:microsoft.com/office/officeart/2005/8/layout/radial6"/>
    <dgm:cxn modelId="{FAD007FC-12FD-5446-BDAA-E536BDBF4940}" type="presOf" srcId="{0AF7864B-634F-424F-B37E-142C14A7772F}" destId="{05701634-F070-6249-B752-F85D114EF07B}" srcOrd="0" destOrd="0" presId="urn:microsoft.com/office/officeart/2005/8/layout/radial6"/>
    <dgm:cxn modelId="{F096B160-FDD1-604E-9663-05A233A01682}" type="presOf" srcId="{E631E9A5-E2F3-3847-8107-700FC2DB4937}" destId="{75A90291-0F21-0042-A740-BDE81C09F6EF}" srcOrd="0" destOrd="0" presId="urn:microsoft.com/office/officeart/2005/8/layout/radial6"/>
    <dgm:cxn modelId="{F1C164A9-441B-4B4F-9874-41F6E85F8D73}" type="presOf" srcId="{6380DA82-1873-8842-85F1-D25E484A0FFF}" destId="{439161D7-CEED-E449-BC38-6997D277A937}" srcOrd="0" destOrd="0" presId="urn:microsoft.com/office/officeart/2005/8/layout/radial6"/>
    <dgm:cxn modelId="{A9DA2632-3CB5-C949-9F66-89A22FB79A8A}" type="presParOf" srcId="{F2B3ED0E-1AFF-0245-9D1B-5E27CB20A751}" destId="{A985281C-DAA3-4C42-BA8B-A0413F0A7CCC}" srcOrd="0" destOrd="0" presId="urn:microsoft.com/office/officeart/2005/8/layout/radial6"/>
    <dgm:cxn modelId="{5CB9DEFC-ECCA-994B-9854-7271C94E70C6}" type="presParOf" srcId="{F2B3ED0E-1AFF-0245-9D1B-5E27CB20A751}" destId="{2B00469C-226D-9D45-882C-28FE288C70F7}" srcOrd="1" destOrd="0" presId="urn:microsoft.com/office/officeart/2005/8/layout/radial6"/>
    <dgm:cxn modelId="{E00AAEC6-A083-424E-BF3F-F5814D2DFE6E}" type="presParOf" srcId="{F2B3ED0E-1AFF-0245-9D1B-5E27CB20A751}" destId="{F542B07B-B7CB-B146-BE98-BFC2D29B50BB}" srcOrd="2" destOrd="0" presId="urn:microsoft.com/office/officeart/2005/8/layout/radial6"/>
    <dgm:cxn modelId="{8E3BD370-B014-4746-A2B2-6DF5FAD8D0BE}" type="presParOf" srcId="{F2B3ED0E-1AFF-0245-9D1B-5E27CB20A751}" destId="{50649910-3927-5E46-8208-A96ECA5271A6}" srcOrd="3" destOrd="0" presId="urn:microsoft.com/office/officeart/2005/8/layout/radial6"/>
    <dgm:cxn modelId="{C20F475E-0DCD-A344-8F59-D45D10721807}" type="presParOf" srcId="{F2B3ED0E-1AFF-0245-9D1B-5E27CB20A751}" destId="{05701634-F070-6249-B752-F85D114EF07B}" srcOrd="4" destOrd="0" presId="urn:microsoft.com/office/officeart/2005/8/layout/radial6"/>
    <dgm:cxn modelId="{3B7A368D-6A5B-5B4D-90B5-5340D2F84615}" type="presParOf" srcId="{F2B3ED0E-1AFF-0245-9D1B-5E27CB20A751}" destId="{4CA3CD29-652A-FB44-A5FF-3D7358804963}" srcOrd="5" destOrd="0" presId="urn:microsoft.com/office/officeart/2005/8/layout/radial6"/>
    <dgm:cxn modelId="{017F0314-A57F-D34F-98C2-FD28E46FDDA1}" type="presParOf" srcId="{F2B3ED0E-1AFF-0245-9D1B-5E27CB20A751}" destId="{AB6824EB-7882-8A43-ACEC-1E9BF3C9E9B6}" srcOrd="6" destOrd="0" presId="urn:microsoft.com/office/officeart/2005/8/layout/radial6"/>
    <dgm:cxn modelId="{AE4D62E7-AEB2-2646-809E-244F3F1CA412}" type="presParOf" srcId="{F2B3ED0E-1AFF-0245-9D1B-5E27CB20A751}" destId="{70D29A78-C794-A943-8930-E7B65BAB34D2}" srcOrd="7" destOrd="0" presId="urn:microsoft.com/office/officeart/2005/8/layout/radial6"/>
    <dgm:cxn modelId="{631B427D-F814-5D4C-95AD-36840074365B}" type="presParOf" srcId="{F2B3ED0E-1AFF-0245-9D1B-5E27CB20A751}" destId="{AA89AA6A-D62E-0B41-B73D-22BF8186FAAC}" srcOrd="8" destOrd="0" presId="urn:microsoft.com/office/officeart/2005/8/layout/radial6"/>
    <dgm:cxn modelId="{8071907E-10B4-E346-A522-7726F2055142}" type="presParOf" srcId="{F2B3ED0E-1AFF-0245-9D1B-5E27CB20A751}" destId="{45312765-96BB-7941-BADD-711BAE05A0D9}" srcOrd="9" destOrd="0" presId="urn:microsoft.com/office/officeart/2005/8/layout/radial6"/>
    <dgm:cxn modelId="{3536B2E2-9442-C541-9897-1E1CFCC21068}" type="presParOf" srcId="{F2B3ED0E-1AFF-0245-9D1B-5E27CB20A751}" destId="{75A90291-0F21-0042-A740-BDE81C09F6EF}" srcOrd="10" destOrd="0" presId="urn:microsoft.com/office/officeart/2005/8/layout/radial6"/>
    <dgm:cxn modelId="{554C1151-AFBC-E34A-AEE3-A2E079804EA7}" type="presParOf" srcId="{F2B3ED0E-1AFF-0245-9D1B-5E27CB20A751}" destId="{2749D774-5B06-674D-8865-0CDE9AAEF792}" srcOrd="11" destOrd="0" presId="urn:microsoft.com/office/officeart/2005/8/layout/radial6"/>
    <dgm:cxn modelId="{E5444D0F-EA22-6448-87A3-2AC0352F5FF2}" type="presParOf" srcId="{F2B3ED0E-1AFF-0245-9D1B-5E27CB20A751}" destId="{439161D7-CEED-E449-BC38-6997D277A937}" srcOrd="12" destOrd="0" presId="urn:microsoft.com/office/officeart/2005/8/layout/radial6"/>
    <dgm:cxn modelId="{B9FD6EEC-6CF0-7740-9471-59FBB54D2A04}" type="presParOf" srcId="{F2B3ED0E-1AFF-0245-9D1B-5E27CB20A751}" destId="{F0A136DC-90BD-6A49-9B80-71BFC67B5148}" srcOrd="13" destOrd="0" presId="urn:microsoft.com/office/officeart/2005/8/layout/radial6"/>
    <dgm:cxn modelId="{FB89FB19-02A8-FA4D-BD11-EF727653B362}" type="presParOf" srcId="{F2B3ED0E-1AFF-0245-9D1B-5E27CB20A751}" destId="{475DF4D8-E8E5-0345-AD12-B671BA1EF27B}" srcOrd="14" destOrd="0" presId="urn:microsoft.com/office/officeart/2005/8/layout/radial6"/>
    <dgm:cxn modelId="{4522074C-1673-3940-A97E-34A4DECB91B8}" type="presParOf" srcId="{F2B3ED0E-1AFF-0245-9D1B-5E27CB20A751}" destId="{E7972836-A4D4-9742-ACEA-1C2B9F63DD76}" srcOrd="15" destOrd="0" presId="urn:microsoft.com/office/officeart/2005/8/layout/radial6"/>
    <dgm:cxn modelId="{63F05CEC-D9C1-7142-9AD0-1EE3651467BE}" type="presParOf" srcId="{F2B3ED0E-1AFF-0245-9D1B-5E27CB20A751}" destId="{5183CD0B-34F9-914C-9D33-8652DD554DC3}" srcOrd="16" destOrd="0" presId="urn:microsoft.com/office/officeart/2005/8/layout/radial6"/>
    <dgm:cxn modelId="{B096EED4-3121-694F-9F82-94DCA960C62D}" type="presParOf" srcId="{F2B3ED0E-1AFF-0245-9D1B-5E27CB20A751}" destId="{80BFBBC1-3CF8-6546-BAC9-158DE645A560}" srcOrd="17" destOrd="0" presId="urn:microsoft.com/office/officeart/2005/8/layout/radial6"/>
    <dgm:cxn modelId="{2FE49065-E5DE-7E43-8656-C511FBFFC7D3}" type="presParOf" srcId="{F2B3ED0E-1AFF-0245-9D1B-5E27CB20A751}" destId="{B959B4C8-BA27-614E-87B4-0B7E9C5CD463}" srcOrd="18" destOrd="0" presId="urn:microsoft.com/office/officeart/2005/8/layout/radial6"/>
    <dgm:cxn modelId="{0BAB5F30-8D2C-4941-9642-D1554624ADE8}" type="presParOf" srcId="{F2B3ED0E-1AFF-0245-9D1B-5E27CB20A751}" destId="{8DC48ACB-9595-CE4F-9940-BC4C0E630E78}" srcOrd="19" destOrd="0" presId="urn:microsoft.com/office/officeart/2005/8/layout/radial6"/>
    <dgm:cxn modelId="{60EDB415-B1D2-BC41-A909-4D33A224C3A8}" type="presParOf" srcId="{F2B3ED0E-1AFF-0245-9D1B-5E27CB20A751}" destId="{1A866DBD-3153-D943-AFCB-0899661D3F71}" srcOrd="20" destOrd="0" presId="urn:microsoft.com/office/officeart/2005/8/layout/radial6"/>
    <dgm:cxn modelId="{718EDDDF-A784-824E-A556-E8F5E9DD869A}" type="presParOf" srcId="{F2B3ED0E-1AFF-0245-9D1B-5E27CB20A751}" destId="{4FE929F1-75F9-1348-8DC3-0787B34F0282}" srcOrd="21" destOrd="0" presId="urn:microsoft.com/office/officeart/2005/8/layout/radial6"/>
    <dgm:cxn modelId="{6E845BFD-CFC3-DF41-BECD-99F79D46D1C2}" type="presParOf" srcId="{F2B3ED0E-1AFF-0245-9D1B-5E27CB20A751}" destId="{0C0FA312-D239-014A-982A-7F3586A728C8}" srcOrd="22" destOrd="0" presId="urn:microsoft.com/office/officeart/2005/8/layout/radial6"/>
    <dgm:cxn modelId="{F423FA11-A572-EE46-8C04-3F571C197E9B}" type="presParOf" srcId="{F2B3ED0E-1AFF-0245-9D1B-5E27CB20A751}" destId="{B3858398-684F-4A4F-B852-DF876557DF53}" srcOrd="23" destOrd="0" presId="urn:microsoft.com/office/officeart/2005/8/layout/radial6"/>
    <dgm:cxn modelId="{241A548A-9E27-B84C-BB7B-F8BB2A21CC5F}" type="presParOf" srcId="{F2B3ED0E-1AFF-0245-9D1B-5E27CB20A751}" destId="{6FC4E4B9-DA9B-A747-B4C7-F61F1B58B019}" srcOrd="24" destOrd="0" presId="urn:microsoft.com/office/officeart/2005/8/layout/radial6"/>
    <dgm:cxn modelId="{E61F6942-842F-EE41-855F-7265ADFFB44E}" type="presParOf" srcId="{F2B3ED0E-1AFF-0245-9D1B-5E27CB20A751}" destId="{E2E0A35B-423F-FB4F-BE22-0B9C9F8D77EF}" srcOrd="25" destOrd="0" presId="urn:microsoft.com/office/officeart/2005/8/layout/radial6"/>
    <dgm:cxn modelId="{909954C8-A3AD-5345-8235-8F2473828529}" type="presParOf" srcId="{F2B3ED0E-1AFF-0245-9D1B-5E27CB20A751}" destId="{A21A67DC-5FE2-7346-A26B-7FB63BD2C8C5}" srcOrd="26" destOrd="0" presId="urn:microsoft.com/office/officeart/2005/8/layout/radial6"/>
    <dgm:cxn modelId="{6B91F3ED-2E99-F64E-AA2F-44A22AE40C55}" type="presParOf" srcId="{F2B3ED0E-1AFF-0245-9D1B-5E27CB20A751}" destId="{6968EC51-7AF6-3F48-9697-6682DB2E99EA}" srcOrd="27"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1EA735E-CABD-D547-8EB9-B48CAF3A6E8B}" type="doc">
      <dgm:prSet loTypeId="urn:microsoft.com/office/officeart/2005/8/layout/radial6" loCatId="" qsTypeId="urn:microsoft.com/office/officeart/2005/8/quickstyle/simple4" qsCatId="simple" csTypeId="urn:microsoft.com/office/officeart/2005/8/colors/accent1_2" csCatId="accent1" phldr="1"/>
      <dgm:spPr/>
      <dgm:t>
        <a:bodyPr/>
        <a:lstStyle/>
        <a:p>
          <a:endParaRPr lang="en-US"/>
        </a:p>
      </dgm:t>
    </dgm:pt>
    <dgm:pt modelId="{94FCE11E-1635-B24D-9922-E722B28CC172}">
      <dgm:prSet phldrT="[Text]"/>
      <dgm:spPr/>
      <dgm:t>
        <a:bodyPr/>
        <a:lstStyle/>
        <a:p>
          <a:r>
            <a:rPr lang="en-US" dirty="0" smtClean="0">
              <a:latin typeface="Courier"/>
              <a:cs typeface="Courier"/>
            </a:rPr>
            <a:t>B</a:t>
          </a:r>
          <a:endParaRPr lang="en-US" dirty="0">
            <a:latin typeface="Courier"/>
            <a:cs typeface="Courier"/>
          </a:endParaRPr>
        </a:p>
      </dgm:t>
    </dgm:pt>
    <dgm:pt modelId="{9BB1802F-03B4-1E4C-9AA8-B748E372E16B}" type="parTrans" cxnId="{58881EB2-1993-0541-93C4-9691251C4164}">
      <dgm:prSet/>
      <dgm:spPr/>
      <dgm:t>
        <a:bodyPr/>
        <a:lstStyle/>
        <a:p>
          <a:endParaRPr lang="en-US"/>
        </a:p>
      </dgm:t>
    </dgm:pt>
    <dgm:pt modelId="{4C6482FE-C0A9-9F43-B2DB-BD2C34F9E0D4}" type="sibTrans" cxnId="{58881EB2-1993-0541-93C4-9691251C4164}">
      <dgm:prSet/>
      <dgm:spPr/>
      <dgm:t>
        <a:bodyPr/>
        <a:lstStyle/>
        <a:p>
          <a:endParaRPr lang="en-US"/>
        </a:p>
      </dgm:t>
    </dgm:pt>
    <dgm:pt modelId="{B2A00D9F-2A2C-8840-996F-C11DEC9B1C64}">
      <dgm:prSet phldrT="[Text]"/>
      <dgm:spPr/>
      <dgm:t>
        <a:bodyPr/>
        <a:lstStyle/>
        <a:p>
          <a:r>
            <a:rPr lang="en-US" dirty="0" err="1" smtClean="0">
              <a:latin typeface="Courier"/>
              <a:cs typeface="Courier"/>
            </a:rPr>
            <a:t>im</a:t>
          </a:r>
          <a:endParaRPr lang="en-US" dirty="0">
            <a:latin typeface="Courier"/>
            <a:cs typeface="Courier"/>
          </a:endParaRPr>
        </a:p>
      </dgm:t>
    </dgm:pt>
    <dgm:pt modelId="{634287C2-8593-CF4D-AC1D-47596EDAF09A}" type="parTrans" cxnId="{E6F935B9-AC32-9A47-AE01-E2106190C4EF}">
      <dgm:prSet/>
      <dgm:spPr/>
      <dgm:t>
        <a:bodyPr/>
        <a:lstStyle/>
        <a:p>
          <a:endParaRPr lang="en-US"/>
        </a:p>
      </dgm:t>
    </dgm:pt>
    <dgm:pt modelId="{87CCA5B0-D965-E341-A0A6-EB2349AD55C7}" type="sibTrans" cxnId="{E6F935B9-AC32-9A47-AE01-E2106190C4EF}">
      <dgm:prSet/>
      <dgm:spPr/>
      <dgm:t>
        <a:bodyPr/>
        <a:lstStyle/>
        <a:p>
          <a:endParaRPr lang="en-US"/>
        </a:p>
      </dgm:t>
    </dgm:pt>
    <dgm:pt modelId="{0AF7864B-634F-424F-B37E-142C14A7772F}">
      <dgm:prSet phldrT="[Text]"/>
      <dgm:spPr/>
      <dgm:t>
        <a:bodyPr/>
        <a:lstStyle/>
        <a:p>
          <a:r>
            <a:rPr lang="en-US" dirty="0" err="1" smtClean="0">
              <a:latin typeface="Courier"/>
              <a:cs typeface="Courier"/>
            </a:rPr>
            <a:t>fx</a:t>
          </a:r>
          <a:endParaRPr lang="en-US" dirty="0">
            <a:latin typeface="Courier"/>
            <a:cs typeface="Courier"/>
          </a:endParaRPr>
        </a:p>
      </dgm:t>
    </dgm:pt>
    <dgm:pt modelId="{C7EC0D2C-9B51-8E4C-9F03-D9E7ED1C9A66}" type="parTrans" cxnId="{9DE5A7E2-EC81-844D-A28F-A543DF8271C7}">
      <dgm:prSet/>
      <dgm:spPr/>
      <dgm:t>
        <a:bodyPr/>
        <a:lstStyle/>
        <a:p>
          <a:endParaRPr lang="en-US"/>
        </a:p>
      </dgm:t>
    </dgm:pt>
    <dgm:pt modelId="{9065BC20-7D32-A94E-B39F-1D71F11090A3}" type="sibTrans" cxnId="{9DE5A7E2-EC81-844D-A28F-A543DF8271C7}">
      <dgm:prSet/>
      <dgm:spPr/>
      <dgm:t>
        <a:bodyPr/>
        <a:lstStyle/>
        <a:p>
          <a:endParaRPr lang="en-US"/>
        </a:p>
      </dgm:t>
    </dgm:pt>
    <dgm:pt modelId="{88669DC4-D8EE-FC40-B9E0-67CB82571B12}">
      <dgm:prSet phldrT="[Text]"/>
      <dgm:spPr/>
      <dgm:t>
        <a:bodyPr/>
        <a:lstStyle/>
        <a:p>
          <a:r>
            <a:rPr lang="en-US" dirty="0" err="1" smtClean="0">
              <a:latin typeface="Courier"/>
              <a:cs typeface="Courier"/>
            </a:rPr>
            <a:t>fs</a:t>
          </a:r>
          <a:endParaRPr lang="en-US" dirty="0">
            <a:latin typeface="Courier"/>
            <a:cs typeface="Courier"/>
          </a:endParaRPr>
        </a:p>
      </dgm:t>
    </dgm:pt>
    <dgm:pt modelId="{25483D86-B338-344F-AFB5-F042E8F86D24}" type="parTrans" cxnId="{F838DB3E-C552-9445-B39F-689EA4E53B0E}">
      <dgm:prSet/>
      <dgm:spPr/>
      <dgm:t>
        <a:bodyPr/>
        <a:lstStyle/>
        <a:p>
          <a:endParaRPr lang="en-US"/>
        </a:p>
      </dgm:t>
    </dgm:pt>
    <dgm:pt modelId="{88F28E76-0800-E841-9D4C-E2B1E1D14145}" type="sibTrans" cxnId="{F838DB3E-C552-9445-B39F-689EA4E53B0E}">
      <dgm:prSet/>
      <dgm:spPr/>
      <dgm:t>
        <a:bodyPr/>
        <a:lstStyle/>
        <a:p>
          <a:endParaRPr lang="en-US"/>
        </a:p>
      </dgm:t>
    </dgm:pt>
    <dgm:pt modelId="{E631E9A5-E2F3-3847-8107-700FC2DB4937}">
      <dgm:prSet phldrT="[Text]"/>
      <dgm:spPr/>
      <dgm:t>
        <a:bodyPr/>
        <a:lstStyle/>
        <a:p>
          <a:r>
            <a:rPr lang="en-US" dirty="0" err="1" smtClean="0">
              <a:latin typeface="Courier"/>
              <a:cs typeface="Courier"/>
            </a:rPr>
            <a:t>ft</a:t>
          </a:r>
          <a:endParaRPr lang="en-US" dirty="0">
            <a:latin typeface="Courier"/>
            <a:cs typeface="Courier"/>
          </a:endParaRPr>
        </a:p>
      </dgm:t>
    </dgm:pt>
    <dgm:pt modelId="{A1D3F898-DD73-C54E-8889-7FE7C44C050A}" type="parTrans" cxnId="{8FB71E47-7FD6-ED45-BB06-C50C0AFA165F}">
      <dgm:prSet/>
      <dgm:spPr/>
      <dgm:t>
        <a:bodyPr/>
        <a:lstStyle/>
        <a:p>
          <a:endParaRPr lang="en-US"/>
        </a:p>
      </dgm:t>
    </dgm:pt>
    <dgm:pt modelId="{6380DA82-1873-8842-85F1-D25E484A0FFF}" type="sibTrans" cxnId="{8FB71E47-7FD6-ED45-BB06-C50C0AFA165F}">
      <dgm:prSet/>
      <dgm:spPr/>
      <dgm:t>
        <a:bodyPr/>
        <a:lstStyle/>
        <a:p>
          <a:endParaRPr lang="en-US"/>
        </a:p>
      </dgm:t>
    </dgm:pt>
    <dgm:pt modelId="{73210D69-5285-7F44-BBAE-E7498CF05C0E}">
      <dgm:prSet phldrT="[Text]"/>
      <dgm:spPr/>
      <dgm:t>
        <a:bodyPr/>
        <a:lstStyle/>
        <a:p>
          <a:r>
            <a:rPr lang="en-US" dirty="0" smtClean="0">
              <a:latin typeface="Courier"/>
              <a:cs typeface="Courier"/>
            </a:rPr>
            <a:t>cl</a:t>
          </a:r>
          <a:endParaRPr lang="en-US" dirty="0">
            <a:latin typeface="Courier"/>
            <a:cs typeface="Courier"/>
          </a:endParaRPr>
        </a:p>
      </dgm:t>
    </dgm:pt>
    <dgm:pt modelId="{3B714C80-7EF2-8A4D-857A-4C193CAE2236}" type="parTrans" cxnId="{4112153F-53F5-0C4E-9460-8956A41B77D1}">
      <dgm:prSet/>
      <dgm:spPr/>
      <dgm:t>
        <a:bodyPr/>
        <a:lstStyle/>
        <a:p>
          <a:endParaRPr lang="en-US"/>
        </a:p>
      </dgm:t>
    </dgm:pt>
    <dgm:pt modelId="{3DCBF024-8D8E-C349-992E-B2F1E385D033}" type="sibTrans" cxnId="{4112153F-53F5-0C4E-9460-8956A41B77D1}">
      <dgm:prSet/>
      <dgm:spPr/>
      <dgm:t>
        <a:bodyPr/>
        <a:lstStyle/>
        <a:p>
          <a:endParaRPr lang="en-US"/>
        </a:p>
      </dgm:t>
    </dgm:pt>
    <dgm:pt modelId="{88098AD1-D024-E943-89EF-73215C816475}">
      <dgm:prSet phldrT="[Text]"/>
      <dgm:spPr/>
      <dgm:t>
        <a:bodyPr/>
        <a:lstStyle/>
        <a:p>
          <a:r>
            <a:rPr lang="en-US" dirty="0" smtClean="0">
              <a:latin typeface="Courier"/>
              <a:cs typeface="Courier"/>
            </a:rPr>
            <a:t>mv</a:t>
          </a:r>
          <a:endParaRPr lang="en-US" dirty="0">
            <a:latin typeface="Courier"/>
            <a:cs typeface="Courier"/>
          </a:endParaRPr>
        </a:p>
      </dgm:t>
    </dgm:pt>
    <dgm:pt modelId="{990471A0-163D-CA40-A5F6-AB5F1ABDD4C3}" type="parTrans" cxnId="{53381EDE-8E5A-E245-9757-431700FCC802}">
      <dgm:prSet/>
      <dgm:spPr/>
      <dgm:t>
        <a:bodyPr/>
        <a:lstStyle/>
        <a:p>
          <a:endParaRPr lang="en-US"/>
        </a:p>
      </dgm:t>
    </dgm:pt>
    <dgm:pt modelId="{6ABE19F5-FB94-1145-A45F-452176BFC9A6}" type="sibTrans" cxnId="{53381EDE-8E5A-E245-9757-431700FCC802}">
      <dgm:prSet/>
      <dgm:spPr/>
      <dgm:t>
        <a:bodyPr/>
        <a:lstStyle/>
        <a:p>
          <a:endParaRPr lang="en-US"/>
        </a:p>
      </dgm:t>
    </dgm:pt>
    <dgm:pt modelId="{A21FA6D2-8C4F-E64E-8F0F-8B2478B6A973}">
      <dgm:prSet phldrT="[Text]"/>
      <dgm:spPr/>
      <dgm:t>
        <a:bodyPr/>
        <a:lstStyle/>
        <a:p>
          <a:r>
            <a:rPr lang="en-US" dirty="0" err="1" smtClean="0">
              <a:latin typeface="Courier"/>
              <a:cs typeface="Courier"/>
            </a:rPr>
            <a:t>ct</a:t>
          </a:r>
          <a:endParaRPr lang="en-US" dirty="0">
            <a:latin typeface="Courier"/>
            <a:cs typeface="Courier"/>
          </a:endParaRPr>
        </a:p>
      </dgm:t>
    </dgm:pt>
    <dgm:pt modelId="{F50862FD-5F76-7642-A383-08DC8AD6FCAF}" type="parTrans" cxnId="{B08C1319-B5D5-FE45-BA4B-486BB82ABD7B}">
      <dgm:prSet/>
      <dgm:spPr/>
      <dgm:t>
        <a:bodyPr/>
        <a:lstStyle/>
        <a:p>
          <a:endParaRPr lang="en-US"/>
        </a:p>
      </dgm:t>
    </dgm:pt>
    <dgm:pt modelId="{5F19B6E1-3725-0D4B-9E21-26CF561A82FF}" type="sibTrans" cxnId="{B08C1319-B5D5-FE45-BA4B-486BB82ABD7B}">
      <dgm:prSet/>
      <dgm:spPr/>
      <dgm:t>
        <a:bodyPr/>
        <a:lstStyle/>
        <a:p>
          <a:endParaRPr lang="en-US"/>
        </a:p>
      </dgm:t>
    </dgm:pt>
    <dgm:pt modelId="{25FA52F6-8EC9-7945-B482-EF0F99D09872}">
      <dgm:prSet phldrT="[Text]"/>
      <dgm:spPr/>
      <dgm:t>
        <a:bodyPr/>
        <a:lstStyle/>
        <a:p>
          <a:r>
            <a:rPr lang="en-US" dirty="0" err="1" smtClean="0">
              <a:latin typeface="Courier"/>
              <a:cs typeface="Courier"/>
            </a:rPr>
            <a:t>ev</a:t>
          </a:r>
          <a:endParaRPr lang="en-US" dirty="0">
            <a:latin typeface="Courier"/>
            <a:cs typeface="Courier"/>
          </a:endParaRPr>
        </a:p>
      </dgm:t>
    </dgm:pt>
    <dgm:pt modelId="{BAE511C0-EDAB-714A-B270-326D042F61CB}" type="parTrans" cxnId="{565E6B5B-07C0-A54A-82E0-054C525D291C}">
      <dgm:prSet/>
      <dgm:spPr/>
      <dgm:t>
        <a:bodyPr/>
        <a:lstStyle/>
        <a:p>
          <a:endParaRPr lang="en-US"/>
        </a:p>
      </dgm:t>
    </dgm:pt>
    <dgm:pt modelId="{F433ED07-1475-C849-909B-8DCBE65F544A}" type="sibTrans" cxnId="{565E6B5B-07C0-A54A-82E0-054C525D291C}">
      <dgm:prSet/>
      <dgm:spPr/>
      <dgm:t>
        <a:bodyPr/>
        <a:lstStyle/>
        <a:p>
          <a:endParaRPr lang="en-US"/>
        </a:p>
      </dgm:t>
    </dgm:pt>
    <dgm:pt modelId="{F45F3BE3-FC6B-A141-A531-55767616E571}">
      <dgm:prSet phldrT="[Text]"/>
      <dgm:spPr/>
      <dgm:t>
        <a:bodyPr/>
        <a:lstStyle/>
        <a:p>
          <a:r>
            <a:rPr lang="en-US" dirty="0" err="1" smtClean="0">
              <a:latin typeface="Courier"/>
              <a:cs typeface="Courier"/>
            </a:rPr>
            <a:t>io</a:t>
          </a:r>
          <a:endParaRPr lang="en-US" dirty="0">
            <a:latin typeface="Courier"/>
            <a:cs typeface="Courier"/>
          </a:endParaRPr>
        </a:p>
      </dgm:t>
    </dgm:pt>
    <dgm:pt modelId="{48397DAE-1D39-6A4B-81FE-C38B10DCC1DE}" type="parTrans" cxnId="{802B18F2-D624-ED4D-9BA5-62019C07F231}">
      <dgm:prSet/>
      <dgm:spPr/>
      <dgm:t>
        <a:bodyPr/>
        <a:lstStyle/>
        <a:p>
          <a:endParaRPr lang="en-US"/>
        </a:p>
      </dgm:t>
    </dgm:pt>
    <dgm:pt modelId="{17837A84-DE35-D84D-B98E-8BDA815107B3}" type="sibTrans" cxnId="{802B18F2-D624-ED4D-9BA5-62019C07F231}">
      <dgm:prSet/>
      <dgm:spPr/>
      <dgm:t>
        <a:bodyPr/>
        <a:lstStyle/>
        <a:p>
          <a:endParaRPr lang="en-US"/>
        </a:p>
      </dgm:t>
    </dgm:pt>
    <dgm:pt modelId="{F2B3ED0E-1AFF-0245-9D1B-5E27CB20A751}" type="pres">
      <dgm:prSet presAssocID="{D1EA735E-CABD-D547-8EB9-B48CAF3A6E8B}" presName="Name0" presStyleCnt="0">
        <dgm:presLayoutVars>
          <dgm:chMax val="1"/>
          <dgm:dir/>
          <dgm:animLvl val="ctr"/>
          <dgm:resizeHandles val="exact"/>
        </dgm:presLayoutVars>
      </dgm:prSet>
      <dgm:spPr/>
      <dgm:t>
        <a:bodyPr/>
        <a:lstStyle/>
        <a:p>
          <a:endParaRPr lang="en-US"/>
        </a:p>
      </dgm:t>
    </dgm:pt>
    <dgm:pt modelId="{A985281C-DAA3-4C42-BA8B-A0413F0A7CCC}" type="pres">
      <dgm:prSet presAssocID="{94FCE11E-1635-B24D-9922-E722B28CC172}" presName="centerShape" presStyleLbl="node0" presStyleIdx="0" presStyleCnt="1"/>
      <dgm:spPr/>
      <dgm:t>
        <a:bodyPr/>
        <a:lstStyle/>
        <a:p>
          <a:endParaRPr lang="en-US"/>
        </a:p>
      </dgm:t>
    </dgm:pt>
    <dgm:pt modelId="{2B00469C-226D-9D45-882C-28FE288C70F7}" type="pres">
      <dgm:prSet presAssocID="{B2A00D9F-2A2C-8840-996F-C11DEC9B1C64}" presName="node" presStyleLbl="node1" presStyleIdx="0" presStyleCnt="9">
        <dgm:presLayoutVars>
          <dgm:bulletEnabled val="1"/>
        </dgm:presLayoutVars>
      </dgm:prSet>
      <dgm:spPr/>
      <dgm:t>
        <a:bodyPr/>
        <a:lstStyle/>
        <a:p>
          <a:endParaRPr lang="en-US"/>
        </a:p>
      </dgm:t>
    </dgm:pt>
    <dgm:pt modelId="{F542B07B-B7CB-B146-BE98-BFC2D29B50BB}" type="pres">
      <dgm:prSet presAssocID="{B2A00D9F-2A2C-8840-996F-C11DEC9B1C64}" presName="dummy" presStyleCnt="0"/>
      <dgm:spPr/>
    </dgm:pt>
    <dgm:pt modelId="{50649910-3927-5E46-8208-A96ECA5271A6}" type="pres">
      <dgm:prSet presAssocID="{87CCA5B0-D965-E341-A0A6-EB2349AD55C7}" presName="sibTrans" presStyleLbl="sibTrans2D1" presStyleIdx="0" presStyleCnt="9"/>
      <dgm:spPr/>
      <dgm:t>
        <a:bodyPr/>
        <a:lstStyle/>
        <a:p>
          <a:endParaRPr lang="en-US"/>
        </a:p>
      </dgm:t>
    </dgm:pt>
    <dgm:pt modelId="{05701634-F070-6249-B752-F85D114EF07B}" type="pres">
      <dgm:prSet presAssocID="{0AF7864B-634F-424F-B37E-142C14A7772F}" presName="node" presStyleLbl="node1" presStyleIdx="1" presStyleCnt="9">
        <dgm:presLayoutVars>
          <dgm:bulletEnabled val="1"/>
        </dgm:presLayoutVars>
      </dgm:prSet>
      <dgm:spPr/>
      <dgm:t>
        <a:bodyPr/>
        <a:lstStyle/>
        <a:p>
          <a:endParaRPr lang="en-US"/>
        </a:p>
      </dgm:t>
    </dgm:pt>
    <dgm:pt modelId="{4CA3CD29-652A-FB44-A5FF-3D7358804963}" type="pres">
      <dgm:prSet presAssocID="{0AF7864B-634F-424F-B37E-142C14A7772F}" presName="dummy" presStyleCnt="0"/>
      <dgm:spPr/>
    </dgm:pt>
    <dgm:pt modelId="{AB6824EB-7882-8A43-ACEC-1E9BF3C9E9B6}" type="pres">
      <dgm:prSet presAssocID="{9065BC20-7D32-A94E-B39F-1D71F11090A3}" presName="sibTrans" presStyleLbl="sibTrans2D1" presStyleIdx="1" presStyleCnt="9"/>
      <dgm:spPr/>
      <dgm:t>
        <a:bodyPr/>
        <a:lstStyle/>
        <a:p>
          <a:endParaRPr lang="en-US"/>
        </a:p>
      </dgm:t>
    </dgm:pt>
    <dgm:pt modelId="{70D29A78-C794-A943-8930-E7B65BAB34D2}" type="pres">
      <dgm:prSet presAssocID="{88669DC4-D8EE-FC40-B9E0-67CB82571B12}" presName="node" presStyleLbl="node1" presStyleIdx="2" presStyleCnt="9">
        <dgm:presLayoutVars>
          <dgm:bulletEnabled val="1"/>
        </dgm:presLayoutVars>
      </dgm:prSet>
      <dgm:spPr/>
      <dgm:t>
        <a:bodyPr/>
        <a:lstStyle/>
        <a:p>
          <a:endParaRPr lang="en-US"/>
        </a:p>
      </dgm:t>
    </dgm:pt>
    <dgm:pt modelId="{AA89AA6A-D62E-0B41-B73D-22BF8186FAAC}" type="pres">
      <dgm:prSet presAssocID="{88669DC4-D8EE-FC40-B9E0-67CB82571B12}" presName="dummy" presStyleCnt="0"/>
      <dgm:spPr/>
    </dgm:pt>
    <dgm:pt modelId="{45312765-96BB-7941-BADD-711BAE05A0D9}" type="pres">
      <dgm:prSet presAssocID="{88F28E76-0800-E841-9D4C-E2B1E1D14145}" presName="sibTrans" presStyleLbl="sibTrans2D1" presStyleIdx="2" presStyleCnt="9"/>
      <dgm:spPr/>
      <dgm:t>
        <a:bodyPr/>
        <a:lstStyle/>
        <a:p>
          <a:endParaRPr lang="en-US"/>
        </a:p>
      </dgm:t>
    </dgm:pt>
    <dgm:pt modelId="{75A90291-0F21-0042-A740-BDE81C09F6EF}" type="pres">
      <dgm:prSet presAssocID="{E631E9A5-E2F3-3847-8107-700FC2DB4937}" presName="node" presStyleLbl="node1" presStyleIdx="3" presStyleCnt="9">
        <dgm:presLayoutVars>
          <dgm:bulletEnabled val="1"/>
        </dgm:presLayoutVars>
      </dgm:prSet>
      <dgm:spPr/>
      <dgm:t>
        <a:bodyPr/>
        <a:lstStyle/>
        <a:p>
          <a:endParaRPr lang="en-US"/>
        </a:p>
      </dgm:t>
    </dgm:pt>
    <dgm:pt modelId="{2749D774-5B06-674D-8865-0CDE9AAEF792}" type="pres">
      <dgm:prSet presAssocID="{E631E9A5-E2F3-3847-8107-700FC2DB4937}" presName="dummy" presStyleCnt="0"/>
      <dgm:spPr/>
    </dgm:pt>
    <dgm:pt modelId="{439161D7-CEED-E449-BC38-6997D277A937}" type="pres">
      <dgm:prSet presAssocID="{6380DA82-1873-8842-85F1-D25E484A0FFF}" presName="sibTrans" presStyleLbl="sibTrans2D1" presStyleIdx="3" presStyleCnt="9"/>
      <dgm:spPr/>
      <dgm:t>
        <a:bodyPr/>
        <a:lstStyle/>
        <a:p>
          <a:endParaRPr lang="en-US"/>
        </a:p>
      </dgm:t>
    </dgm:pt>
    <dgm:pt modelId="{F0A136DC-90BD-6A49-9B80-71BFC67B5148}" type="pres">
      <dgm:prSet presAssocID="{73210D69-5285-7F44-BBAE-E7498CF05C0E}" presName="node" presStyleLbl="node1" presStyleIdx="4" presStyleCnt="9">
        <dgm:presLayoutVars>
          <dgm:bulletEnabled val="1"/>
        </dgm:presLayoutVars>
      </dgm:prSet>
      <dgm:spPr/>
      <dgm:t>
        <a:bodyPr/>
        <a:lstStyle/>
        <a:p>
          <a:endParaRPr lang="en-US"/>
        </a:p>
      </dgm:t>
    </dgm:pt>
    <dgm:pt modelId="{475DF4D8-E8E5-0345-AD12-B671BA1EF27B}" type="pres">
      <dgm:prSet presAssocID="{73210D69-5285-7F44-BBAE-E7498CF05C0E}" presName="dummy" presStyleCnt="0"/>
      <dgm:spPr/>
    </dgm:pt>
    <dgm:pt modelId="{E7972836-A4D4-9742-ACEA-1C2B9F63DD76}" type="pres">
      <dgm:prSet presAssocID="{3DCBF024-8D8E-C349-992E-B2F1E385D033}" presName="sibTrans" presStyleLbl="sibTrans2D1" presStyleIdx="4" presStyleCnt="9"/>
      <dgm:spPr/>
      <dgm:t>
        <a:bodyPr/>
        <a:lstStyle/>
        <a:p>
          <a:endParaRPr lang="en-US"/>
        </a:p>
      </dgm:t>
    </dgm:pt>
    <dgm:pt modelId="{5183CD0B-34F9-914C-9D33-8652DD554DC3}" type="pres">
      <dgm:prSet presAssocID="{88098AD1-D024-E943-89EF-73215C816475}" presName="node" presStyleLbl="node1" presStyleIdx="5" presStyleCnt="9">
        <dgm:presLayoutVars>
          <dgm:bulletEnabled val="1"/>
        </dgm:presLayoutVars>
      </dgm:prSet>
      <dgm:spPr/>
      <dgm:t>
        <a:bodyPr/>
        <a:lstStyle/>
        <a:p>
          <a:endParaRPr lang="en-US"/>
        </a:p>
      </dgm:t>
    </dgm:pt>
    <dgm:pt modelId="{80BFBBC1-3CF8-6546-BAC9-158DE645A560}" type="pres">
      <dgm:prSet presAssocID="{88098AD1-D024-E943-89EF-73215C816475}" presName="dummy" presStyleCnt="0"/>
      <dgm:spPr/>
    </dgm:pt>
    <dgm:pt modelId="{B959B4C8-BA27-614E-87B4-0B7E9C5CD463}" type="pres">
      <dgm:prSet presAssocID="{6ABE19F5-FB94-1145-A45F-452176BFC9A6}" presName="sibTrans" presStyleLbl="sibTrans2D1" presStyleIdx="5" presStyleCnt="9"/>
      <dgm:spPr/>
      <dgm:t>
        <a:bodyPr/>
        <a:lstStyle/>
        <a:p>
          <a:endParaRPr lang="en-US"/>
        </a:p>
      </dgm:t>
    </dgm:pt>
    <dgm:pt modelId="{8DC48ACB-9595-CE4F-9940-BC4C0E630E78}" type="pres">
      <dgm:prSet presAssocID="{A21FA6D2-8C4F-E64E-8F0F-8B2478B6A973}" presName="node" presStyleLbl="node1" presStyleIdx="6" presStyleCnt="9">
        <dgm:presLayoutVars>
          <dgm:bulletEnabled val="1"/>
        </dgm:presLayoutVars>
      </dgm:prSet>
      <dgm:spPr/>
      <dgm:t>
        <a:bodyPr/>
        <a:lstStyle/>
        <a:p>
          <a:endParaRPr lang="en-US"/>
        </a:p>
      </dgm:t>
    </dgm:pt>
    <dgm:pt modelId="{1A866DBD-3153-D943-AFCB-0899661D3F71}" type="pres">
      <dgm:prSet presAssocID="{A21FA6D2-8C4F-E64E-8F0F-8B2478B6A973}" presName="dummy" presStyleCnt="0"/>
      <dgm:spPr/>
    </dgm:pt>
    <dgm:pt modelId="{4FE929F1-75F9-1348-8DC3-0787B34F0282}" type="pres">
      <dgm:prSet presAssocID="{5F19B6E1-3725-0D4B-9E21-26CF561A82FF}" presName="sibTrans" presStyleLbl="sibTrans2D1" presStyleIdx="6" presStyleCnt="9"/>
      <dgm:spPr/>
      <dgm:t>
        <a:bodyPr/>
        <a:lstStyle/>
        <a:p>
          <a:endParaRPr lang="en-US"/>
        </a:p>
      </dgm:t>
    </dgm:pt>
    <dgm:pt modelId="{0C0FA312-D239-014A-982A-7F3586A728C8}" type="pres">
      <dgm:prSet presAssocID="{25FA52F6-8EC9-7945-B482-EF0F99D09872}" presName="node" presStyleLbl="node1" presStyleIdx="7" presStyleCnt="9">
        <dgm:presLayoutVars>
          <dgm:bulletEnabled val="1"/>
        </dgm:presLayoutVars>
      </dgm:prSet>
      <dgm:spPr/>
      <dgm:t>
        <a:bodyPr/>
        <a:lstStyle/>
        <a:p>
          <a:endParaRPr lang="en-US"/>
        </a:p>
      </dgm:t>
    </dgm:pt>
    <dgm:pt modelId="{B3858398-684F-4A4F-B852-DF876557DF53}" type="pres">
      <dgm:prSet presAssocID="{25FA52F6-8EC9-7945-B482-EF0F99D09872}" presName="dummy" presStyleCnt="0"/>
      <dgm:spPr/>
    </dgm:pt>
    <dgm:pt modelId="{6FC4E4B9-DA9B-A747-B4C7-F61F1B58B019}" type="pres">
      <dgm:prSet presAssocID="{F433ED07-1475-C849-909B-8DCBE65F544A}" presName="sibTrans" presStyleLbl="sibTrans2D1" presStyleIdx="7" presStyleCnt="9"/>
      <dgm:spPr/>
      <dgm:t>
        <a:bodyPr/>
        <a:lstStyle/>
        <a:p>
          <a:endParaRPr lang="en-US"/>
        </a:p>
      </dgm:t>
    </dgm:pt>
    <dgm:pt modelId="{E2E0A35B-423F-FB4F-BE22-0B9C9F8D77EF}" type="pres">
      <dgm:prSet presAssocID="{F45F3BE3-FC6B-A141-A531-55767616E571}" presName="node" presStyleLbl="node1" presStyleIdx="8" presStyleCnt="9">
        <dgm:presLayoutVars>
          <dgm:bulletEnabled val="1"/>
        </dgm:presLayoutVars>
      </dgm:prSet>
      <dgm:spPr/>
      <dgm:t>
        <a:bodyPr/>
        <a:lstStyle/>
        <a:p>
          <a:endParaRPr lang="en-US"/>
        </a:p>
      </dgm:t>
    </dgm:pt>
    <dgm:pt modelId="{A21A67DC-5FE2-7346-A26B-7FB63BD2C8C5}" type="pres">
      <dgm:prSet presAssocID="{F45F3BE3-FC6B-A141-A531-55767616E571}" presName="dummy" presStyleCnt="0"/>
      <dgm:spPr/>
    </dgm:pt>
    <dgm:pt modelId="{6968EC51-7AF6-3F48-9697-6682DB2E99EA}" type="pres">
      <dgm:prSet presAssocID="{17837A84-DE35-D84D-B98E-8BDA815107B3}" presName="sibTrans" presStyleLbl="sibTrans2D1" presStyleIdx="8" presStyleCnt="9"/>
      <dgm:spPr/>
      <dgm:t>
        <a:bodyPr/>
        <a:lstStyle/>
        <a:p>
          <a:endParaRPr lang="en-US"/>
        </a:p>
      </dgm:t>
    </dgm:pt>
  </dgm:ptLst>
  <dgm:cxnLst>
    <dgm:cxn modelId="{8FB71E47-7FD6-ED45-BB06-C50C0AFA165F}" srcId="{94FCE11E-1635-B24D-9922-E722B28CC172}" destId="{E631E9A5-E2F3-3847-8107-700FC2DB4937}" srcOrd="3" destOrd="0" parTransId="{A1D3F898-DD73-C54E-8889-7FE7C44C050A}" sibTransId="{6380DA82-1873-8842-85F1-D25E484A0FFF}"/>
    <dgm:cxn modelId="{B1EDD69E-2744-A14D-BEB1-9F9DDD8E57DC}" type="presOf" srcId="{88669DC4-D8EE-FC40-B9E0-67CB82571B12}" destId="{70D29A78-C794-A943-8930-E7B65BAB34D2}" srcOrd="0" destOrd="0" presId="urn:microsoft.com/office/officeart/2005/8/layout/radial6"/>
    <dgm:cxn modelId="{8C5CD743-FE65-A044-91F4-963227345353}" type="presOf" srcId="{3DCBF024-8D8E-C349-992E-B2F1E385D033}" destId="{E7972836-A4D4-9742-ACEA-1C2B9F63DD76}" srcOrd="0" destOrd="0" presId="urn:microsoft.com/office/officeart/2005/8/layout/radial6"/>
    <dgm:cxn modelId="{E6F935B9-AC32-9A47-AE01-E2106190C4EF}" srcId="{94FCE11E-1635-B24D-9922-E722B28CC172}" destId="{B2A00D9F-2A2C-8840-996F-C11DEC9B1C64}" srcOrd="0" destOrd="0" parTransId="{634287C2-8593-CF4D-AC1D-47596EDAF09A}" sibTransId="{87CCA5B0-D965-E341-A0A6-EB2349AD55C7}"/>
    <dgm:cxn modelId="{B9875BAD-A44D-5A43-8828-408DDC9D4A1F}" type="presOf" srcId="{25FA52F6-8EC9-7945-B482-EF0F99D09872}" destId="{0C0FA312-D239-014A-982A-7F3586A728C8}" srcOrd="0" destOrd="0" presId="urn:microsoft.com/office/officeart/2005/8/layout/radial6"/>
    <dgm:cxn modelId="{565E6B5B-07C0-A54A-82E0-054C525D291C}" srcId="{94FCE11E-1635-B24D-9922-E722B28CC172}" destId="{25FA52F6-8EC9-7945-B482-EF0F99D09872}" srcOrd="7" destOrd="0" parTransId="{BAE511C0-EDAB-714A-B270-326D042F61CB}" sibTransId="{F433ED07-1475-C849-909B-8DCBE65F544A}"/>
    <dgm:cxn modelId="{53381EDE-8E5A-E245-9757-431700FCC802}" srcId="{94FCE11E-1635-B24D-9922-E722B28CC172}" destId="{88098AD1-D024-E943-89EF-73215C816475}" srcOrd="5" destOrd="0" parTransId="{990471A0-163D-CA40-A5F6-AB5F1ABDD4C3}" sibTransId="{6ABE19F5-FB94-1145-A45F-452176BFC9A6}"/>
    <dgm:cxn modelId="{FC4590E8-0B27-F644-8535-85F322AD980F}" type="presOf" srcId="{88F28E76-0800-E841-9D4C-E2B1E1D14145}" destId="{45312765-96BB-7941-BADD-711BAE05A0D9}" srcOrd="0" destOrd="0" presId="urn:microsoft.com/office/officeart/2005/8/layout/radial6"/>
    <dgm:cxn modelId="{D96826B5-5187-3B4B-86CC-34B9B7E65F7B}" type="presOf" srcId="{17837A84-DE35-D84D-B98E-8BDA815107B3}" destId="{6968EC51-7AF6-3F48-9697-6682DB2E99EA}" srcOrd="0" destOrd="0" presId="urn:microsoft.com/office/officeart/2005/8/layout/radial6"/>
    <dgm:cxn modelId="{BACFF480-67A3-7049-BC35-3DD94D1DBA32}" type="presOf" srcId="{6380DA82-1873-8842-85F1-D25E484A0FFF}" destId="{439161D7-CEED-E449-BC38-6997D277A937}" srcOrd="0" destOrd="0" presId="urn:microsoft.com/office/officeart/2005/8/layout/radial6"/>
    <dgm:cxn modelId="{076C3B3F-04BD-7044-941C-35EC048C014D}" type="presOf" srcId="{F433ED07-1475-C849-909B-8DCBE65F544A}" destId="{6FC4E4B9-DA9B-A747-B4C7-F61F1B58B019}" srcOrd="0" destOrd="0" presId="urn:microsoft.com/office/officeart/2005/8/layout/radial6"/>
    <dgm:cxn modelId="{1FE5055A-2DF1-2148-AAE9-D953F2A291F7}" type="presOf" srcId="{6ABE19F5-FB94-1145-A45F-452176BFC9A6}" destId="{B959B4C8-BA27-614E-87B4-0B7E9C5CD463}" srcOrd="0" destOrd="0" presId="urn:microsoft.com/office/officeart/2005/8/layout/radial6"/>
    <dgm:cxn modelId="{58881EB2-1993-0541-93C4-9691251C4164}" srcId="{D1EA735E-CABD-D547-8EB9-B48CAF3A6E8B}" destId="{94FCE11E-1635-B24D-9922-E722B28CC172}" srcOrd="0" destOrd="0" parTransId="{9BB1802F-03B4-1E4C-9AA8-B748E372E16B}" sibTransId="{4C6482FE-C0A9-9F43-B2DB-BD2C34F9E0D4}"/>
    <dgm:cxn modelId="{F838DB3E-C552-9445-B39F-689EA4E53B0E}" srcId="{94FCE11E-1635-B24D-9922-E722B28CC172}" destId="{88669DC4-D8EE-FC40-B9E0-67CB82571B12}" srcOrd="2" destOrd="0" parTransId="{25483D86-B338-344F-AFB5-F042E8F86D24}" sibTransId="{88F28E76-0800-E841-9D4C-E2B1E1D14145}"/>
    <dgm:cxn modelId="{B08C1319-B5D5-FE45-BA4B-486BB82ABD7B}" srcId="{94FCE11E-1635-B24D-9922-E722B28CC172}" destId="{A21FA6D2-8C4F-E64E-8F0F-8B2478B6A973}" srcOrd="6" destOrd="0" parTransId="{F50862FD-5F76-7642-A383-08DC8AD6FCAF}" sibTransId="{5F19B6E1-3725-0D4B-9E21-26CF561A82FF}"/>
    <dgm:cxn modelId="{4FBD3958-0685-E84D-99D5-158032743DF5}" type="presOf" srcId="{88098AD1-D024-E943-89EF-73215C816475}" destId="{5183CD0B-34F9-914C-9D33-8652DD554DC3}" srcOrd="0" destOrd="0" presId="urn:microsoft.com/office/officeart/2005/8/layout/radial6"/>
    <dgm:cxn modelId="{A395344E-A708-7446-BAF8-5FB2306CF147}" type="presOf" srcId="{9065BC20-7D32-A94E-B39F-1D71F11090A3}" destId="{AB6824EB-7882-8A43-ACEC-1E9BF3C9E9B6}" srcOrd="0" destOrd="0" presId="urn:microsoft.com/office/officeart/2005/8/layout/radial6"/>
    <dgm:cxn modelId="{28CA702F-2B31-3B46-A7D2-8142CFB1BAF8}" type="presOf" srcId="{0AF7864B-634F-424F-B37E-142C14A7772F}" destId="{05701634-F070-6249-B752-F85D114EF07B}" srcOrd="0" destOrd="0" presId="urn:microsoft.com/office/officeart/2005/8/layout/radial6"/>
    <dgm:cxn modelId="{E7EA3F04-1540-3149-901A-CDC1827EDD81}" type="presOf" srcId="{94FCE11E-1635-B24D-9922-E722B28CC172}" destId="{A985281C-DAA3-4C42-BA8B-A0413F0A7CCC}" srcOrd="0" destOrd="0" presId="urn:microsoft.com/office/officeart/2005/8/layout/radial6"/>
    <dgm:cxn modelId="{4112153F-53F5-0C4E-9460-8956A41B77D1}" srcId="{94FCE11E-1635-B24D-9922-E722B28CC172}" destId="{73210D69-5285-7F44-BBAE-E7498CF05C0E}" srcOrd="4" destOrd="0" parTransId="{3B714C80-7EF2-8A4D-857A-4C193CAE2236}" sibTransId="{3DCBF024-8D8E-C349-992E-B2F1E385D033}"/>
    <dgm:cxn modelId="{FC549891-F530-1C47-8A91-AF3AD2284D40}" type="presOf" srcId="{73210D69-5285-7F44-BBAE-E7498CF05C0E}" destId="{F0A136DC-90BD-6A49-9B80-71BFC67B5148}" srcOrd="0" destOrd="0" presId="urn:microsoft.com/office/officeart/2005/8/layout/radial6"/>
    <dgm:cxn modelId="{9DE5A7E2-EC81-844D-A28F-A543DF8271C7}" srcId="{94FCE11E-1635-B24D-9922-E722B28CC172}" destId="{0AF7864B-634F-424F-B37E-142C14A7772F}" srcOrd="1" destOrd="0" parTransId="{C7EC0D2C-9B51-8E4C-9F03-D9E7ED1C9A66}" sibTransId="{9065BC20-7D32-A94E-B39F-1D71F11090A3}"/>
    <dgm:cxn modelId="{802B18F2-D624-ED4D-9BA5-62019C07F231}" srcId="{94FCE11E-1635-B24D-9922-E722B28CC172}" destId="{F45F3BE3-FC6B-A141-A531-55767616E571}" srcOrd="8" destOrd="0" parTransId="{48397DAE-1D39-6A4B-81FE-C38B10DCC1DE}" sibTransId="{17837A84-DE35-D84D-B98E-8BDA815107B3}"/>
    <dgm:cxn modelId="{02F55C21-1A0F-5641-B683-0401103A10B8}" type="presOf" srcId="{F45F3BE3-FC6B-A141-A531-55767616E571}" destId="{E2E0A35B-423F-FB4F-BE22-0B9C9F8D77EF}" srcOrd="0" destOrd="0" presId="urn:microsoft.com/office/officeart/2005/8/layout/radial6"/>
    <dgm:cxn modelId="{BE95C471-9072-664D-8503-DD6AE62E575B}" type="presOf" srcId="{A21FA6D2-8C4F-E64E-8F0F-8B2478B6A973}" destId="{8DC48ACB-9595-CE4F-9940-BC4C0E630E78}" srcOrd="0" destOrd="0" presId="urn:microsoft.com/office/officeart/2005/8/layout/radial6"/>
    <dgm:cxn modelId="{28615872-812B-8E48-8A7A-14BB823D4329}" type="presOf" srcId="{E631E9A5-E2F3-3847-8107-700FC2DB4937}" destId="{75A90291-0F21-0042-A740-BDE81C09F6EF}" srcOrd="0" destOrd="0" presId="urn:microsoft.com/office/officeart/2005/8/layout/radial6"/>
    <dgm:cxn modelId="{A6F2A6C3-EB1F-374D-ACFD-7B361060D093}" type="presOf" srcId="{87CCA5B0-D965-E341-A0A6-EB2349AD55C7}" destId="{50649910-3927-5E46-8208-A96ECA5271A6}" srcOrd="0" destOrd="0" presId="urn:microsoft.com/office/officeart/2005/8/layout/radial6"/>
    <dgm:cxn modelId="{ECA68CBF-22D8-D246-B5E0-882B7ADA1368}" type="presOf" srcId="{5F19B6E1-3725-0D4B-9E21-26CF561A82FF}" destId="{4FE929F1-75F9-1348-8DC3-0787B34F0282}" srcOrd="0" destOrd="0" presId="urn:microsoft.com/office/officeart/2005/8/layout/radial6"/>
    <dgm:cxn modelId="{DE30BFE5-CC05-2048-A133-68184A37FC1C}" type="presOf" srcId="{D1EA735E-CABD-D547-8EB9-B48CAF3A6E8B}" destId="{F2B3ED0E-1AFF-0245-9D1B-5E27CB20A751}" srcOrd="0" destOrd="0" presId="urn:microsoft.com/office/officeart/2005/8/layout/radial6"/>
    <dgm:cxn modelId="{8F94E8AF-67E7-4F41-B454-97CBB3759770}" type="presOf" srcId="{B2A00D9F-2A2C-8840-996F-C11DEC9B1C64}" destId="{2B00469C-226D-9D45-882C-28FE288C70F7}" srcOrd="0" destOrd="0" presId="urn:microsoft.com/office/officeart/2005/8/layout/radial6"/>
    <dgm:cxn modelId="{05973BBD-BB5B-CA46-A3F6-9FFF9F5F062D}" type="presParOf" srcId="{F2B3ED0E-1AFF-0245-9D1B-5E27CB20A751}" destId="{A985281C-DAA3-4C42-BA8B-A0413F0A7CCC}" srcOrd="0" destOrd="0" presId="urn:microsoft.com/office/officeart/2005/8/layout/radial6"/>
    <dgm:cxn modelId="{77484A8A-9B4E-2F44-8219-B8025D885BE1}" type="presParOf" srcId="{F2B3ED0E-1AFF-0245-9D1B-5E27CB20A751}" destId="{2B00469C-226D-9D45-882C-28FE288C70F7}" srcOrd="1" destOrd="0" presId="urn:microsoft.com/office/officeart/2005/8/layout/radial6"/>
    <dgm:cxn modelId="{925CDA60-5601-1A40-9152-5C3AFA15695A}" type="presParOf" srcId="{F2B3ED0E-1AFF-0245-9D1B-5E27CB20A751}" destId="{F542B07B-B7CB-B146-BE98-BFC2D29B50BB}" srcOrd="2" destOrd="0" presId="urn:microsoft.com/office/officeart/2005/8/layout/radial6"/>
    <dgm:cxn modelId="{7B186C6F-2713-EF46-8681-0DE291050A37}" type="presParOf" srcId="{F2B3ED0E-1AFF-0245-9D1B-5E27CB20A751}" destId="{50649910-3927-5E46-8208-A96ECA5271A6}" srcOrd="3" destOrd="0" presId="urn:microsoft.com/office/officeart/2005/8/layout/radial6"/>
    <dgm:cxn modelId="{D859A67F-EF14-E84D-A651-B2062B64E337}" type="presParOf" srcId="{F2B3ED0E-1AFF-0245-9D1B-5E27CB20A751}" destId="{05701634-F070-6249-B752-F85D114EF07B}" srcOrd="4" destOrd="0" presId="urn:microsoft.com/office/officeart/2005/8/layout/radial6"/>
    <dgm:cxn modelId="{E83D79CC-D52D-0C41-AC75-E3FE0C28EC9A}" type="presParOf" srcId="{F2B3ED0E-1AFF-0245-9D1B-5E27CB20A751}" destId="{4CA3CD29-652A-FB44-A5FF-3D7358804963}" srcOrd="5" destOrd="0" presId="urn:microsoft.com/office/officeart/2005/8/layout/radial6"/>
    <dgm:cxn modelId="{8B3BF36F-4A23-1043-94BF-9B878CB3997B}" type="presParOf" srcId="{F2B3ED0E-1AFF-0245-9D1B-5E27CB20A751}" destId="{AB6824EB-7882-8A43-ACEC-1E9BF3C9E9B6}" srcOrd="6" destOrd="0" presId="urn:microsoft.com/office/officeart/2005/8/layout/radial6"/>
    <dgm:cxn modelId="{24C7DA7E-CBAD-FF49-91FF-500141CD2075}" type="presParOf" srcId="{F2B3ED0E-1AFF-0245-9D1B-5E27CB20A751}" destId="{70D29A78-C794-A943-8930-E7B65BAB34D2}" srcOrd="7" destOrd="0" presId="urn:microsoft.com/office/officeart/2005/8/layout/radial6"/>
    <dgm:cxn modelId="{24BB7D7C-03C6-A84D-8C8B-98ACD9E2B0D1}" type="presParOf" srcId="{F2B3ED0E-1AFF-0245-9D1B-5E27CB20A751}" destId="{AA89AA6A-D62E-0B41-B73D-22BF8186FAAC}" srcOrd="8" destOrd="0" presId="urn:microsoft.com/office/officeart/2005/8/layout/radial6"/>
    <dgm:cxn modelId="{068EC613-52A0-B645-894D-9470FD56C46A}" type="presParOf" srcId="{F2B3ED0E-1AFF-0245-9D1B-5E27CB20A751}" destId="{45312765-96BB-7941-BADD-711BAE05A0D9}" srcOrd="9" destOrd="0" presId="urn:microsoft.com/office/officeart/2005/8/layout/radial6"/>
    <dgm:cxn modelId="{1B41C39F-3413-0841-88D6-E717C95EF3E5}" type="presParOf" srcId="{F2B3ED0E-1AFF-0245-9D1B-5E27CB20A751}" destId="{75A90291-0F21-0042-A740-BDE81C09F6EF}" srcOrd="10" destOrd="0" presId="urn:microsoft.com/office/officeart/2005/8/layout/radial6"/>
    <dgm:cxn modelId="{88FD2200-D1CA-964C-BF91-4BB16C8C47E9}" type="presParOf" srcId="{F2B3ED0E-1AFF-0245-9D1B-5E27CB20A751}" destId="{2749D774-5B06-674D-8865-0CDE9AAEF792}" srcOrd="11" destOrd="0" presId="urn:microsoft.com/office/officeart/2005/8/layout/radial6"/>
    <dgm:cxn modelId="{4FBCA036-788A-2144-99C3-0EE98A5E6F29}" type="presParOf" srcId="{F2B3ED0E-1AFF-0245-9D1B-5E27CB20A751}" destId="{439161D7-CEED-E449-BC38-6997D277A937}" srcOrd="12" destOrd="0" presId="urn:microsoft.com/office/officeart/2005/8/layout/radial6"/>
    <dgm:cxn modelId="{936738A7-1F67-084D-A9CF-C22AAC896748}" type="presParOf" srcId="{F2B3ED0E-1AFF-0245-9D1B-5E27CB20A751}" destId="{F0A136DC-90BD-6A49-9B80-71BFC67B5148}" srcOrd="13" destOrd="0" presId="urn:microsoft.com/office/officeart/2005/8/layout/radial6"/>
    <dgm:cxn modelId="{975B5152-E65B-CC41-824F-5190D4C708BB}" type="presParOf" srcId="{F2B3ED0E-1AFF-0245-9D1B-5E27CB20A751}" destId="{475DF4D8-E8E5-0345-AD12-B671BA1EF27B}" srcOrd="14" destOrd="0" presId="urn:microsoft.com/office/officeart/2005/8/layout/radial6"/>
    <dgm:cxn modelId="{9DDA290C-2D36-C74F-87EC-A4C3EAE4D4A3}" type="presParOf" srcId="{F2B3ED0E-1AFF-0245-9D1B-5E27CB20A751}" destId="{E7972836-A4D4-9742-ACEA-1C2B9F63DD76}" srcOrd="15" destOrd="0" presId="urn:microsoft.com/office/officeart/2005/8/layout/radial6"/>
    <dgm:cxn modelId="{F1BCD843-C8ED-E549-AD08-9A69FDE0BD9B}" type="presParOf" srcId="{F2B3ED0E-1AFF-0245-9D1B-5E27CB20A751}" destId="{5183CD0B-34F9-914C-9D33-8652DD554DC3}" srcOrd="16" destOrd="0" presId="urn:microsoft.com/office/officeart/2005/8/layout/radial6"/>
    <dgm:cxn modelId="{FCDEB9D2-9D42-C14E-AB94-B08EAE8425D6}" type="presParOf" srcId="{F2B3ED0E-1AFF-0245-9D1B-5E27CB20A751}" destId="{80BFBBC1-3CF8-6546-BAC9-158DE645A560}" srcOrd="17" destOrd="0" presId="urn:microsoft.com/office/officeart/2005/8/layout/radial6"/>
    <dgm:cxn modelId="{259F2EA6-2B41-264F-AA9A-1B0AD11E1362}" type="presParOf" srcId="{F2B3ED0E-1AFF-0245-9D1B-5E27CB20A751}" destId="{B959B4C8-BA27-614E-87B4-0B7E9C5CD463}" srcOrd="18" destOrd="0" presId="urn:microsoft.com/office/officeart/2005/8/layout/radial6"/>
    <dgm:cxn modelId="{997E2B09-17AB-2D45-80D6-8F92727880CD}" type="presParOf" srcId="{F2B3ED0E-1AFF-0245-9D1B-5E27CB20A751}" destId="{8DC48ACB-9595-CE4F-9940-BC4C0E630E78}" srcOrd="19" destOrd="0" presId="urn:microsoft.com/office/officeart/2005/8/layout/radial6"/>
    <dgm:cxn modelId="{4B9756BE-2BA1-5A44-BE96-DCE503182A59}" type="presParOf" srcId="{F2B3ED0E-1AFF-0245-9D1B-5E27CB20A751}" destId="{1A866DBD-3153-D943-AFCB-0899661D3F71}" srcOrd="20" destOrd="0" presId="urn:microsoft.com/office/officeart/2005/8/layout/radial6"/>
    <dgm:cxn modelId="{B78847E0-4FAC-8449-8F30-50F980B3E39E}" type="presParOf" srcId="{F2B3ED0E-1AFF-0245-9D1B-5E27CB20A751}" destId="{4FE929F1-75F9-1348-8DC3-0787B34F0282}" srcOrd="21" destOrd="0" presId="urn:microsoft.com/office/officeart/2005/8/layout/radial6"/>
    <dgm:cxn modelId="{2721F6FD-DAEE-FF47-B1D1-8755C4E2D3FE}" type="presParOf" srcId="{F2B3ED0E-1AFF-0245-9D1B-5E27CB20A751}" destId="{0C0FA312-D239-014A-982A-7F3586A728C8}" srcOrd="22" destOrd="0" presId="urn:microsoft.com/office/officeart/2005/8/layout/radial6"/>
    <dgm:cxn modelId="{F21F4413-F686-CD4B-BE5E-F32209DD2DD4}" type="presParOf" srcId="{F2B3ED0E-1AFF-0245-9D1B-5E27CB20A751}" destId="{B3858398-684F-4A4F-B852-DF876557DF53}" srcOrd="23" destOrd="0" presId="urn:microsoft.com/office/officeart/2005/8/layout/radial6"/>
    <dgm:cxn modelId="{580EAFB7-5390-A34E-BA03-B6A6A4960314}" type="presParOf" srcId="{F2B3ED0E-1AFF-0245-9D1B-5E27CB20A751}" destId="{6FC4E4B9-DA9B-A747-B4C7-F61F1B58B019}" srcOrd="24" destOrd="0" presId="urn:microsoft.com/office/officeart/2005/8/layout/radial6"/>
    <dgm:cxn modelId="{A458AF0E-704E-3640-8C36-AB14EBEE7DFD}" type="presParOf" srcId="{F2B3ED0E-1AFF-0245-9D1B-5E27CB20A751}" destId="{E2E0A35B-423F-FB4F-BE22-0B9C9F8D77EF}" srcOrd="25" destOrd="0" presId="urn:microsoft.com/office/officeart/2005/8/layout/radial6"/>
    <dgm:cxn modelId="{BBF0D722-E6D7-D242-987E-FB639CDA0EF5}" type="presParOf" srcId="{F2B3ED0E-1AFF-0245-9D1B-5E27CB20A751}" destId="{A21A67DC-5FE2-7346-A26B-7FB63BD2C8C5}" srcOrd="26" destOrd="0" presId="urn:microsoft.com/office/officeart/2005/8/layout/radial6"/>
    <dgm:cxn modelId="{CFFD8B6F-77FD-844B-8E1D-EC685BF3ABBA}" type="presParOf" srcId="{F2B3ED0E-1AFF-0245-9D1B-5E27CB20A751}" destId="{6968EC51-7AF6-3F48-9697-6682DB2E99EA}" srcOrd="27"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1EA735E-CABD-D547-8EB9-B48CAF3A6E8B}" type="doc">
      <dgm:prSet loTypeId="urn:microsoft.com/office/officeart/2005/8/layout/radial6" loCatId="" qsTypeId="urn:microsoft.com/office/officeart/2005/8/quickstyle/simple4" qsCatId="simple" csTypeId="urn:microsoft.com/office/officeart/2005/8/colors/accent1_2" csCatId="accent1" phldr="1"/>
      <dgm:spPr/>
      <dgm:t>
        <a:bodyPr/>
        <a:lstStyle/>
        <a:p>
          <a:endParaRPr lang="en-US"/>
        </a:p>
      </dgm:t>
    </dgm:pt>
    <dgm:pt modelId="{94FCE11E-1635-B24D-9922-E722B28CC172}">
      <dgm:prSet phldrT="[Text]"/>
      <dgm:spPr/>
      <dgm:t>
        <a:bodyPr/>
        <a:lstStyle/>
        <a:p>
          <a:r>
            <a:rPr lang="en-US" dirty="0" smtClean="0">
              <a:latin typeface="Courier"/>
              <a:cs typeface="Courier"/>
            </a:rPr>
            <a:t>B</a:t>
          </a:r>
          <a:endParaRPr lang="en-US" dirty="0">
            <a:latin typeface="Courier"/>
            <a:cs typeface="Courier"/>
          </a:endParaRPr>
        </a:p>
      </dgm:t>
    </dgm:pt>
    <dgm:pt modelId="{9BB1802F-03B4-1E4C-9AA8-B748E372E16B}" type="parTrans" cxnId="{58881EB2-1993-0541-93C4-9691251C4164}">
      <dgm:prSet/>
      <dgm:spPr/>
      <dgm:t>
        <a:bodyPr/>
        <a:lstStyle/>
        <a:p>
          <a:endParaRPr lang="en-US"/>
        </a:p>
      </dgm:t>
    </dgm:pt>
    <dgm:pt modelId="{4C6482FE-C0A9-9F43-B2DB-BD2C34F9E0D4}" type="sibTrans" cxnId="{58881EB2-1993-0541-93C4-9691251C4164}">
      <dgm:prSet/>
      <dgm:spPr/>
      <dgm:t>
        <a:bodyPr/>
        <a:lstStyle/>
        <a:p>
          <a:endParaRPr lang="en-US"/>
        </a:p>
      </dgm:t>
    </dgm:pt>
    <dgm:pt modelId="{B2A00D9F-2A2C-8840-996F-C11DEC9B1C64}">
      <dgm:prSet phldrT="[Text]"/>
      <dgm:spPr/>
      <dgm:t>
        <a:bodyPr/>
        <a:lstStyle/>
        <a:p>
          <a:r>
            <a:rPr lang="en-US" dirty="0" err="1" smtClean="0">
              <a:latin typeface="Courier"/>
              <a:cs typeface="Courier"/>
            </a:rPr>
            <a:t>im</a:t>
          </a:r>
          <a:endParaRPr lang="en-US" dirty="0">
            <a:latin typeface="Courier"/>
            <a:cs typeface="Courier"/>
          </a:endParaRPr>
        </a:p>
      </dgm:t>
    </dgm:pt>
    <dgm:pt modelId="{634287C2-8593-CF4D-AC1D-47596EDAF09A}" type="parTrans" cxnId="{E6F935B9-AC32-9A47-AE01-E2106190C4EF}">
      <dgm:prSet/>
      <dgm:spPr/>
      <dgm:t>
        <a:bodyPr/>
        <a:lstStyle/>
        <a:p>
          <a:endParaRPr lang="en-US"/>
        </a:p>
      </dgm:t>
    </dgm:pt>
    <dgm:pt modelId="{87CCA5B0-D965-E341-A0A6-EB2349AD55C7}" type="sibTrans" cxnId="{E6F935B9-AC32-9A47-AE01-E2106190C4EF}">
      <dgm:prSet/>
      <dgm:spPr/>
      <dgm:t>
        <a:bodyPr/>
        <a:lstStyle/>
        <a:p>
          <a:endParaRPr lang="en-US"/>
        </a:p>
      </dgm:t>
    </dgm:pt>
    <dgm:pt modelId="{0AF7864B-634F-424F-B37E-142C14A7772F}">
      <dgm:prSet phldrT="[Text]"/>
      <dgm:spPr/>
      <dgm:t>
        <a:bodyPr/>
        <a:lstStyle/>
        <a:p>
          <a:r>
            <a:rPr lang="en-US" dirty="0" err="1" smtClean="0">
              <a:latin typeface="Courier"/>
              <a:cs typeface="Courier"/>
            </a:rPr>
            <a:t>fx</a:t>
          </a:r>
          <a:endParaRPr lang="en-US" dirty="0">
            <a:latin typeface="Courier"/>
            <a:cs typeface="Courier"/>
          </a:endParaRPr>
        </a:p>
      </dgm:t>
    </dgm:pt>
    <dgm:pt modelId="{C7EC0D2C-9B51-8E4C-9F03-D9E7ED1C9A66}" type="parTrans" cxnId="{9DE5A7E2-EC81-844D-A28F-A543DF8271C7}">
      <dgm:prSet/>
      <dgm:spPr/>
      <dgm:t>
        <a:bodyPr/>
        <a:lstStyle/>
        <a:p>
          <a:endParaRPr lang="en-US"/>
        </a:p>
      </dgm:t>
    </dgm:pt>
    <dgm:pt modelId="{9065BC20-7D32-A94E-B39F-1D71F11090A3}" type="sibTrans" cxnId="{9DE5A7E2-EC81-844D-A28F-A543DF8271C7}">
      <dgm:prSet/>
      <dgm:spPr/>
      <dgm:t>
        <a:bodyPr/>
        <a:lstStyle/>
        <a:p>
          <a:endParaRPr lang="en-US"/>
        </a:p>
      </dgm:t>
    </dgm:pt>
    <dgm:pt modelId="{88669DC4-D8EE-FC40-B9E0-67CB82571B12}">
      <dgm:prSet phldrT="[Text]"/>
      <dgm:spPr/>
      <dgm:t>
        <a:bodyPr/>
        <a:lstStyle/>
        <a:p>
          <a:r>
            <a:rPr lang="en-US" dirty="0" err="1" smtClean="0">
              <a:latin typeface="Courier"/>
              <a:cs typeface="Courier"/>
            </a:rPr>
            <a:t>fs</a:t>
          </a:r>
          <a:endParaRPr lang="en-US" dirty="0">
            <a:latin typeface="Courier"/>
            <a:cs typeface="Courier"/>
          </a:endParaRPr>
        </a:p>
      </dgm:t>
    </dgm:pt>
    <dgm:pt modelId="{25483D86-B338-344F-AFB5-F042E8F86D24}" type="parTrans" cxnId="{F838DB3E-C552-9445-B39F-689EA4E53B0E}">
      <dgm:prSet/>
      <dgm:spPr/>
      <dgm:t>
        <a:bodyPr/>
        <a:lstStyle/>
        <a:p>
          <a:endParaRPr lang="en-US"/>
        </a:p>
      </dgm:t>
    </dgm:pt>
    <dgm:pt modelId="{88F28E76-0800-E841-9D4C-E2B1E1D14145}" type="sibTrans" cxnId="{F838DB3E-C552-9445-B39F-689EA4E53B0E}">
      <dgm:prSet/>
      <dgm:spPr/>
      <dgm:t>
        <a:bodyPr/>
        <a:lstStyle/>
        <a:p>
          <a:endParaRPr lang="en-US"/>
        </a:p>
      </dgm:t>
    </dgm:pt>
    <dgm:pt modelId="{E631E9A5-E2F3-3847-8107-700FC2DB4937}">
      <dgm:prSet phldrT="[Text]"/>
      <dgm:spPr/>
      <dgm:t>
        <a:bodyPr/>
        <a:lstStyle/>
        <a:p>
          <a:r>
            <a:rPr lang="en-US" dirty="0" err="1" smtClean="0">
              <a:latin typeface="Courier"/>
              <a:cs typeface="Courier"/>
            </a:rPr>
            <a:t>ft</a:t>
          </a:r>
          <a:endParaRPr lang="en-US" dirty="0">
            <a:latin typeface="Courier"/>
            <a:cs typeface="Courier"/>
          </a:endParaRPr>
        </a:p>
      </dgm:t>
    </dgm:pt>
    <dgm:pt modelId="{A1D3F898-DD73-C54E-8889-7FE7C44C050A}" type="parTrans" cxnId="{8FB71E47-7FD6-ED45-BB06-C50C0AFA165F}">
      <dgm:prSet/>
      <dgm:spPr/>
      <dgm:t>
        <a:bodyPr/>
        <a:lstStyle/>
        <a:p>
          <a:endParaRPr lang="en-US"/>
        </a:p>
      </dgm:t>
    </dgm:pt>
    <dgm:pt modelId="{6380DA82-1873-8842-85F1-D25E484A0FFF}" type="sibTrans" cxnId="{8FB71E47-7FD6-ED45-BB06-C50C0AFA165F}">
      <dgm:prSet/>
      <dgm:spPr/>
      <dgm:t>
        <a:bodyPr/>
        <a:lstStyle/>
        <a:p>
          <a:endParaRPr lang="en-US"/>
        </a:p>
      </dgm:t>
    </dgm:pt>
    <dgm:pt modelId="{73210D69-5285-7F44-BBAE-E7498CF05C0E}">
      <dgm:prSet phldrT="[Text]"/>
      <dgm:spPr/>
      <dgm:t>
        <a:bodyPr/>
        <a:lstStyle/>
        <a:p>
          <a:r>
            <a:rPr lang="en-US" dirty="0" smtClean="0">
              <a:latin typeface="Courier"/>
              <a:cs typeface="Courier"/>
            </a:rPr>
            <a:t>cl</a:t>
          </a:r>
          <a:endParaRPr lang="en-US" dirty="0">
            <a:latin typeface="Courier"/>
            <a:cs typeface="Courier"/>
          </a:endParaRPr>
        </a:p>
      </dgm:t>
    </dgm:pt>
    <dgm:pt modelId="{3B714C80-7EF2-8A4D-857A-4C193CAE2236}" type="parTrans" cxnId="{4112153F-53F5-0C4E-9460-8956A41B77D1}">
      <dgm:prSet/>
      <dgm:spPr/>
      <dgm:t>
        <a:bodyPr/>
        <a:lstStyle/>
        <a:p>
          <a:endParaRPr lang="en-US"/>
        </a:p>
      </dgm:t>
    </dgm:pt>
    <dgm:pt modelId="{3DCBF024-8D8E-C349-992E-B2F1E385D033}" type="sibTrans" cxnId="{4112153F-53F5-0C4E-9460-8956A41B77D1}">
      <dgm:prSet/>
      <dgm:spPr/>
      <dgm:t>
        <a:bodyPr/>
        <a:lstStyle/>
        <a:p>
          <a:endParaRPr lang="en-US"/>
        </a:p>
      </dgm:t>
    </dgm:pt>
    <dgm:pt modelId="{88098AD1-D024-E943-89EF-73215C816475}">
      <dgm:prSet phldrT="[Text]"/>
      <dgm:spPr/>
      <dgm:t>
        <a:bodyPr/>
        <a:lstStyle/>
        <a:p>
          <a:r>
            <a:rPr lang="en-US" dirty="0" smtClean="0">
              <a:latin typeface="Courier"/>
              <a:cs typeface="Courier"/>
            </a:rPr>
            <a:t>mv</a:t>
          </a:r>
          <a:endParaRPr lang="en-US" dirty="0">
            <a:latin typeface="Courier"/>
            <a:cs typeface="Courier"/>
          </a:endParaRPr>
        </a:p>
      </dgm:t>
    </dgm:pt>
    <dgm:pt modelId="{990471A0-163D-CA40-A5F6-AB5F1ABDD4C3}" type="parTrans" cxnId="{53381EDE-8E5A-E245-9757-431700FCC802}">
      <dgm:prSet/>
      <dgm:spPr/>
      <dgm:t>
        <a:bodyPr/>
        <a:lstStyle/>
        <a:p>
          <a:endParaRPr lang="en-US"/>
        </a:p>
      </dgm:t>
    </dgm:pt>
    <dgm:pt modelId="{6ABE19F5-FB94-1145-A45F-452176BFC9A6}" type="sibTrans" cxnId="{53381EDE-8E5A-E245-9757-431700FCC802}">
      <dgm:prSet/>
      <dgm:spPr/>
      <dgm:t>
        <a:bodyPr/>
        <a:lstStyle/>
        <a:p>
          <a:endParaRPr lang="en-US"/>
        </a:p>
      </dgm:t>
    </dgm:pt>
    <dgm:pt modelId="{A21FA6D2-8C4F-E64E-8F0F-8B2478B6A973}">
      <dgm:prSet phldrT="[Text]"/>
      <dgm:spPr/>
      <dgm:t>
        <a:bodyPr/>
        <a:lstStyle/>
        <a:p>
          <a:r>
            <a:rPr lang="en-US" dirty="0" err="1" smtClean="0">
              <a:latin typeface="Courier"/>
              <a:cs typeface="Courier"/>
            </a:rPr>
            <a:t>ct</a:t>
          </a:r>
          <a:endParaRPr lang="en-US" dirty="0">
            <a:latin typeface="Courier"/>
            <a:cs typeface="Courier"/>
          </a:endParaRPr>
        </a:p>
      </dgm:t>
    </dgm:pt>
    <dgm:pt modelId="{F50862FD-5F76-7642-A383-08DC8AD6FCAF}" type="parTrans" cxnId="{B08C1319-B5D5-FE45-BA4B-486BB82ABD7B}">
      <dgm:prSet/>
      <dgm:spPr/>
      <dgm:t>
        <a:bodyPr/>
        <a:lstStyle/>
        <a:p>
          <a:endParaRPr lang="en-US"/>
        </a:p>
      </dgm:t>
    </dgm:pt>
    <dgm:pt modelId="{5F19B6E1-3725-0D4B-9E21-26CF561A82FF}" type="sibTrans" cxnId="{B08C1319-B5D5-FE45-BA4B-486BB82ABD7B}">
      <dgm:prSet/>
      <dgm:spPr/>
      <dgm:t>
        <a:bodyPr/>
        <a:lstStyle/>
        <a:p>
          <a:endParaRPr lang="en-US"/>
        </a:p>
      </dgm:t>
    </dgm:pt>
    <dgm:pt modelId="{25FA52F6-8EC9-7945-B482-EF0F99D09872}">
      <dgm:prSet phldrT="[Text]"/>
      <dgm:spPr/>
      <dgm:t>
        <a:bodyPr/>
        <a:lstStyle/>
        <a:p>
          <a:r>
            <a:rPr lang="en-US" dirty="0" err="1" smtClean="0">
              <a:latin typeface="Courier"/>
              <a:cs typeface="Courier"/>
            </a:rPr>
            <a:t>ev</a:t>
          </a:r>
          <a:endParaRPr lang="en-US" dirty="0">
            <a:latin typeface="Courier"/>
            <a:cs typeface="Courier"/>
          </a:endParaRPr>
        </a:p>
      </dgm:t>
    </dgm:pt>
    <dgm:pt modelId="{BAE511C0-EDAB-714A-B270-326D042F61CB}" type="parTrans" cxnId="{565E6B5B-07C0-A54A-82E0-054C525D291C}">
      <dgm:prSet/>
      <dgm:spPr/>
      <dgm:t>
        <a:bodyPr/>
        <a:lstStyle/>
        <a:p>
          <a:endParaRPr lang="en-US"/>
        </a:p>
      </dgm:t>
    </dgm:pt>
    <dgm:pt modelId="{F433ED07-1475-C849-909B-8DCBE65F544A}" type="sibTrans" cxnId="{565E6B5B-07C0-A54A-82E0-054C525D291C}">
      <dgm:prSet/>
      <dgm:spPr/>
      <dgm:t>
        <a:bodyPr/>
        <a:lstStyle/>
        <a:p>
          <a:endParaRPr lang="en-US"/>
        </a:p>
      </dgm:t>
    </dgm:pt>
    <dgm:pt modelId="{F45F3BE3-FC6B-A141-A531-55767616E571}">
      <dgm:prSet phldrT="[Text]"/>
      <dgm:spPr/>
      <dgm:t>
        <a:bodyPr/>
        <a:lstStyle/>
        <a:p>
          <a:r>
            <a:rPr lang="en-US" dirty="0" err="1" smtClean="0">
              <a:latin typeface="Courier"/>
              <a:cs typeface="Courier"/>
            </a:rPr>
            <a:t>io</a:t>
          </a:r>
          <a:endParaRPr lang="en-US" dirty="0">
            <a:latin typeface="Courier"/>
            <a:cs typeface="Courier"/>
          </a:endParaRPr>
        </a:p>
      </dgm:t>
    </dgm:pt>
    <dgm:pt modelId="{48397DAE-1D39-6A4B-81FE-C38B10DCC1DE}" type="parTrans" cxnId="{802B18F2-D624-ED4D-9BA5-62019C07F231}">
      <dgm:prSet/>
      <dgm:spPr/>
      <dgm:t>
        <a:bodyPr/>
        <a:lstStyle/>
        <a:p>
          <a:endParaRPr lang="en-US"/>
        </a:p>
      </dgm:t>
    </dgm:pt>
    <dgm:pt modelId="{17837A84-DE35-D84D-B98E-8BDA815107B3}" type="sibTrans" cxnId="{802B18F2-D624-ED4D-9BA5-62019C07F231}">
      <dgm:prSet/>
      <dgm:spPr/>
      <dgm:t>
        <a:bodyPr/>
        <a:lstStyle/>
        <a:p>
          <a:endParaRPr lang="en-US"/>
        </a:p>
      </dgm:t>
    </dgm:pt>
    <dgm:pt modelId="{F2B3ED0E-1AFF-0245-9D1B-5E27CB20A751}" type="pres">
      <dgm:prSet presAssocID="{D1EA735E-CABD-D547-8EB9-B48CAF3A6E8B}" presName="Name0" presStyleCnt="0">
        <dgm:presLayoutVars>
          <dgm:chMax val="1"/>
          <dgm:dir/>
          <dgm:animLvl val="ctr"/>
          <dgm:resizeHandles val="exact"/>
        </dgm:presLayoutVars>
      </dgm:prSet>
      <dgm:spPr/>
      <dgm:t>
        <a:bodyPr/>
        <a:lstStyle/>
        <a:p>
          <a:endParaRPr lang="en-US"/>
        </a:p>
      </dgm:t>
    </dgm:pt>
    <dgm:pt modelId="{A985281C-DAA3-4C42-BA8B-A0413F0A7CCC}" type="pres">
      <dgm:prSet presAssocID="{94FCE11E-1635-B24D-9922-E722B28CC172}" presName="centerShape" presStyleLbl="node0" presStyleIdx="0" presStyleCnt="1"/>
      <dgm:spPr/>
      <dgm:t>
        <a:bodyPr/>
        <a:lstStyle/>
        <a:p>
          <a:endParaRPr lang="en-US"/>
        </a:p>
      </dgm:t>
    </dgm:pt>
    <dgm:pt modelId="{2B00469C-226D-9D45-882C-28FE288C70F7}" type="pres">
      <dgm:prSet presAssocID="{B2A00D9F-2A2C-8840-996F-C11DEC9B1C64}" presName="node" presStyleLbl="node1" presStyleIdx="0" presStyleCnt="9">
        <dgm:presLayoutVars>
          <dgm:bulletEnabled val="1"/>
        </dgm:presLayoutVars>
      </dgm:prSet>
      <dgm:spPr/>
      <dgm:t>
        <a:bodyPr/>
        <a:lstStyle/>
        <a:p>
          <a:endParaRPr lang="en-US"/>
        </a:p>
      </dgm:t>
    </dgm:pt>
    <dgm:pt modelId="{F542B07B-B7CB-B146-BE98-BFC2D29B50BB}" type="pres">
      <dgm:prSet presAssocID="{B2A00D9F-2A2C-8840-996F-C11DEC9B1C64}" presName="dummy" presStyleCnt="0"/>
      <dgm:spPr/>
    </dgm:pt>
    <dgm:pt modelId="{50649910-3927-5E46-8208-A96ECA5271A6}" type="pres">
      <dgm:prSet presAssocID="{87CCA5B0-D965-E341-A0A6-EB2349AD55C7}" presName="sibTrans" presStyleLbl="sibTrans2D1" presStyleIdx="0" presStyleCnt="9"/>
      <dgm:spPr/>
      <dgm:t>
        <a:bodyPr/>
        <a:lstStyle/>
        <a:p>
          <a:endParaRPr lang="en-US"/>
        </a:p>
      </dgm:t>
    </dgm:pt>
    <dgm:pt modelId="{05701634-F070-6249-B752-F85D114EF07B}" type="pres">
      <dgm:prSet presAssocID="{0AF7864B-634F-424F-B37E-142C14A7772F}" presName="node" presStyleLbl="node1" presStyleIdx="1" presStyleCnt="9">
        <dgm:presLayoutVars>
          <dgm:bulletEnabled val="1"/>
        </dgm:presLayoutVars>
      </dgm:prSet>
      <dgm:spPr/>
      <dgm:t>
        <a:bodyPr/>
        <a:lstStyle/>
        <a:p>
          <a:endParaRPr lang="en-US"/>
        </a:p>
      </dgm:t>
    </dgm:pt>
    <dgm:pt modelId="{4CA3CD29-652A-FB44-A5FF-3D7358804963}" type="pres">
      <dgm:prSet presAssocID="{0AF7864B-634F-424F-B37E-142C14A7772F}" presName="dummy" presStyleCnt="0"/>
      <dgm:spPr/>
    </dgm:pt>
    <dgm:pt modelId="{AB6824EB-7882-8A43-ACEC-1E9BF3C9E9B6}" type="pres">
      <dgm:prSet presAssocID="{9065BC20-7D32-A94E-B39F-1D71F11090A3}" presName="sibTrans" presStyleLbl="sibTrans2D1" presStyleIdx="1" presStyleCnt="9"/>
      <dgm:spPr/>
      <dgm:t>
        <a:bodyPr/>
        <a:lstStyle/>
        <a:p>
          <a:endParaRPr lang="en-US"/>
        </a:p>
      </dgm:t>
    </dgm:pt>
    <dgm:pt modelId="{70D29A78-C794-A943-8930-E7B65BAB34D2}" type="pres">
      <dgm:prSet presAssocID="{88669DC4-D8EE-FC40-B9E0-67CB82571B12}" presName="node" presStyleLbl="node1" presStyleIdx="2" presStyleCnt="9">
        <dgm:presLayoutVars>
          <dgm:bulletEnabled val="1"/>
        </dgm:presLayoutVars>
      </dgm:prSet>
      <dgm:spPr/>
      <dgm:t>
        <a:bodyPr/>
        <a:lstStyle/>
        <a:p>
          <a:endParaRPr lang="en-US"/>
        </a:p>
      </dgm:t>
    </dgm:pt>
    <dgm:pt modelId="{AA89AA6A-D62E-0B41-B73D-22BF8186FAAC}" type="pres">
      <dgm:prSet presAssocID="{88669DC4-D8EE-FC40-B9E0-67CB82571B12}" presName="dummy" presStyleCnt="0"/>
      <dgm:spPr/>
    </dgm:pt>
    <dgm:pt modelId="{45312765-96BB-7941-BADD-711BAE05A0D9}" type="pres">
      <dgm:prSet presAssocID="{88F28E76-0800-E841-9D4C-E2B1E1D14145}" presName="sibTrans" presStyleLbl="sibTrans2D1" presStyleIdx="2" presStyleCnt="9"/>
      <dgm:spPr/>
      <dgm:t>
        <a:bodyPr/>
        <a:lstStyle/>
        <a:p>
          <a:endParaRPr lang="en-US"/>
        </a:p>
      </dgm:t>
    </dgm:pt>
    <dgm:pt modelId="{75A90291-0F21-0042-A740-BDE81C09F6EF}" type="pres">
      <dgm:prSet presAssocID="{E631E9A5-E2F3-3847-8107-700FC2DB4937}" presName="node" presStyleLbl="node1" presStyleIdx="3" presStyleCnt="9">
        <dgm:presLayoutVars>
          <dgm:bulletEnabled val="1"/>
        </dgm:presLayoutVars>
      </dgm:prSet>
      <dgm:spPr/>
      <dgm:t>
        <a:bodyPr/>
        <a:lstStyle/>
        <a:p>
          <a:endParaRPr lang="en-US"/>
        </a:p>
      </dgm:t>
    </dgm:pt>
    <dgm:pt modelId="{2749D774-5B06-674D-8865-0CDE9AAEF792}" type="pres">
      <dgm:prSet presAssocID="{E631E9A5-E2F3-3847-8107-700FC2DB4937}" presName="dummy" presStyleCnt="0"/>
      <dgm:spPr/>
    </dgm:pt>
    <dgm:pt modelId="{439161D7-CEED-E449-BC38-6997D277A937}" type="pres">
      <dgm:prSet presAssocID="{6380DA82-1873-8842-85F1-D25E484A0FFF}" presName="sibTrans" presStyleLbl="sibTrans2D1" presStyleIdx="3" presStyleCnt="9"/>
      <dgm:spPr/>
      <dgm:t>
        <a:bodyPr/>
        <a:lstStyle/>
        <a:p>
          <a:endParaRPr lang="en-US"/>
        </a:p>
      </dgm:t>
    </dgm:pt>
    <dgm:pt modelId="{F0A136DC-90BD-6A49-9B80-71BFC67B5148}" type="pres">
      <dgm:prSet presAssocID="{73210D69-5285-7F44-BBAE-E7498CF05C0E}" presName="node" presStyleLbl="node1" presStyleIdx="4" presStyleCnt="9">
        <dgm:presLayoutVars>
          <dgm:bulletEnabled val="1"/>
        </dgm:presLayoutVars>
      </dgm:prSet>
      <dgm:spPr/>
      <dgm:t>
        <a:bodyPr/>
        <a:lstStyle/>
        <a:p>
          <a:endParaRPr lang="en-US"/>
        </a:p>
      </dgm:t>
    </dgm:pt>
    <dgm:pt modelId="{475DF4D8-E8E5-0345-AD12-B671BA1EF27B}" type="pres">
      <dgm:prSet presAssocID="{73210D69-5285-7F44-BBAE-E7498CF05C0E}" presName="dummy" presStyleCnt="0"/>
      <dgm:spPr/>
    </dgm:pt>
    <dgm:pt modelId="{E7972836-A4D4-9742-ACEA-1C2B9F63DD76}" type="pres">
      <dgm:prSet presAssocID="{3DCBF024-8D8E-C349-992E-B2F1E385D033}" presName="sibTrans" presStyleLbl="sibTrans2D1" presStyleIdx="4" presStyleCnt="9"/>
      <dgm:spPr/>
      <dgm:t>
        <a:bodyPr/>
        <a:lstStyle/>
        <a:p>
          <a:endParaRPr lang="en-US"/>
        </a:p>
      </dgm:t>
    </dgm:pt>
    <dgm:pt modelId="{5183CD0B-34F9-914C-9D33-8652DD554DC3}" type="pres">
      <dgm:prSet presAssocID="{88098AD1-D024-E943-89EF-73215C816475}" presName="node" presStyleLbl="node1" presStyleIdx="5" presStyleCnt="9">
        <dgm:presLayoutVars>
          <dgm:bulletEnabled val="1"/>
        </dgm:presLayoutVars>
      </dgm:prSet>
      <dgm:spPr/>
      <dgm:t>
        <a:bodyPr/>
        <a:lstStyle/>
        <a:p>
          <a:endParaRPr lang="en-US"/>
        </a:p>
      </dgm:t>
    </dgm:pt>
    <dgm:pt modelId="{80BFBBC1-3CF8-6546-BAC9-158DE645A560}" type="pres">
      <dgm:prSet presAssocID="{88098AD1-D024-E943-89EF-73215C816475}" presName="dummy" presStyleCnt="0"/>
      <dgm:spPr/>
    </dgm:pt>
    <dgm:pt modelId="{B959B4C8-BA27-614E-87B4-0B7E9C5CD463}" type="pres">
      <dgm:prSet presAssocID="{6ABE19F5-FB94-1145-A45F-452176BFC9A6}" presName="sibTrans" presStyleLbl="sibTrans2D1" presStyleIdx="5" presStyleCnt="9"/>
      <dgm:spPr/>
      <dgm:t>
        <a:bodyPr/>
        <a:lstStyle/>
        <a:p>
          <a:endParaRPr lang="en-US"/>
        </a:p>
      </dgm:t>
    </dgm:pt>
    <dgm:pt modelId="{8DC48ACB-9595-CE4F-9940-BC4C0E630E78}" type="pres">
      <dgm:prSet presAssocID="{A21FA6D2-8C4F-E64E-8F0F-8B2478B6A973}" presName="node" presStyleLbl="node1" presStyleIdx="6" presStyleCnt="9">
        <dgm:presLayoutVars>
          <dgm:bulletEnabled val="1"/>
        </dgm:presLayoutVars>
      </dgm:prSet>
      <dgm:spPr/>
      <dgm:t>
        <a:bodyPr/>
        <a:lstStyle/>
        <a:p>
          <a:endParaRPr lang="en-US"/>
        </a:p>
      </dgm:t>
    </dgm:pt>
    <dgm:pt modelId="{1A866DBD-3153-D943-AFCB-0899661D3F71}" type="pres">
      <dgm:prSet presAssocID="{A21FA6D2-8C4F-E64E-8F0F-8B2478B6A973}" presName="dummy" presStyleCnt="0"/>
      <dgm:spPr/>
    </dgm:pt>
    <dgm:pt modelId="{4FE929F1-75F9-1348-8DC3-0787B34F0282}" type="pres">
      <dgm:prSet presAssocID="{5F19B6E1-3725-0D4B-9E21-26CF561A82FF}" presName="sibTrans" presStyleLbl="sibTrans2D1" presStyleIdx="6" presStyleCnt="9"/>
      <dgm:spPr/>
      <dgm:t>
        <a:bodyPr/>
        <a:lstStyle/>
        <a:p>
          <a:endParaRPr lang="en-US"/>
        </a:p>
      </dgm:t>
    </dgm:pt>
    <dgm:pt modelId="{0C0FA312-D239-014A-982A-7F3586A728C8}" type="pres">
      <dgm:prSet presAssocID="{25FA52F6-8EC9-7945-B482-EF0F99D09872}" presName="node" presStyleLbl="node1" presStyleIdx="7" presStyleCnt="9">
        <dgm:presLayoutVars>
          <dgm:bulletEnabled val="1"/>
        </dgm:presLayoutVars>
      </dgm:prSet>
      <dgm:spPr/>
      <dgm:t>
        <a:bodyPr/>
        <a:lstStyle/>
        <a:p>
          <a:endParaRPr lang="en-US"/>
        </a:p>
      </dgm:t>
    </dgm:pt>
    <dgm:pt modelId="{B3858398-684F-4A4F-B852-DF876557DF53}" type="pres">
      <dgm:prSet presAssocID="{25FA52F6-8EC9-7945-B482-EF0F99D09872}" presName="dummy" presStyleCnt="0"/>
      <dgm:spPr/>
    </dgm:pt>
    <dgm:pt modelId="{6FC4E4B9-DA9B-A747-B4C7-F61F1B58B019}" type="pres">
      <dgm:prSet presAssocID="{F433ED07-1475-C849-909B-8DCBE65F544A}" presName="sibTrans" presStyleLbl="sibTrans2D1" presStyleIdx="7" presStyleCnt="9"/>
      <dgm:spPr/>
      <dgm:t>
        <a:bodyPr/>
        <a:lstStyle/>
        <a:p>
          <a:endParaRPr lang="en-US"/>
        </a:p>
      </dgm:t>
    </dgm:pt>
    <dgm:pt modelId="{E2E0A35B-423F-FB4F-BE22-0B9C9F8D77EF}" type="pres">
      <dgm:prSet presAssocID="{F45F3BE3-FC6B-A141-A531-55767616E571}" presName="node" presStyleLbl="node1" presStyleIdx="8" presStyleCnt="9">
        <dgm:presLayoutVars>
          <dgm:bulletEnabled val="1"/>
        </dgm:presLayoutVars>
      </dgm:prSet>
      <dgm:spPr/>
      <dgm:t>
        <a:bodyPr/>
        <a:lstStyle/>
        <a:p>
          <a:endParaRPr lang="en-US"/>
        </a:p>
      </dgm:t>
    </dgm:pt>
    <dgm:pt modelId="{A21A67DC-5FE2-7346-A26B-7FB63BD2C8C5}" type="pres">
      <dgm:prSet presAssocID="{F45F3BE3-FC6B-A141-A531-55767616E571}" presName="dummy" presStyleCnt="0"/>
      <dgm:spPr/>
    </dgm:pt>
    <dgm:pt modelId="{6968EC51-7AF6-3F48-9697-6682DB2E99EA}" type="pres">
      <dgm:prSet presAssocID="{17837A84-DE35-D84D-B98E-8BDA815107B3}" presName="sibTrans" presStyleLbl="sibTrans2D1" presStyleIdx="8" presStyleCnt="9"/>
      <dgm:spPr/>
      <dgm:t>
        <a:bodyPr/>
        <a:lstStyle/>
        <a:p>
          <a:endParaRPr lang="en-US"/>
        </a:p>
      </dgm:t>
    </dgm:pt>
  </dgm:ptLst>
  <dgm:cxnLst>
    <dgm:cxn modelId="{2EF734F8-3158-8943-9C76-7E8C3E9C5DDC}" type="presOf" srcId="{9065BC20-7D32-A94E-B39F-1D71F11090A3}" destId="{AB6824EB-7882-8A43-ACEC-1E9BF3C9E9B6}" srcOrd="0" destOrd="0" presId="urn:microsoft.com/office/officeart/2005/8/layout/radial6"/>
    <dgm:cxn modelId="{D98C46AD-E6B7-D147-9AD0-E96EF4ED68B1}" type="presOf" srcId="{3DCBF024-8D8E-C349-992E-B2F1E385D033}" destId="{E7972836-A4D4-9742-ACEA-1C2B9F63DD76}" srcOrd="0" destOrd="0" presId="urn:microsoft.com/office/officeart/2005/8/layout/radial6"/>
    <dgm:cxn modelId="{093EDF91-7EB7-9741-8AAC-CA50EE3B5EB7}" type="presOf" srcId="{88F28E76-0800-E841-9D4C-E2B1E1D14145}" destId="{45312765-96BB-7941-BADD-711BAE05A0D9}" srcOrd="0" destOrd="0" presId="urn:microsoft.com/office/officeart/2005/8/layout/radial6"/>
    <dgm:cxn modelId="{E6F935B9-AC32-9A47-AE01-E2106190C4EF}" srcId="{94FCE11E-1635-B24D-9922-E722B28CC172}" destId="{B2A00D9F-2A2C-8840-996F-C11DEC9B1C64}" srcOrd="0" destOrd="0" parTransId="{634287C2-8593-CF4D-AC1D-47596EDAF09A}" sibTransId="{87CCA5B0-D965-E341-A0A6-EB2349AD55C7}"/>
    <dgm:cxn modelId="{4171CEF7-F03F-8B44-A867-498C7110083B}" type="presOf" srcId="{94FCE11E-1635-B24D-9922-E722B28CC172}" destId="{A985281C-DAA3-4C42-BA8B-A0413F0A7CCC}" srcOrd="0" destOrd="0" presId="urn:microsoft.com/office/officeart/2005/8/layout/radial6"/>
    <dgm:cxn modelId="{8D6DAC10-2368-B44A-B8CD-B9855F53676E}" type="presOf" srcId="{6380DA82-1873-8842-85F1-D25E484A0FFF}" destId="{439161D7-CEED-E449-BC38-6997D277A937}" srcOrd="0" destOrd="0" presId="urn:microsoft.com/office/officeart/2005/8/layout/radial6"/>
    <dgm:cxn modelId="{570F254E-9462-F947-A036-8279BD7943ED}" type="presOf" srcId="{D1EA735E-CABD-D547-8EB9-B48CAF3A6E8B}" destId="{F2B3ED0E-1AFF-0245-9D1B-5E27CB20A751}" srcOrd="0" destOrd="0" presId="urn:microsoft.com/office/officeart/2005/8/layout/radial6"/>
    <dgm:cxn modelId="{395CCAAD-1609-384E-8398-1C37A7508BA5}" type="presOf" srcId="{F433ED07-1475-C849-909B-8DCBE65F544A}" destId="{6FC4E4B9-DA9B-A747-B4C7-F61F1B58B019}" srcOrd="0" destOrd="0" presId="urn:microsoft.com/office/officeart/2005/8/layout/radial6"/>
    <dgm:cxn modelId="{9DE5A7E2-EC81-844D-A28F-A543DF8271C7}" srcId="{94FCE11E-1635-B24D-9922-E722B28CC172}" destId="{0AF7864B-634F-424F-B37E-142C14A7772F}" srcOrd="1" destOrd="0" parTransId="{C7EC0D2C-9B51-8E4C-9F03-D9E7ED1C9A66}" sibTransId="{9065BC20-7D32-A94E-B39F-1D71F11090A3}"/>
    <dgm:cxn modelId="{58881EB2-1993-0541-93C4-9691251C4164}" srcId="{D1EA735E-CABD-D547-8EB9-B48CAF3A6E8B}" destId="{94FCE11E-1635-B24D-9922-E722B28CC172}" srcOrd="0" destOrd="0" parTransId="{9BB1802F-03B4-1E4C-9AA8-B748E372E16B}" sibTransId="{4C6482FE-C0A9-9F43-B2DB-BD2C34F9E0D4}"/>
    <dgm:cxn modelId="{565E6B5B-07C0-A54A-82E0-054C525D291C}" srcId="{94FCE11E-1635-B24D-9922-E722B28CC172}" destId="{25FA52F6-8EC9-7945-B482-EF0F99D09872}" srcOrd="7" destOrd="0" parTransId="{BAE511C0-EDAB-714A-B270-326D042F61CB}" sibTransId="{F433ED07-1475-C849-909B-8DCBE65F544A}"/>
    <dgm:cxn modelId="{802B18F2-D624-ED4D-9BA5-62019C07F231}" srcId="{94FCE11E-1635-B24D-9922-E722B28CC172}" destId="{F45F3BE3-FC6B-A141-A531-55767616E571}" srcOrd="8" destOrd="0" parTransId="{48397DAE-1D39-6A4B-81FE-C38B10DCC1DE}" sibTransId="{17837A84-DE35-D84D-B98E-8BDA815107B3}"/>
    <dgm:cxn modelId="{4C9BC448-6758-4545-A66E-625AA16D0BC3}" type="presOf" srcId="{F45F3BE3-FC6B-A141-A531-55767616E571}" destId="{E2E0A35B-423F-FB4F-BE22-0B9C9F8D77EF}" srcOrd="0" destOrd="0" presId="urn:microsoft.com/office/officeart/2005/8/layout/radial6"/>
    <dgm:cxn modelId="{7B895CF0-C546-8948-B84A-1C162A656C71}" type="presOf" srcId="{25FA52F6-8EC9-7945-B482-EF0F99D09872}" destId="{0C0FA312-D239-014A-982A-7F3586A728C8}" srcOrd="0" destOrd="0" presId="urn:microsoft.com/office/officeart/2005/8/layout/radial6"/>
    <dgm:cxn modelId="{4112153F-53F5-0C4E-9460-8956A41B77D1}" srcId="{94FCE11E-1635-B24D-9922-E722B28CC172}" destId="{73210D69-5285-7F44-BBAE-E7498CF05C0E}" srcOrd="4" destOrd="0" parTransId="{3B714C80-7EF2-8A4D-857A-4C193CAE2236}" sibTransId="{3DCBF024-8D8E-C349-992E-B2F1E385D033}"/>
    <dgm:cxn modelId="{2E09620B-97EA-9640-9C37-A94177BAC382}" type="presOf" srcId="{17837A84-DE35-D84D-B98E-8BDA815107B3}" destId="{6968EC51-7AF6-3F48-9697-6682DB2E99EA}" srcOrd="0" destOrd="0" presId="urn:microsoft.com/office/officeart/2005/8/layout/radial6"/>
    <dgm:cxn modelId="{53381EDE-8E5A-E245-9757-431700FCC802}" srcId="{94FCE11E-1635-B24D-9922-E722B28CC172}" destId="{88098AD1-D024-E943-89EF-73215C816475}" srcOrd="5" destOrd="0" parTransId="{990471A0-163D-CA40-A5F6-AB5F1ABDD4C3}" sibTransId="{6ABE19F5-FB94-1145-A45F-452176BFC9A6}"/>
    <dgm:cxn modelId="{F838DB3E-C552-9445-B39F-689EA4E53B0E}" srcId="{94FCE11E-1635-B24D-9922-E722B28CC172}" destId="{88669DC4-D8EE-FC40-B9E0-67CB82571B12}" srcOrd="2" destOrd="0" parTransId="{25483D86-B338-344F-AFB5-F042E8F86D24}" sibTransId="{88F28E76-0800-E841-9D4C-E2B1E1D14145}"/>
    <dgm:cxn modelId="{B42BD382-1E79-C345-A7E4-C7FBCD9D13C8}" type="presOf" srcId="{73210D69-5285-7F44-BBAE-E7498CF05C0E}" destId="{F0A136DC-90BD-6A49-9B80-71BFC67B5148}" srcOrd="0" destOrd="0" presId="urn:microsoft.com/office/officeart/2005/8/layout/radial6"/>
    <dgm:cxn modelId="{B08C1319-B5D5-FE45-BA4B-486BB82ABD7B}" srcId="{94FCE11E-1635-B24D-9922-E722B28CC172}" destId="{A21FA6D2-8C4F-E64E-8F0F-8B2478B6A973}" srcOrd="6" destOrd="0" parTransId="{F50862FD-5F76-7642-A383-08DC8AD6FCAF}" sibTransId="{5F19B6E1-3725-0D4B-9E21-26CF561A82FF}"/>
    <dgm:cxn modelId="{74B9CB03-FC0D-AF4B-B8DB-138CF623F7F4}" type="presOf" srcId="{B2A00D9F-2A2C-8840-996F-C11DEC9B1C64}" destId="{2B00469C-226D-9D45-882C-28FE288C70F7}" srcOrd="0" destOrd="0" presId="urn:microsoft.com/office/officeart/2005/8/layout/radial6"/>
    <dgm:cxn modelId="{96DADF38-AE24-9748-B249-03A76A379917}" type="presOf" srcId="{88098AD1-D024-E943-89EF-73215C816475}" destId="{5183CD0B-34F9-914C-9D33-8652DD554DC3}" srcOrd="0" destOrd="0" presId="urn:microsoft.com/office/officeart/2005/8/layout/radial6"/>
    <dgm:cxn modelId="{826FC758-A3F7-894E-9952-6512EF4C7725}" type="presOf" srcId="{0AF7864B-634F-424F-B37E-142C14A7772F}" destId="{05701634-F070-6249-B752-F85D114EF07B}" srcOrd="0" destOrd="0" presId="urn:microsoft.com/office/officeart/2005/8/layout/radial6"/>
    <dgm:cxn modelId="{72C9969E-1FAC-9849-B02C-CD8E78EE85DC}" type="presOf" srcId="{5F19B6E1-3725-0D4B-9E21-26CF561A82FF}" destId="{4FE929F1-75F9-1348-8DC3-0787B34F0282}" srcOrd="0" destOrd="0" presId="urn:microsoft.com/office/officeart/2005/8/layout/radial6"/>
    <dgm:cxn modelId="{8FB71E47-7FD6-ED45-BB06-C50C0AFA165F}" srcId="{94FCE11E-1635-B24D-9922-E722B28CC172}" destId="{E631E9A5-E2F3-3847-8107-700FC2DB4937}" srcOrd="3" destOrd="0" parTransId="{A1D3F898-DD73-C54E-8889-7FE7C44C050A}" sibTransId="{6380DA82-1873-8842-85F1-D25E484A0FFF}"/>
    <dgm:cxn modelId="{7C24910B-7AB6-ED4F-BEB8-71FC5AE3A5D3}" type="presOf" srcId="{6ABE19F5-FB94-1145-A45F-452176BFC9A6}" destId="{B959B4C8-BA27-614E-87B4-0B7E9C5CD463}" srcOrd="0" destOrd="0" presId="urn:microsoft.com/office/officeart/2005/8/layout/radial6"/>
    <dgm:cxn modelId="{35CA76F9-91DE-CA4D-BB97-11F0218ECB32}" type="presOf" srcId="{E631E9A5-E2F3-3847-8107-700FC2DB4937}" destId="{75A90291-0F21-0042-A740-BDE81C09F6EF}" srcOrd="0" destOrd="0" presId="urn:microsoft.com/office/officeart/2005/8/layout/radial6"/>
    <dgm:cxn modelId="{875F3520-7BED-F740-98E9-D438BC4D08E8}" type="presOf" srcId="{A21FA6D2-8C4F-E64E-8F0F-8B2478B6A973}" destId="{8DC48ACB-9595-CE4F-9940-BC4C0E630E78}" srcOrd="0" destOrd="0" presId="urn:microsoft.com/office/officeart/2005/8/layout/radial6"/>
    <dgm:cxn modelId="{96079CB4-286E-E44C-A835-1C1F2A4ED2C2}" type="presOf" srcId="{87CCA5B0-D965-E341-A0A6-EB2349AD55C7}" destId="{50649910-3927-5E46-8208-A96ECA5271A6}" srcOrd="0" destOrd="0" presId="urn:microsoft.com/office/officeart/2005/8/layout/radial6"/>
    <dgm:cxn modelId="{228EF64F-84A1-D444-B671-5B2660C4E785}" type="presOf" srcId="{88669DC4-D8EE-FC40-B9E0-67CB82571B12}" destId="{70D29A78-C794-A943-8930-E7B65BAB34D2}" srcOrd="0" destOrd="0" presId="urn:microsoft.com/office/officeart/2005/8/layout/radial6"/>
    <dgm:cxn modelId="{75717BB7-BB42-5C48-8D8D-62543C91B742}" type="presParOf" srcId="{F2B3ED0E-1AFF-0245-9D1B-5E27CB20A751}" destId="{A985281C-DAA3-4C42-BA8B-A0413F0A7CCC}" srcOrd="0" destOrd="0" presId="urn:microsoft.com/office/officeart/2005/8/layout/radial6"/>
    <dgm:cxn modelId="{2E91D9D7-B500-9349-92D1-F7CFBE43C547}" type="presParOf" srcId="{F2B3ED0E-1AFF-0245-9D1B-5E27CB20A751}" destId="{2B00469C-226D-9D45-882C-28FE288C70F7}" srcOrd="1" destOrd="0" presId="urn:microsoft.com/office/officeart/2005/8/layout/radial6"/>
    <dgm:cxn modelId="{B3DB9898-B040-5A46-B426-289A722A21AA}" type="presParOf" srcId="{F2B3ED0E-1AFF-0245-9D1B-5E27CB20A751}" destId="{F542B07B-B7CB-B146-BE98-BFC2D29B50BB}" srcOrd="2" destOrd="0" presId="urn:microsoft.com/office/officeart/2005/8/layout/radial6"/>
    <dgm:cxn modelId="{13A234EC-BBE0-DB4D-B808-35B80B699711}" type="presParOf" srcId="{F2B3ED0E-1AFF-0245-9D1B-5E27CB20A751}" destId="{50649910-3927-5E46-8208-A96ECA5271A6}" srcOrd="3" destOrd="0" presId="urn:microsoft.com/office/officeart/2005/8/layout/radial6"/>
    <dgm:cxn modelId="{2C7AE91F-9380-8246-92DF-0CD5773AFEB5}" type="presParOf" srcId="{F2B3ED0E-1AFF-0245-9D1B-5E27CB20A751}" destId="{05701634-F070-6249-B752-F85D114EF07B}" srcOrd="4" destOrd="0" presId="urn:microsoft.com/office/officeart/2005/8/layout/radial6"/>
    <dgm:cxn modelId="{7C7D6B18-45A7-2742-8E04-7FC63BB078EB}" type="presParOf" srcId="{F2B3ED0E-1AFF-0245-9D1B-5E27CB20A751}" destId="{4CA3CD29-652A-FB44-A5FF-3D7358804963}" srcOrd="5" destOrd="0" presId="urn:microsoft.com/office/officeart/2005/8/layout/radial6"/>
    <dgm:cxn modelId="{CD0FF97F-34E9-124F-BC13-5BDA86FCF7C2}" type="presParOf" srcId="{F2B3ED0E-1AFF-0245-9D1B-5E27CB20A751}" destId="{AB6824EB-7882-8A43-ACEC-1E9BF3C9E9B6}" srcOrd="6" destOrd="0" presId="urn:microsoft.com/office/officeart/2005/8/layout/radial6"/>
    <dgm:cxn modelId="{74D7B13C-291F-B048-B00C-CB6DAC1E7C59}" type="presParOf" srcId="{F2B3ED0E-1AFF-0245-9D1B-5E27CB20A751}" destId="{70D29A78-C794-A943-8930-E7B65BAB34D2}" srcOrd="7" destOrd="0" presId="urn:microsoft.com/office/officeart/2005/8/layout/radial6"/>
    <dgm:cxn modelId="{8A4D7C5E-575F-CF40-9D8E-467C01ED39A0}" type="presParOf" srcId="{F2B3ED0E-1AFF-0245-9D1B-5E27CB20A751}" destId="{AA89AA6A-D62E-0B41-B73D-22BF8186FAAC}" srcOrd="8" destOrd="0" presId="urn:microsoft.com/office/officeart/2005/8/layout/radial6"/>
    <dgm:cxn modelId="{CABB38A4-BB4D-9648-940B-871AABC571E9}" type="presParOf" srcId="{F2B3ED0E-1AFF-0245-9D1B-5E27CB20A751}" destId="{45312765-96BB-7941-BADD-711BAE05A0D9}" srcOrd="9" destOrd="0" presId="urn:microsoft.com/office/officeart/2005/8/layout/radial6"/>
    <dgm:cxn modelId="{C075A514-FCB6-5D43-BE5C-F997151FDD8C}" type="presParOf" srcId="{F2B3ED0E-1AFF-0245-9D1B-5E27CB20A751}" destId="{75A90291-0F21-0042-A740-BDE81C09F6EF}" srcOrd="10" destOrd="0" presId="urn:microsoft.com/office/officeart/2005/8/layout/radial6"/>
    <dgm:cxn modelId="{E09CBAE8-B003-974C-BFF6-798DE2606ED8}" type="presParOf" srcId="{F2B3ED0E-1AFF-0245-9D1B-5E27CB20A751}" destId="{2749D774-5B06-674D-8865-0CDE9AAEF792}" srcOrd="11" destOrd="0" presId="urn:microsoft.com/office/officeart/2005/8/layout/radial6"/>
    <dgm:cxn modelId="{2E7CAA85-E308-B849-A056-68DD48437AAE}" type="presParOf" srcId="{F2B3ED0E-1AFF-0245-9D1B-5E27CB20A751}" destId="{439161D7-CEED-E449-BC38-6997D277A937}" srcOrd="12" destOrd="0" presId="urn:microsoft.com/office/officeart/2005/8/layout/radial6"/>
    <dgm:cxn modelId="{ACCECF1B-6B83-424E-ADEB-FA91D11570FA}" type="presParOf" srcId="{F2B3ED0E-1AFF-0245-9D1B-5E27CB20A751}" destId="{F0A136DC-90BD-6A49-9B80-71BFC67B5148}" srcOrd="13" destOrd="0" presId="urn:microsoft.com/office/officeart/2005/8/layout/radial6"/>
    <dgm:cxn modelId="{3AD97183-5307-B245-8045-348656F3C484}" type="presParOf" srcId="{F2B3ED0E-1AFF-0245-9D1B-5E27CB20A751}" destId="{475DF4D8-E8E5-0345-AD12-B671BA1EF27B}" srcOrd="14" destOrd="0" presId="urn:microsoft.com/office/officeart/2005/8/layout/radial6"/>
    <dgm:cxn modelId="{CAB8CB88-C60F-AE4F-B400-C1785530B20B}" type="presParOf" srcId="{F2B3ED0E-1AFF-0245-9D1B-5E27CB20A751}" destId="{E7972836-A4D4-9742-ACEA-1C2B9F63DD76}" srcOrd="15" destOrd="0" presId="urn:microsoft.com/office/officeart/2005/8/layout/radial6"/>
    <dgm:cxn modelId="{07F2F0D3-AF4C-5D4C-AEC9-A5254181F239}" type="presParOf" srcId="{F2B3ED0E-1AFF-0245-9D1B-5E27CB20A751}" destId="{5183CD0B-34F9-914C-9D33-8652DD554DC3}" srcOrd="16" destOrd="0" presId="urn:microsoft.com/office/officeart/2005/8/layout/radial6"/>
    <dgm:cxn modelId="{1EABF211-D8E1-D040-BBAB-1E449E2DAB38}" type="presParOf" srcId="{F2B3ED0E-1AFF-0245-9D1B-5E27CB20A751}" destId="{80BFBBC1-3CF8-6546-BAC9-158DE645A560}" srcOrd="17" destOrd="0" presId="urn:microsoft.com/office/officeart/2005/8/layout/radial6"/>
    <dgm:cxn modelId="{0ADEE14A-4305-954D-93B9-EFA1C5B43927}" type="presParOf" srcId="{F2B3ED0E-1AFF-0245-9D1B-5E27CB20A751}" destId="{B959B4C8-BA27-614E-87B4-0B7E9C5CD463}" srcOrd="18" destOrd="0" presId="urn:microsoft.com/office/officeart/2005/8/layout/radial6"/>
    <dgm:cxn modelId="{55C0F2C1-38FB-034C-9A17-280F117B5C60}" type="presParOf" srcId="{F2B3ED0E-1AFF-0245-9D1B-5E27CB20A751}" destId="{8DC48ACB-9595-CE4F-9940-BC4C0E630E78}" srcOrd="19" destOrd="0" presId="urn:microsoft.com/office/officeart/2005/8/layout/radial6"/>
    <dgm:cxn modelId="{32AB57EB-D545-4C49-9503-E11F2FFCB066}" type="presParOf" srcId="{F2B3ED0E-1AFF-0245-9D1B-5E27CB20A751}" destId="{1A866DBD-3153-D943-AFCB-0899661D3F71}" srcOrd="20" destOrd="0" presId="urn:microsoft.com/office/officeart/2005/8/layout/radial6"/>
    <dgm:cxn modelId="{F832C0E5-6186-1D46-92EA-311B4B8B00F3}" type="presParOf" srcId="{F2B3ED0E-1AFF-0245-9D1B-5E27CB20A751}" destId="{4FE929F1-75F9-1348-8DC3-0787B34F0282}" srcOrd="21" destOrd="0" presId="urn:microsoft.com/office/officeart/2005/8/layout/radial6"/>
    <dgm:cxn modelId="{19B7EA24-A725-4946-AE84-A7B9A3B5F6BC}" type="presParOf" srcId="{F2B3ED0E-1AFF-0245-9D1B-5E27CB20A751}" destId="{0C0FA312-D239-014A-982A-7F3586A728C8}" srcOrd="22" destOrd="0" presId="urn:microsoft.com/office/officeart/2005/8/layout/radial6"/>
    <dgm:cxn modelId="{41004A2B-763E-4443-8BB2-65CDA2B55402}" type="presParOf" srcId="{F2B3ED0E-1AFF-0245-9D1B-5E27CB20A751}" destId="{B3858398-684F-4A4F-B852-DF876557DF53}" srcOrd="23" destOrd="0" presId="urn:microsoft.com/office/officeart/2005/8/layout/radial6"/>
    <dgm:cxn modelId="{0C116989-4FDA-244E-BD69-DBE9A05A3941}" type="presParOf" srcId="{F2B3ED0E-1AFF-0245-9D1B-5E27CB20A751}" destId="{6FC4E4B9-DA9B-A747-B4C7-F61F1B58B019}" srcOrd="24" destOrd="0" presId="urn:microsoft.com/office/officeart/2005/8/layout/radial6"/>
    <dgm:cxn modelId="{0DAAD462-A91B-E144-B71E-ABDB10AEA661}" type="presParOf" srcId="{F2B3ED0E-1AFF-0245-9D1B-5E27CB20A751}" destId="{E2E0A35B-423F-FB4F-BE22-0B9C9F8D77EF}" srcOrd="25" destOrd="0" presId="urn:microsoft.com/office/officeart/2005/8/layout/radial6"/>
    <dgm:cxn modelId="{8A0E0BFD-D37B-4945-B967-CD8A1471BE3C}" type="presParOf" srcId="{F2B3ED0E-1AFF-0245-9D1B-5E27CB20A751}" destId="{A21A67DC-5FE2-7346-A26B-7FB63BD2C8C5}" srcOrd="26" destOrd="0" presId="urn:microsoft.com/office/officeart/2005/8/layout/radial6"/>
    <dgm:cxn modelId="{DC0199F1-5A33-B44C-B916-BC84E9A27C63}" type="presParOf" srcId="{F2B3ED0E-1AFF-0245-9D1B-5E27CB20A751}" destId="{6968EC51-7AF6-3F48-9697-6682DB2E99EA}" srcOrd="27"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68EC51-7AF6-3F48-9697-6682DB2E99EA}">
      <dsp:nvSpPr>
        <dsp:cNvPr id="0" name=""/>
        <dsp:cNvSpPr/>
      </dsp:nvSpPr>
      <dsp:spPr>
        <a:xfrm>
          <a:off x="1646337" y="535982"/>
          <a:ext cx="5406825" cy="5406825"/>
        </a:xfrm>
        <a:prstGeom prst="blockArc">
          <a:avLst>
            <a:gd name="adj1" fmla="val 13800000"/>
            <a:gd name="adj2" fmla="val 16200000"/>
            <a:gd name="adj3" fmla="val 3061"/>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6FC4E4B9-DA9B-A747-B4C7-F61F1B58B019}">
      <dsp:nvSpPr>
        <dsp:cNvPr id="0" name=""/>
        <dsp:cNvSpPr/>
      </dsp:nvSpPr>
      <dsp:spPr>
        <a:xfrm>
          <a:off x="1646337" y="535982"/>
          <a:ext cx="5406825" cy="5406825"/>
        </a:xfrm>
        <a:prstGeom prst="blockArc">
          <a:avLst>
            <a:gd name="adj1" fmla="val 11400000"/>
            <a:gd name="adj2" fmla="val 13800000"/>
            <a:gd name="adj3" fmla="val 3061"/>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4FE929F1-75F9-1348-8DC3-0787B34F0282}">
      <dsp:nvSpPr>
        <dsp:cNvPr id="0" name=""/>
        <dsp:cNvSpPr/>
      </dsp:nvSpPr>
      <dsp:spPr>
        <a:xfrm>
          <a:off x="1646337" y="535982"/>
          <a:ext cx="5406825" cy="5406825"/>
        </a:xfrm>
        <a:prstGeom prst="blockArc">
          <a:avLst>
            <a:gd name="adj1" fmla="val 9000000"/>
            <a:gd name="adj2" fmla="val 11400000"/>
            <a:gd name="adj3" fmla="val 3061"/>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B959B4C8-BA27-614E-87B4-0B7E9C5CD463}">
      <dsp:nvSpPr>
        <dsp:cNvPr id="0" name=""/>
        <dsp:cNvSpPr/>
      </dsp:nvSpPr>
      <dsp:spPr>
        <a:xfrm>
          <a:off x="1646337" y="535982"/>
          <a:ext cx="5406825" cy="5406825"/>
        </a:xfrm>
        <a:prstGeom prst="blockArc">
          <a:avLst>
            <a:gd name="adj1" fmla="val 6600000"/>
            <a:gd name="adj2" fmla="val 9000000"/>
            <a:gd name="adj3" fmla="val 3061"/>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E7972836-A4D4-9742-ACEA-1C2B9F63DD76}">
      <dsp:nvSpPr>
        <dsp:cNvPr id="0" name=""/>
        <dsp:cNvSpPr/>
      </dsp:nvSpPr>
      <dsp:spPr>
        <a:xfrm>
          <a:off x="1646337" y="535982"/>
          <a:ext cx="5406825" cy="5406825"/>
        </a:xfrm>
        <a:prstGeom prst="blockArc">
          <a:avLst>
            <a:gd name="adj1" fmla="val 4200000"/>
            <a:gd name="adj2" fmla="val 6600000"/>
            <a:gd name="adj3" fmla="val 3061"/>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439161D7-CEED-E449-BC38-6997D277A937}">
      <dsp:nvSpPr>
        <dsp:cNvPr id="0" name=""/>
        <dsp:cNvSpPr/>
      </dsp:nvSpPr>
      <dsp:spPr>
        <a:xfrm>
          <a:off x="1646337" y="535982"/>
          <a:ext cx="5406825" cy="5406825"/>
        </a:xfrm>
        <a:prstGeom prst="blockArc">
          <a:avLst>
            <a:gd name="adj1" fmla="val 1800000"/>
            <a:gd name="adj2" fmla="val 4200000"/>
            <a:gd name="adj3" fmla="val 3061"/>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45312765-96BB-7941-BADD-711BAE05A0D9}">
      <dsp:nvSpPr>
        <dsp:cNvPr id="0" name=""/>
        <dsp:cNvSpPr/>
      </dsp:nvSpPr>
      <dsp:spPr>
        <a:xfrm>
          <a:off x="1646337" y="535982"/>
          <a:ext cx="5406825" cy="5406825"/>
        </a:xfrm>
        <a:prstGeom prst="blockArc">
          <a:avLst>
            <a:gd name="adj1" fmla="val 21000000"/>
            <a:gd name="adj2" fmla="val 1800000"/>
            <a:gd name="adj3" fmla="val 3061"/>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AB6824EB-7882-8A43-ACEC-1E9BF3C9E9B6}">
      <dsp:nvSpPr>
        <dsp:cNvPr id="0" name=""/>
        <dsp:cNvSpPr/>
      </dsp:nvSpPr>
      <dsp:spPr>
        <a:xfrm>
          <a:off x="1646337" y="535982"/>
          <a:ext cx="5406825" cy="5406825"/>
        </a:xfrm>
        <a:prstGeom prst="blockArc">
          <a:avLst>
            <a:gd name="adj1" fmla="val 18600000"/>
            <a:gd name="adj2" fmla="val 21000000"/>
            <a:gd name="adj3" fmla="val 3061"/>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50649910-3927-5E46-8208-A96ECA5271A6}">
      <dsp:nvSpPr>
        <dsp:cNvPr id="0" name=""/>
        <dsp:cNvSpPr/>
      </dsp:nvSpPr>
      <dsp:spPr>
        <a:xfrm>
          <a:off x="1646337" y="535982"/>
          <a:ext cx="5406825" cy="5406825"/>
        </a:xfrm>
        <a:prstGeom prst="blockArc">
          <a:avLst>
            <a:gd name="adj1" fmla="val 16200000"/>
            <a:gd name="adj2" fmla="val 18600000"/>
            <a:gd name="adj3" fmla="val 3061"/>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A985281C-DAA3-4C42-BA8B-A0413F0A7CCC}">
      <dsp:nvSpPr>
        <dsp:cNvPr id="0" name=""/>
        <dsp:cNvSpPr/>
      </dsp:nvSpPr>
      <dsp:spPr>
        <a:xfrm>
          <a:off x="3528862" y="2418507"/>
          <a:ext cx="1641775" cy="1641775"/>
        </a:xfrm>
        <a:prstGeom prst="ellips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r>
            <a:rPr lang="en-US" sz="6500" kern="1200" dirty="0" smtClean="0">
              <a:latin typeface="Courier"/>
              <a:cs typeface="Courier"/>
            </a:rPr>
            <a:t>B</a:t>
          </a:r>
          <a:endParaRPr lang="en-US" sz="6500" kern="1200" dirty="0">
            <a:latin typeface="Courier"/>
            <a:cs typeface="Courier"/>
          </a:endParaRPr>
        </a:p>
      </dsp:txBody>
      <dsp:txXfrm>
        <a:off x="3769294" y="2658939"/>
        <a:ext cx="1160911" cy="1160911"/>
      </dsp:txXfrm>
    </dsp:sp>
    <dsp:sp modelId="{2B00469C-226D-9D45-882C-28FE288C70F7}">
      <dsp:nvSpPr>
        <dsp:cNvPr id="0" name=""/>
        <dsp:cNvSpPr/>
      </dsp:nvSpPr>
      <dsp:spPr>
        <a:xfrm>
          <a:off x="3775128" y="2733"/>
          <a:ext cx="1149243" cy="1149243"/>
        </a:xfrm>
        <a:prstGeom prst="ellips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8420" tIns="58420" rIns="58420" bIns="58420" numCol="1" spcCol="1270" anchor="ctr" anchorCtr="0">
          <a:noAutofit/>
        </a:bodyPr>
        <a:lstStyle/>
        <a:p>
          <a:pPr lvl="0" algn="ctr" defTabSz="2044700">
            <a:lnSpc>
              <a:spcPct val="90000"/>
            </a:lnSpc>
            <a:spcBef>
              <a:spcPct val="0"/>
            </a:spcBef>
            <a:spcAft>
              <a:spcPct val="35000"/>
            </a:spcAft>
          </a:pPr>
          <a:r>
            <a:rPr lang="en-US" sz="4600" kern="1200" dirty="0" err="1" smtClean="0">
              <a:latin typeface="Courier"/>
              <a:cs typeface="Courier"/>
            </a:rPr>
            <a:t>im</a:t>
          </a:r>
          <a:endParaRPr lang="en-US" sz="4600" kern="1200" dirty="0">
            <a:latin typeface="Courier"/>
            <a:cs typeface="Courier"/>
          </a:endParaRPr>
        </a:p>
      </dsp:txBody>
      <dsp:txXfrm>
        <a:off x="3943431" y="171036"/>
        <a:ext cx="812637" cy="812637"/>
      </dsp:txXfrm>
    </dsp:sp>
    <dsp:sp modelId="{05701634-F070-6249-B752-F85D114EF07B}">
      <dsp:nvSpPr>
        <dsp:cNvPr id="0" name=""/>
        <dsp:cNvSpPr/>
      </dsp:nvSpPr>
      <dsp:spPr>
        <a:xfrm>
          <a:off x="5486254" y="625532"/>
          <a:ext cx="1149243" cy="1149243"/>
        </a:xfrm>
        <a:prstGeom prst="ellips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8420" tIns="58420" rIns="58420" bIns="58420" numCol="1" spcCol="1270" anchor="ctr" anchorCtr="0">
          <a:noAutofit/>
        </a:bodyPr>
        <a:lstStyle/>
        <a:p>
          <a:pPr lvl="0" algn="ctr" defTabSz="2044700">
            <a:lnSpc>
              <a:spcPct val="90000"/>
            </a:lnSpc>
            <a:spcBef>
              <a:spcPct val="0"/>
            </a:spcBef>
            <a:spcAft>
              <a:spcPct val="35000"/>
            </a:spcAft>
          </a:pPr>
          <a:r>
            <a:rPr lang="en-US" sz="4600" kern="1200" dirty="0" err="1" smtClean="0">
              <a:latin typeface="Courier"/>
              <a:cs typeface="Courier"/>
            </a:rPr>
            <a:t>fx</a:t>
          </a:r>
          <a:endParaRPr lang="en-US" sz="4600" kern="1200" dirty="0">
            <a:latin typeface="Courier"/>
            <a:cs typeface="Courier"/>
          </a:endParaRPr>
        </a:p>
      </dsp:txBody>
      <dsp:txXfrm>
        <a:off x="5654557" y="793835"/>
        <a:ext cx="812637" cy="812637"/>
      </dsp:txXfrm>
    </dsp:sp>
    <dsp:sp modelId="{70D29A78-C794-A943-8930-E7B65BAB34D2}">
      <dsp:nvSpPr>
        <dsp:cNvPr id="0" name=""/>
        <dsp:cNvSpPr/>
      </dsp:nvSpPr>
      <dsp:spPr>
        <a:xfrm>
          <a:off x="6396726" y="2202515"/>
          <a:ext cx="1149243" cy="1149243"/>
        </a:xfrm>
        <a:prstGeom prst="ellips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8420" tIns="58420" rIns="58420" bIns="58420" numCol="1" spcCol="1270" anchor="ctr" anchorCtr="0">
          <a:noAutofit/>
        </a:bodyPr>
        <a:lstStyle/>
        <a:p>
          <a:pPr lvl="0" algn="ctr" defTabSz="2044700">
            <a:lnSpc>
              <a:spcPct val="90000"/>
            </a:lnSpc>
            <a:spcBef>
              <a:spcPct val="0"/>
            </a:spcBef>
            <a:spcAft>
              <a:spcPct val="35000"/>
            </a:spcAft>
          </a:pPr>
          <a:r>
            <a:rPr lang="en-US" sz="4600" kern="1200" dirty="0" err="1" smtClean="0">
              <a:latin typeface="Courier"/>
              <a:cs typeface="Courier"/>
            </a:rPr>
            <a:t>fs</a:t>
          </a:r>
          <a:endParaRPr lang="en-US" sz="4600" kern="1200" dirty="0">
            <a:latin typeface="Courier"/>
            <a:cs typeface="Courier"/>
          </a:endParaRPr>
        </a:p>
      </dsp:txBody>
      <dsp:txXfrm>
        <a:off x="6565029" y="2370818"/>
        <a:ext cx="812637" cy="812637"/>
      </dsp:txXfrm>
    </dsp:sp>
    <dsp:sp modelId="{75A90291-0F21-0042-A740-BDE81C09F6EF}">
      <dsp:nvSpPr>
        <dsp:cNvPr id="0" name=""/>
        <dsp:cNvSpPr/>
      </dsp:nvSpPr>
      <dsp:spPr>
        <a:xfrm>
          <a:off x="6080522" y="3995793"/>
          <a:ext cx="1149243" cy="1149243"/>
        </a:xfrm>
        <a:prstGeom prst="ellips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8420" tIns="58420" rIns="58420" bIns="58420" numCol="1" spcCol="1270" anchor="ctr" anchorCtr="0">
          <a:noAutofit/>
        </a:bodyPr>
        <a:lstStyle/>
        <a:p>
          <a:pPr lvl="0" algn="ctr" defTabSz="2044700">
            <a:lnSpc>
              <a:spcPct val="90000"/>
            </a:lnSpc>
            <a:spcBef>
              <a:spcPct val="0"/>
            </a:spcBef>
            <a:spcAft>
              <a:spcPct val="35000"/>
            </a:spcAft>
          </a:pPr>
          <a:r>
            <a:rPr lang="en-US" sz="4600" kern="1200" dirty="0" err="1" smtClean="0">
              <a:latin typeface="Courier"/>
              <a:cs typeface="Courier"/>
            </a:rPr>
            <a:t>ft</a:t>
          </a:r>
          <a:endParaRPr lang="en-US" sz="4600" kern="1200" dirty="0">
            <a:latin typeface="Courier"/>
            <a:cs typeface="Courier"/>
          </a:endParaRPr>
        </a:p>
      </dsp:txBody>
      <dsp:txXfrm>
        <a:off x="6248825" y="4164096"/>
        <a:ext cx="812637" cy="812637"/>
      </dsp:txXfrm>
    </dsp:sp>
    <dsp:sp modelId="{F0A136DC-90BD-6A49-9B80-71BFC67B5148}">
      <dsp:nvSpPr>
        <dsp:cNvPr id="0" name=""/>
        <dsp:cNvSpPr/>
      </dsp:nvSpPr>
      <dsp:spPr>
        <a:xfrm>
          <a:off x="4685599" y="5166273"/>
          <a:ext cx="1149243" cy="1149243"/>
        </a:xfrm>
        <a:prstGeom prst="ellips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8420" tIns="58420" rIns="58420" bIns="58420" numCol="1" spcCol="1270" anchor="ctr" anchorCtr="0">
          <a:noAutofit/>
        </a:bodyPr>
        <a:lstStyle/>
        <a:p>
          <a:pPr lvl="0" algn="ctr" defTabSz="2044700">
            <a:lnSpc>
              <a:spcPct val="90000"/>
            </a:lnSpc>
            <a:spcBef>
              <a:spcPct val="0"/>
            </a:spcBef>
            <a:spcAft>
              <a:spcPct val="35000"/>
            </a:spcAft>
          </a:pPr>
          <a:r>
            <a:rPr lang="en-US" sz="4600" kern="1200" dirty="0" smtClean="0">
              <a:latin typeface="Courier"/>
              <a:cs typeface="Courier"/>
            </a:rPr>
            <a:t>cl</a:t>
          </a:r>
          <a:endParaRPr lang="en-US" sz="4600" kern="1200" dirty="0">
            <a:latin typeface="Courier"/>
            <a:cs typeface="Courier"/>
          </a:endParaRPr>
        </a:p>
      </dsp:txBody>
      <dsp:txXfrm>
        <a:off x="4853902" y="5334576"/>
        <a:ext cx="812637" cy="812637"/>
      </dsp:txXfrm>
    </dsp:sp>
    <dsp:sp modelId="{5183CD0B-34F9-914C-9D33-8652DD554DC3}">
      <dsp:nvSpPr>
        <dsp:cNvPr id="0" name=""/>
        <dsp:cNvSpPr/>
      </dsp:nvSpPr>
      <dsp:spPr>
        <a:xfrm>
          <a:off x="2864657" y="5166273"/>
          <a:ext cx="1149243" cy="1149243"/>
        </a:xfrm>
        <a:prstGeom prst="ellips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8420" tIns="58420" rIns="58420" bIns="58420" numCol="1" spcCol="1270" anchor="ctr" anchorCtr="0">
          <a:noAutofit/>
        </a:bodyPr>
        <a:lstStyle/>
        <a:p>
          <a:pPr lvl="0" algn="ctr" defTabSz="2044700">
            <a:lnSpc>
              <a:spcPct val="90000"/>
            </a:lnSpc>
            <a:spcBef>
              <a:spcPct val="0"/>
            </a:spcBef>
            <a:spcAft>
              <a:spcPct val="35000"/>
            </a:spcAft>
          </a:pPr>
          <a:r>
            <a:rPr lang="en-US" sz="4600" kern="1200" dirty="0" smtClean="0">
              <a:latin typeface="Courier"/>
              <a:cs typeface="Courier"/>
            </a:rPr>
            <a:t>mv</a:t>
          </a:r>
          <a:endParaRPr lang="en-US" sz="4600" kern="1200" dirty="0">
            <a:latin typeface="Courier"/>
            <a:cs typeface="Courier"/>
          </a:endParaRPr>
        </a:p>
      </dsp:txBody>
      <dsp:txXfrm>
        <a:off x="3032960" y="5334576"/>
        <a:ext cx="812637" cy="812637"/>
      </dsp:txXfrm>
    </dsp:sp>
    <dsp:sp modelId="{8DC48ACB-9595-CE4F-9940-BC4C0E630E78}">
      <dsp:nvSpPr>
        <dsp:cNvPr id="0" name=""/>
        <dsp:cNvSpPr/>
      </dsp:nvSpPr>
      <dsp:spPr>
        <a:xfrm>
          <a:off x="1469734" y="3995793"/>
          <a:ext cx="1149243" cy="1149243"/>
        </a:xfrm>
        <a:prstGeom prst="ellips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8420" tIns="58420" rIns="58420" bIns="58420" numCol="1" spcCol="1270" anchor="ctr" anchorCtr="0">
          <a:noAutofit/>
        </a:bodyPr>
        <a:lstStyle/>
        <a:p>
          <a:pPr lvl="0" algn="ctr" defTabSz="2044700">
            <a:lnSpc>
              <a:spcPct val="90000"/>
            </a:lnSpc>
            <a:spcBef>
              <a:spcPct val="0"/>
            </a:spcBef>
            <a:spcAft>
              <a:spcPct val="35000"/>
            </a:spcAft>
          </a:pPr>
          <a:r>
            <a:rPr lang="en-US" sz="4600" kern="1200" dirty="0" err="1" smtClean="0">
              <a:latin typeface="Courier"/>
              <a:cs typeface="Courier"/>
            </a:rPr>
            <a:t>ct</a:t>
          </a:r>
          <a:endParaRPr lang="en-US" sz="4600" kern="1200" dirty="0">
            <a:latin typeface="Courier"/>
            <a:cs typeface="Courier"/>
          </a:endParaRPr>
        </a:p>
      </dsp:txBody>
      <dsp:txXfrm>
        <a:off x="1638037" y="4164096"/>
        <a:ext cx="812637" cy="812637"/>
      </dsp:txXfrm>
    </dsp:sp>
    <dsp:sp modelId="{0C0FA312-D239-014A-982A-7F3586A728C8}">
      <dsp:nvSpPr>
        <dsp:cNvPr id="0" name=""/>
        <dsp:cNvSpPr/>
      </dsp:nvSpPr>
      <dsp:spPr>
        <a:xfrm>
          <a:off x="1153530" y="2202515"/>
          <a:ext cx="1149243" cy="1149243"/>
        </a:xfrm>
        <a:prstGeom prst="ellips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8420" tIns="58420" rIns="58420" bIns="58420" numCol="1" spcCol="1270" anchor="ctr" anchorCtr="0">
          <a:noAutofit/>
        </a:bodyPr>
        <a:lstStyle/>
        <a:p>
          <a:pPr lvl="0" algn="ctr" defTabSz="2044700">
            <a:lnSpc>
              <a:spcPct val="90000"/>
            </a:lnSpc>
            <a:spcBef>
              <a:spcPct val="0"/>
            </a:spcBef>
            <a:spcAft>
              <a:spcPct val="35000"/>
            </a:spcAft>
          </a:pPr>
          <a:r>
            <a:rPr lang="en-US" sz="4600" kern="1200" dirty="0" err="1" smtClean="0">
              <a:latin typeface="Courier"/>
              <a:cs typeface="Courier"/>
            </a:rPr>
            <a:t>ev</a:t>
          </a:r>
          <a:endParaRPr lang="en-US" sz="4600" kern="1200" dirty="0">
            <a:latin typeface="Courier"/>
            <a:cs typeface="Courier"/>
          </a:endParaRPr>
        </a:p>
      </dsp:txBody>
      <dsp:txXfrm>
        <a:off x="1321833" y="2370818"/>
        <a:ext cx="812637" cy="812637"/>
      </dsp:txXfrm>
    </dsp:sp>
    <dsp:sp modelId="{E2E0A35B-423F-FB4F-BE22-0B9C9F8D77EF}">
      <dsp:nvSpPr>
        <dsp:cNvPr id="0" name=""/>
        <dsp:cNvSpPr/>
      </dsp:nvSpPr>
      <dsp:spPr>
        <a:xfrm>
          <a:off x="2064002" y="625532"/>
          <a:ext cx="1149243" cy="1149243"/>
        </a:xfrm>
        <a:prstGeom prst="ellips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8420" tIns="58420" rIns="58420" bIns="58420" numCol="1" spcCol="1270" anchor="ctr" anchorCtr="0">
          <a:noAutofit/>
        </a:bodyPr>
        <a:lstStyle/>
        <a:p>
          <a:pPr lvl="0" algn="ctr" defTabSz="2044700">
            <a:lnSpc>
              <a:spcPct val="90000"/>
            </a:lnSpc>
            <a:spcBef>
              <a:spcPct val="0"/>
            </a:spcBef>
            <a:spcAft>
              <a:spcPct val="35000"/>
            </a:spcAft>
          </a:pPr>
          <a:r>
            <a:rPr lang="en-US" sz="4600" kern="1200" dirty="0" err="1" smtClean="0"/>
            <a:t>io</a:t>
          </a:r>
          <a:endParaRPr lang="en-US" sz="4600" kern="1200" dirty="0"/>
        </a:p>
      </dsp:txBody>
      <dsp:txXfrm>
        <a:off x="2232305" y="793835"/>
        <a:ext cx="812637" cy="8126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68EC51-7AF6-3F48-9697-6682DB2E99EA}">
      <dsp:nvSpPr>
        <dsp:cNvPr id="0" name=""/>
        <dsp:cNvSpPr/>
      </dsp:nvSpPr>
      <dsp:spPr>
        <a:xfrm>
          <a:off x="1646337" y="535982"/>
          <a:ext cx="5406825" cy="5406825"/>
        </a:xfrm>
        <a:prstGeom prst="blockArc">
          <a:avLst>
            <a:gd name="adj1" fmla="val 13800000"/>
            <a:gd name="adj2" fmla="val 16200000"/>
            <a:gd name="adj3" fmla="val 3061"/>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6FC4E4B9-DA9B-A747-B4C7-F61F1B58B019}">
      <dsp:nvSpPr>
        <dsp:cNvPr id="0" name=""/>
        <dsp:cNvSpPr/>
      </dsp:nvSpPr>
      <dsp:spPr>
        <a:xfrm>
          <a:off x="1646337" y="535982"/>
          <a:ext cx="5406825" cy="5406825"/>
        </a:xfrm>
        <a:prstGeom prst="blockArc">
          <a:avLst>
            <a:gd name="adj1" fmla="val 11400000"/>
            <a:gd name="adj2" fmla="val 13800000"/>
            <a:gd name="adj3" fmla="val 3061"/>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4FE929F1-75F9-1348-8DC3-0787B34F0282}">
      <dsp:nvSpPr>
        <dsp:cNvPr id="0" name=""/>
        <dsp:cNvSpPr/>
      </dsp:nvSpPr>
      <dsp:spPr>
        <a:xfrm>
          <a:off x="1646337" y="535982"/>
          <a:ext cx="5406825" cy="5406825"/>
        </a:xfrm>
        <a:prstGeom prst="blockArc">
          <a:avLst>
            <a:gd name="adj1" fmla="val 9000000"/>
            <a:gd name="adj2" fmla="val 11400000"/>
            <a:gd name="adj3" fmla="val 3061"/>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B959B4C8-BA27-614E-87B4-0B7E9C5CD463}">
      <dsp:nvSpPr>
        <dsp:cNvPr id="0" name=""/>
        <dsp:cNvSpPr/>
      </dsp:nvSpPr>
      <dsp:spPr>
        <a:xfrm>
          <a:off x="1646337" y="535982"/>
          <a:ext cx="5406825" cy="5406825"/>
        </a:xfrm>
        <a:prstGeom prst="blockArc">
          <a:avLst>
            <a:gd name="adj1" fmla="val 6600000"/>
            <a:gd name="adj2" fmla="val 9000000"/>
            <a:gd name="adj3" fmla="val 3061"/>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E7972836-A4D4-9742-ACEA-1C2B9F63DD76}">
      <dsp:nvSpPr>
        <dsp:cNvPr id="0" name=""/>
        <dsp:cNvSpPr/>
      </dsp:nvSpPr>
      <dsp:spPr>
        <a:xfrm>
          <a:off x="1646337" y="535982"/>
          <a:ext cx="5406825" cy="5406825"/>
        </a:xfrm>
        <a:prstGeom prst="blockArc">
          <a:avLst>
            <a:gd name="adj1" fmla="val 4200000"/>
            <a:gd name="adj2" fmla="val 6600000"/>
            <a:gd name="adj3" fmla="val 3061"/>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439161D7-CEED-E449-BC38-6997D277A937}">
      <dsp:nvSpPr>
        <dsp:cNvPr id="0" name=""/>
        <dsp:cNvSpPr/>
      </dsp:nvSpPr>
      <dsp:spPr>
        <a:xfrm>
          <a:off x="1646337" y="535982"/>
          <a:ext cx="5406825" cy="5406825"/>
        </a:xfrm>
        <a:prstGeom prst="blockArc">
          <a:avLst>
            <a:gd name="adj1" fmla="val 1800000"/>
            <a:gd name="adj2" fmla="val 4200000"/>
            <a:gd name="adj3" fmla="val 3061"/>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45312765-96BB-7941-BADD-711BAE05A0D9}">
      <dsp:nvSpPr>
        <dsp:cNvPr id="0" name=""/>
        <dsp:cNvSpPr/>
      </dsp:nvSpPr>
      <dsp:spPr>
        <a:xfrm>
          <a:off x="1646337" y="535982"/>
          <a:ext cx="5406825" cy="5406825"/>
        </a:xfrm>
        <a:prstGeom prst="blockArc">
          <a:avLst>
            <a:gd name="adj1" fmla="val 21000000"/>
            <a:gd name="adj2" fmla="val 1800000"/>
            <a:gd name="adj3" fmla="val 3061"/>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AB6824EB-7882-8A43-ACEC-1E9BF3C9E9B6}">
      <dsp:nvSpPr>
        <dsp:cNvPr id="0" name=""/>
        <dsp:cNvSpPr/>
      </dsp:nvSpPr>
      <dsp:spPr>
        <a:xfrm>
          <a:off x="1646337" y="535982"/>
          <a:ext cx="5406825" cy="5406825"/>
        </a:xfrm>
        <a:prstGeom prst="blockArc">
          <a:avLst>
            <a:gd name="adj1" fmla="val 18600000"/>
            <a:gd name="adj2" fmla="val 21000000"/>
            <a:gd name="adj3" fmla="val 3061"/>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50649910-3927-5E46-8208-A96ECA5271A6}">
      <dsp:nvSpPr>
        <dsp:cNvPr id="0" name=""/>
        <dsp:cNvSpPr/>
      </dsp:nvSpPr>
      <dsp:spPr>
        <a:xfrm>
          <a:off x="1646337" y="535982"/>
          <a:ext cx="5406825" cy="5406825"/>
        </a:xfrm>
        <a:prstGeom prst="blockArc">
          <a:avLst>
            <a:gd name="adj1" fmla="val 16200000"/>
            <a:gd name="adj2" fmla="val 18600000"/>
            <a:gd name="adj3" fmla="val 3061"/>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A985281C-DAA3-4C42-BA8B-A0413F0A7CCC}">
      <dsp:nvSpPr>
        <dsp:cNvPr id="0" name=""/>
        <dsp:cNvSpPr/>
      </dsp:nvSpPr>
      <dsp:spPr>
        <a:xfrm>
          <a:off x="3528862" y="2418507"/>
          <a:ext cx="1641775" cy="1641775"/>
        </a:xfrm>
        <a:prstGeom prst="ellips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r>
            <a:rPr lang="en-US" sz="6500" kern="1200" dirty="0" smtClean="0">
              <a:latin typeface="Courier"/>
              <a:cs typeface="Courier"/>
            </a:rPr>
            <a:t>B</a:t>
          </a:r>
          <a:endParaRPr lang="en-US" sz="6500" kern="1200" dirty="0">
            <a:latin typeface="Courier"/>
            <a:cs typeface="Courier"/>
          </a:endParaRPr>
        </a:p>
      </dsp:txBody>
      <dsp:txXfrm>
        <a:off x="3769294" y="2658939"/>
        <a:ext cx="1160911" cy="1160911"/>
      </dsp:txXfrm>
    </dsp:sp>
    <dsp:sp modelId="{2B00469C-226D-9D45-882C-28FE288C70F7}">
      <dsp:nvSpPr>
        <dsp:cNvPr id="0" name=""/>
        <dsp:cNvSpPr/>
      </dsp:nvSpPr>
      <dsp:spPr>
        <a:xfrm>
          <a:off x="3775128" y="2733"/>
          <a:ext cx="1149243" cy="1149243"/>
        </a:xfrm>
        <a:prstGeom prst="ellips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8420" tIns="58420" rIns="58420" bIns="58420" numCol="1" spcCol="1270" anchor="ctr" anchorCtr="0">
          <a:noAutofit/>
        </a:bodyPr>
        <a:lstStyle/>
        <a:p>
          <a:pPr lvl="0" algn="ctr" defTabSz="2044700">
            <a:lnSpc>
              <a:spcPct val="90000"/>
            </a:lnSpc>
            <a:spcBef>
              <a:spcPct val="0"/>
            </a:spcBef>
            <a:spcAft>
              <a:spcPct val="35000"/>
            </a:spcAft>
          </a:pPr>
          <a:r>
            <a:rPr lang="en-US" sz="4600" kern="1200" dirty="0" err="1" smtClean="0">
              <a:latin typeface="Courier"/>
              <a:cs typeface="Courier"/>
            </a:rPr>
            <a:t>im</a:t>
          </a:r>
          <a:endParaRPr lang="en-US" sz="4600" kern="1200" dirty="0">
            <a:latin typeface="Courier"/>
            <a:cs typeface="Courier"/>
          </a:endParaRPr>
        </a:p>
      </dsp:txBody>
      <dsp:txXfrm>
        <a:off x="3943431" y="171036"/>
        <a:ext cx="812637" cy="812637"/>
      </dsp:txXfrm>
    </dsp:sp>
    <dsp:sp modelId="{05701634-F070-6249-B752-F85D114EF07B}">
      <dsp:nvSpPr>
        <dsp:cNvPr id="0" name=""/>
        <dsp:cNvSpPr/>
      </dsp:nvSpPr>
      <dsp:spPr>
        <a:xfrm>
          <a:off x="5486254" y="625532"/>
          <a:ext cx="1149243" cy="1149243"/>
        </a:xfrm>
        <a:prstGeom prst="ellips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8420" tIns="58420" rIns="58420" bIns="58420" numCol="1" spcCol="1270" anchor="ctr" anchorCtr="0">
          <a:noAutofit/>
        </a:bodyPr>
        <a:lstStyle/>
        <a:p>
          <a:pPr lvl="0" algn="ctr" defTabSz="2044700">
            <a:lnSpc>
              <a:spcPct val="90000"/>
            </a:lnSpc>
            <a:spcBef>
              <a:spcPct val="0"/>
            </a:spcBef>
            <a:spcAft>
              <a:spcPct val="35000"/>
            </a:spcAft>
          </a:pPr>
          <a:r>
            <a:rPr lang="en-US" sz="4600" kern="1200" dirty="0" err="1" smtClean="0">
              <a:latin typeface="Courier"/>
              <a:cs typeface="Courier"/>
            </a:rPr>
            <a:t>fx</a:t>
          </a:r>
          <a:endParaRPr lang="en-US" sz="4600" kern="1200" dirty="0">
            <a:latin typeface="Courier"/>
            <a:cs typeface="Courier"/>
          </a:endParaRPr>
        </a:p>
      </dsp:txBody>
      <dsp:txXfrm>
        <a:off x="5654557" y="793835"/>
        <a:ext cx="812637" cy="812637"/>
      </dsp:txXfrm>
    </dsp:sp>
    <dsp:sp modelId="{70D29A78-C794-A943-8930-E7B65BAB34D2}">
      <dsp:nvSpPr>
        <dsp:cNvPr id="0" name=""/>
        <dsp:cNvSpPr/>
      </dsp:nvSpPr>
      <dsp:spPr>
        <a:xfrm>
          <a:off x="6396726" y="2202515"/>
          <a:ext cx="1149243" cy="1149243"/>
        </a:xfrm>
        <a:prstGeom prst="ellips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8420" tIns="58420" rIns="58420" bIns="58420" numCol="1" spcCol="1270" anchor="ctr" anchorCtr="0">
          <a:noAutofit/>
        </a:bodyPr>
        <a:lstStyle/>
        <a:p>
          <a:pPr lvl="0" algn="ctr" defTabSz="2044700">
            <a:lnSpc>
              <a:spcPct val="90000"/>
            </a:lnSpc>
            <a:spcBef>
              <a:spcPct val="0"/>
            </a:spcBef>
            <a:spcAft>
              <a:spcPct val="35000"/>
            </a:spcAft>
          </a:pPr>
          <a:r>
            <a:rPr lang="en-US" sz="4600" kern="1200" dirty="0" err="1" smtClean="0">
              <a:latin typeface="Courier"/>
              <a:cs typeface="Courier"/>
            </a:rPr>
            <a:t>fs</a:t>
          </a:r>
          <a:endParaRPr lang="en-US" sz="4600" kern="1200" dirty="0">
            <a:latin typeface="Courier"/>
            <a:cs typeface="Courier"/>
          </a:endParaRPr>
        </a:p>
      </dsp:txBody>
      <dsp:txXfrm>
        <a:off x="6565029" y="2370818"/>
        <a:ext cx="812637" cy="812637"/>
      </dsp:txXfrm>
    </dsp:sp>
    <dsp:sp modelId="{75A90291-0F21-0042-A740-BDE81C09F6EF}">
      <dsp:nvSpPr>
        <dsp:cNvPr id="0" name=""/>
        <dsp:cNvSpPr/>
      </dsp:nvSpPr>
      <dsp:spPr>
        <a:xfrm>
          <a:off x="6080522" y="3995793"/>
          <a:ext cx="1149243" cy="1149243"/>
        </a:xfrm>
        <a:prstGeom prst="ellips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8420" tIns="58420" rIns="58420" bIns="58420" numCol="1" spcCol="1270" anchor="ctr" anchorCtr="0">
          <a:noAutofit/>
        </a:bodyPr>
        <a:lstStyle/>
        <a:p>
          <a:pPr lvl="0" algn="ctr" defTabSz="2044700">
            <a:lnSpc>
              <a:spcPct val="90000"/>
            </a:lnSpc>
            <a:spcBef>
              <a:spcPct val="0"/>
            </a:spcBef>
            <a:spcAft>
              <a:spcPct val="35000"/>
            </a:spcAft>
          </a:pPr>
          <a:r>
            <a:rPr lang="en-US" sz="4600" kern="1200" dirty="0" err="1" smtClean="0">
              <a:latin typeface="Courier"/>
              <a:cs typeface="Courier"/>
            </a:rPr>
            <a:t>ft</a:t>
          </a:r>
          <a:endParaRPr lang="en-US" sz="4600" kern="1200" dirty="0">
            <a:latin typeface="Courier"/>
            <a:cs typeface="Courier"/>
          </a:endParaRPr>
        </a:p>
      </dsp:txBody>
      <dsp:txXfrm>
        <a:off x="6248825" y="4164096"/>
        <a:ext cx="812637" cy="812637"/>
      </dsp:txXfrm>
    </dsp:sp>
    <dsp:sp modelId="{F0A136DC-90BD-6A49-9B80-71BFC67B5148}">
      <dsp:nvSpPr>
        <dsp:cNvPr id="0" name=""/>
        <dsp:cNvSpPr/>
      </dsp:nvSpPr>
      <dsp:spPr>
        <a:xfrm>
          <a:off x="4685599" y="5166273"/>
          <a:ext cx="1149243" cy="1149243"/>
        </a:xfrm>
        <a:prstGeom prst="ellips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8420" tIns="58420" rIns="58420" bIns="58420" numCol="1" spcCol="1270" anchor="ctr" anchorCtr="0">
          <a:noAutofit/>
        </a:bodyPr>
        <a:lstStyle/>
        <a:p>
          <a:pPr lvl="0" algn="ctr" defTabSz="2044700">
            <a:lnSpc>
              <a:spcPct val="90000"/>
            </a:lnSpc>
            <a:spcBef>
              <a:spcPct val="0"/>
            </a:spcBef>
            <a:spcAft>
              <a:spcPct val="35000"/>
            </a:spcAft>
          </a:pPr>
          <a:r>
            <a:rPr lang="en-US" sz="4600" kern="1200" dirty="0" smtClean="0">
              <a:latin typeface="Courier"/>
              <a:cs typeface="Courier"/>
            </a:rPr>
            <a:t>cl</a:t>
          </a:r>
          <a:endParaRPr lang="en-US" sz="4600" kern="1200" dirty="0">
            <a:latin typeface="Courier"/>
            <a:cs typeface="Courier"/>
          </a:endParaRPr>
        </a:p>
      </dsp:txBody>
      <dsp:txXfrm>
        <a:off x="4853902" y="5334576"/>
        <a:ext cx="812637" cy="812637"/>
      </dsp:txXfrm>
    </dsp:sp>
    <dsp:sp modelId="{5183CD0B-34F9-914C-9D33-8652DD554DC3}">
      <dsp:nvSpPr>
        <dsp:cNvPr id="0" name=""/>
        <dsp:cNvSpPr/>
      </dsp:nvSpPr>
      <dsp:spPr>
        <a:xfrm>
          <a:off x="2864657" y="5166273"/>
          <a:ext cx="1149243" cy="1149243"/>
        </a:xfrm>
        <a:prstGeom prst="ellips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8420" tIns="58420" rIns="58420" bIns="58420" numCol="1" spcCol="1270" anchor="ctr" anchorCtr="0">
          <a:noAutofit/>
        </a:bodyPr>
        <a:lstStyle/>
        <a:p>
          <a:pPr lvl="0" algn="ctr" defTabSz="2044700">
            <a:lnSpc>
              <a:spcPct val="90000"/>
            </a:lnSpc>
            <a:spcBef>
              <a:spcPct val="0"/>
            </a:spcBef>
            <a:spcAft>
              <a:spcPct val="35000"/>
            </a:spcAft>
          </a:pPr>
          <a:r>
            <a:rPr lang="en-US" sz="4600" kern="1200" dirty="0" smtClean="0">
              <a:latin typeface="Courier"/>
              <a:cs typeface="Courier"/>
            </a:rPr>
            <a:t>mv</a:t>
          </a:r>
          <a:endParaRPr lang="en-US" sz="4600" kern="1200" dirty="0">
            <a:latin typeface="Courier"/>
            <a:cs typeface="Courier"/>
          </a:endParaRPr>
        </a:p>
      </dsp:txBody>
      <dsp:txXfrm>
        <a:off x="3032960" y="5334576"/>
        <a:ext cx="812637" cy="812637"/>
      </dsp:txXfrm>
    </dsp:sp>
    <dsp:sp modelId="{8DC48ACB-9595-CE4F-9940-BC4C0E630E78}">
      <dsp:nvSpPr>
        <dsp:cNvPr id="0" name=""/>
        <dsp:cNvSpPr/>
      </dsp:nvSpPr>
      <dsp:spPr>
        <a:xfrm>
          <a:off x="1469734" y="3995793"/>
          <a:ext cx="1149243" cy="1149243"/>
        </a:xfrm>
        <a:prstGeom prst="ellips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8420" tIns="58420" rIns="58420" bIns="58420" numCol="1" spcCol="1270" anchor="ctr" anchorCtr="0">
          <a:noAutofit/>
        </a:bodyPr>
        <a:lstStyle/>
        <a:p>
          <a:pPr lvl="0" algn="ctr" defTabSz="2044700">
            <a:lnSpc>
              <a:spcPct val="90000"/>
            </a:lnSpc>
            <a:spcBef>
              <a:spcPct val="0"/>
            </a:spcBef>
            <a:spcAft>
              <a:spcPct val="35000"/>
            </a:spcAft>
          </a:pPr>
          <a:r>
            <a:rPr lang="en-US" sz="4600" kern="1200" dirty="0" err="1" smtClean="0">
              <a:latin typeface="Courier"/>
              <a:cs typeface="Courier"/>
            </a:rPr>
            <a:t>ct</a:t>
          </a:r>
          <a:endParaRPr lang="en-US" sz="4600" kern="1200" dirty="0">
            <a:latin typeface="Courier"/>
            <a:cs typeface="Courier"/>
          </a:endParaRPr>
        </a:p>
      </dsp:txBody>
      <dsp:txXfrm>
        <a:off x="1638037" y="4164096"/>
        <a:ext cx="812637" cy="812637"/>
      </dsp:txXfrm>
    </dsp:sp>
    <dsp:sp modelId="{0C0FA312-D239-014A-982A-7F3586A728C8}">
      <dsp:nvSpPr>
        <dsp:cNvPr id="0" name=""/>
        <dsp:cNvSpPr/>
      </dsp:nvSpPr>
      <dsp:spPr>
        <a:xfrm>
          <a:off x="1153530" y="2202515"/>
          <a:ext cx="1149243" cy="1149243"/>
        </a:xfrm>
        <a:prstGeom prst="ellips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8420" tIns="58420" rIns="58420" bIns="58420" numCol="1" spcCol="1270" anchor="ctr" anchorCtr="0">
          <a:noAutofit/>
        </a:bodyPr>
        <a:lstStyle/>
        <a:p>
          <a:pPr lvl="0" algn="ctr" defTabSz="2044700">
            <a:lnSpc>
              <a:spcPct val="90000"/>
            </a:lnSpc>
            <a:spcBef>
              <a:spcPct val="0"/>
            </a:spcBef>
            <a:spcAft>
              <a:spcPct val="35000"/>
            </a:spcAft>
          </a:pPr>
          <a:r>
            <a:rPr lang="en-US" sz="4600" kern="1200" dirty="0" err="1" smtClean="0">
              <a:latin typeface="Courier"/>
              <a:cs typeface="Courier"/>
            </a:rPr>
            <a:t>ev</a:t>
          </a:r>
          <a:endParaRPr lang="en-US" sz="4600" kern="1200" dirty="0">
            <a:latin typeface="Courier"/>
            <a:cs typeface="Courier"/>
          </a:endParaRPr>
        </a:p>
      </dsp:txBody>
      <dsp:txXfrm>
        <a:off x="1321833" y="2370818"/>
        <a:ext cx="812637" cy="812637"/>
      </dsp:txXfrm>
    </dsp:sp>
    <dsp:sp modelId="{E2E0A35B-423F-FB4F-BE22-0B9C9F8D77EF}">
      <dsp:nvSpPr>
        <dsp:cNvPr id="0" name=""/>
        <dsp:cNvSpPr/>
      </dsp:nvSpPr>
      <dsp:spPr>
        <a:xfrm>
          <a:off x="2064002" y="625532"/>
          <a:ext cx="1149243" cy="1149243"/>
        </a:xfrm>
        <a:prstGeom prst="ellips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8420" tIns="58420" rIns="58420" bIns="58420" numCol="1" spcCol="1270" anchor="ctr" anchorCtr="0">
          <a:noAutofit/>
        </a:bodyPr>
        <a:lstStyle/>
        <a:p>
          <a:pPr lvl="0" algn="ctr" defTabSz="2044700">
            <a:lnSpc>
              <a:spcPct val="90000"/>
            </a:lnSpc>
            <a:spcBef>
              <a:spcPct val="0"/>
            </a:spcBef>
            <a:spcAft>
              <a:spcPct val="35000"/>
            </a:spcAft>
          </a:pPr>
          <a:r>
            <a:rPr lang="en-US" sz="4600" kern="1200" dirty="0" err="1" smtClean="0">
              <a:latin typeface="Courier"/>
              <a:cs typeface="Courier"/>
            </a:rPr>
            <a:t>io</a:t>
          </a:r>
          <a:endParaRPr lang="en-US" sz="4600" kern="1200" dirty="0">
            <a:latin typeface="Courier"/>
            <a:cs typeface="Courier"/>
          </a:endParaRPr>
        </a:p>
      </dsp:txBody>
      <dsp:txXfrm>
        <a:off x="2232305" y="793835"/>
        <a:ext cx="812637" cy="81263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68EC51-7AF6-3F48-9697-6682DB2E99EA}">
      <dsp:nvSpPr>
        <dsp:cNvPr id="0" name=""/>
        <dsp:cNvSpPr/>
      </dsp:nvSpPr>
      <dsp:spPr>
        <a:xfrm>
          <a:off x="1646337" y="535982"/>
          <a:ext cx="5406825" cy="5406825"/>
        </a:xfrm>
        <a:prstGeom prst="blockArc">
          <a:avLst>
            <a:gd name="adj1" fmla="val 13800000"/>
            <a:gd name="adj2" fmla="val 16200000"/>
            <a:gd name="adj3" fmla="val 3061"/>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6FC4E4B9-DA9B-A747-B4C7-F61F1B58B019}">
      <dsp:nvSpPr>
        <dsp:cNvPr id="0" name=""/>
        <dsp:cNvSpPr/>
      </dsp:nvSpPr>
      <dsp:spPr>
        <a:xfrm>
          <a:off x="1646337" y="535982"/>
          <a:ext cx="5406825" cy="5406825"/>
        </a:xfrm>
        <a:prstGeom prst="blockArc">
          <a:avLst>
            <a:gd name="adj1" fmla="val 11400000"/>
            <a:gd name="adj2" fmla="val 13800000"/>
            <a:gd name="adj3" fmla="val 3061"/>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4FE929F1-75F9-1348-8DC3-0787B34F0282}">
      <dsp:nvSpPr>
        <dsp:cNvPr id="0" name=""/>
        <dsp:cNvSpPr/>
      </dsp:nvSpPr>
      <dsp:spPr>
        <a:xfrm>
          <a:off x="1646337" y="535982"/>
          <a:ext cx="5406825" cy="5406825"/>
        </a:xfrm>
        <a:prstGeom prst="blockArc">
          <a:avLst>
            <a:gd name="adj1" fmla="val 9000000"/>
            <a:gd name="adj2" fmla="val 11400000"/>
            <a:gd name="adj3" fmla="val 3061"/>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B959B4C8-BA27-614E-87B4-0B7E9C5CD463}">
      <dsp:nvSpPr>
        <dsp:cNvPr id="0" name=""/>
        <dsp:cNvSpPr/>
      </dsp:nvSpPr>
      <dsp:spPr>
        <a:xfrm>
          <a:off x="1646337" y="535982"/>
          <a:ext cx="5406825" cy="5406825"/>
        </a:xfrm>
        <a:prstGeom prst="blockArc">
          <a:avLst>
            <a:gd name="adj1" fmla="val 6600000"/>
            <a:gd name="adj2" fmla="val 9000000"/>
            <a:gd name="adj3" fmla="val 3061"/>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E7972836-A4D4-9742-ACEA-1C2B9F63DD76}">
      <dsp:nvSpPr>
        <dsp:cNvPr id="0" name=""/>
        <dsp:cNvSpPr/>
      </dsp:nvSpPr>
      <dsp:spPr>
        <a:xfrm>
          <a:off x="1646337" y="535982"/>
          <a:ext cx="5406825" cy="5406825"/>
        </a:xfrm>
        <a:prstGeom prst="blockArc">
          <a:avLst>
            <a:gd name="adj1" fmla="val 4200000"/>
            <a:gd name="adj2" fmla="val 6600000"/>
            <a:gd name="adj3" fmla="val 3061"/>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439161D7-CEED-E449-BC38-6997D277A937}">
      <dsp:nvSpPr>
        <dsp:cNvPr id="0" name=""/>
        <dsp:cNvSpPr/>
      </dsp:nvSpPr>
      <dsp:spPr>
        <a:xfrm>
          <a:off x="1646337" y="535982"/>
          <a:ext cx="5406825" cy="5406825"/>
        </a:xfrm>
        <a:prstGeom prst="blockArc">
          <a:avLst>
            <a:gd name="adj1" fmla="val 1800000"/>
            <a:gd name="adj2" fmla="val 4200000"/>
            <a:gd name="adj3" fmla="val 3061"/>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45312765-96BB-7941-BADD-711BAE05A0D9}">
      <dsp:nvSpPr>
        <dsp:cNvPr id="0" name=""/>
        <dsp:cNvSpPr/>
      </dsp:nvSpPr>
      <dsp:spPr>
        <a:xfrm>
          <a:off x="1646337" y="535982"/>
          <a:ext cx="5406825" cy="5406825"/>
        </a:xfrm>
        <a:prstGeom prst="blockArc">
          <a:avLst>
            <a:gd name="adj1" fmla="val 21000000"/>
            <a:gd name="adj2" fmla="val 1800000"/>
            <a:gd name="adj3" fmla="val 3061"/>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AB6824EB-7882-8A43-ACEC-1E9BF3C9E9B6}">
      <dsp:nvSpPr>
        <dsp:cNvPr id="0" name=""/>
        <dsp:cNvSpPr/>
      </dsp:nvSpPr>
      <dsp:spPr>
        <a:xfrm>
          <a:off x="1646337" y="535982"/>
          <a:ext cx="5406825" cy="5406825"/>
        </a:xfrm>
        <a:prstGeom prst="blockArc">
          <a:avLst>
            <a:gd name="adj1" fmla="val 18600000"/>
            <a:gd name="adj2" fmla="val 21000000"/>
            <a:gd name="adj3" fmla="val 3061"/>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50649910-3927-5E46-8208-A96ECA5271A6}">
      <dsp:nvSpPr>
        <dsp:cNvPr id="0" name=""/>
        <dsp:cNvSpPr/>
      </dsp:nvSpPr>
      <dsp:spPr>
        <a:xfrm>
          <a:off x="1646337" y="535982"/>
          <a:ext cx="5406825" cy="5406825"/>
        </a:xfrm>
        <a:prstGeom prst="blockArc">
          <a:avLst>
            <a:gd name="adj1" fmla="val 16200000"/>
            <a:gd name="adj2" fmla="val 18600000"/>
            <a:gd name="adj3" fmla="val 3061"/>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A985281C-DAA3-4C42-BA8B-A0413F0A7CCC}">
      <dsp:nvSpPr>
        <dsp:cNvPr id="0" name=""/>
        <dsp:cNvSpPr/>
      </dsp:nvSpPr>
      <dsp:spPr>
        <a:xfrm>
          <a:off x="3528862" y="2418507"/>
          <a:ext cx="1641775" cy="1641775"/>
        </a:xfrm>
        <a:prstGeom prst="ellips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r>
            <a:rPr lang="en-US" sz="6500" kern="1200" dirty="0" smtClean="0">
              <a:latin typeface="Courier"/>
              <a:cs typeface="Courier"/>
            </a:rPr>
            <a:t>B</a:t>
          </a:r>
          <a:endParaRPr lang="en-US" sz="6500" kern="1200" dirty="0">
            <a:latin typeface="Courier"/>
            <a:cs typeface="Courier"/>
          </a:endParaRPr>
        </a:p>
      </dsp:txBody>
      <dsp:txXfrm>
        <a:off x="3769294" y="2658939"/>
        <a:ext cx="1160911" cy="1160911"/>
      </dsp:txXfrm>
    </dsp:sp>
    <dsp:sp modelId="{2B00469C-226D-9D45-882C-28FE288C70F7}">
      <dsp:nvSpPr>
        <dsp:cNvPr id="0" name=""/>
        <dsp:cNvSpPr/>
      </dsp:nvSpPr>
      <dsp:spPr>
        <a:xfrm>
          <a:off x="3775128" y="2733"/>
          <a:ext cx="1149243" cy="1149243"/>
        </a:xfrm>
        <a:prstGeom prst="ellips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8420" tIns="58420" rIns="58420" bIns="58420" numCol="1" spcCol="1270" anchor="ctr" anchorCtr="0">
          <a:noAutofit/>
        </a:bodyPr>
        <a:lstStyle/>
        <a:p>
          <a:pPr lvl="0" algn="ctr" defTabSz="2044700">
            <a:lnSpc>
              <a:spcPct val="90000"/>
            </a:lnSpc>
            <a:spcBef>
              <a:spcPct val="0"/>
            </a:spcBef>
            <a:spcAft>
              <a:spcPct val="35000"/>
            </a:spcAft>
          </a:pPr>
          <a:r>
            <a:rPr lang="en-US" sz="4600" kern="1200" dirty="0" err="1" smtClean="0">
              <a:latin typeface="Courier"/>
              <a:cs typeface="Courier"/>
            </a:rPr>
            <a:t>im</a:t>
          </a:r>
          <a:endParaRPr lang="en-US" sz="4600" kern="1200" dirty="0">
            <a:latin typeface="Courier"/>
            <a:cs typeface="Courier"/>
          </a:endParaRPr>
        </a:p>
      </dsp:txBody>
      <dsp:txXfrm>
        <a:off x="3943431" y="171036"/>
        <a:ext cx="812637" cy="812637"/>
      </dsp:txXfrm>
    </dsp:sp>
    <dsp:sp modelId="{05701634-F070-6249-B752-F85D114EF07B}">
      <dsp:nvSpPr>
        <dsp:cNvPr id="0" name=""/>
        <dsp:cNvSpPr/>
      </dsp:nvSpPr>
      <dsp:spPr>
        <a:xfrm>
          <a:off x="5486254" y="625532"/>
          <a:ext cx="1149243" cy="1149243"/>
        </a:xfrm>
        <a:prstGeom prst="ellips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8420" tIns="58420" rIns="58420" bIns="58420" numCol="1" spcCol="1270" anchor="ctr" anchorCtr="0">
          <a:noAutofit/>
        </a:bodyPr>
        <a:lstStyle/>
        <a:p>
          <a:pPr lvl="0" algn="ctr" defTabSz="2044700">
            <a:lnSpc>
              <a:spcPct val="90000"/>
            </a:lnSpc>
            <a:spcBef>
              <a:spcPct val="0"/>
            </a:spcBef>
            <a:spcAft>
              <a:spcPct val="35000"/>
            </a:spcAft>
          </a:pPr>
          <a:r>
            <a:rPr lang="en-US" sz="4600" kern="1200" dirty="0" err="1" smtClean="0">
              <a:latin typeface="Courier"/>
              <a:cs typeface="Courier"/>
            </a:rPr>
            <a:t>fx</a:t>
          </a:r>
          <a:endParaRPr lang="en-US" sz="4600" kern="1200" dirty="0">
            <a:latin typeface="Courier"/>
            <a:cs typeface="Courier"/>
          </a:endParaRPr>
        </a:p>
      </dsp:txBody>
      <dsp:txXfrm>
        <a:off x="5654557" y="793835"/>
        <a:ext cx="812637" cy="812637"/>
      </dsp:txXfrm>
    </dsp:sp>
    <dsp:sp modelId="{70D29A78-C794-A943-8930-E7B65BAB34D2}">
      <dsp:nvSpPr>
        <dsp:cNvPr id="0" name=""/>
        <dsp:cNvSpPr/>
      </dsp:nvSpPr>
      <dsp:spPr>
        <a:xfrm>
          <a:off x="6396726" y="2202515"/>
          <a:ext cx="1149243" cy="1149243"/>
        </a:xfrm>
        <a:prstGeom prst="ellips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8420" tIns="58420" rIns="58420" bIns="58420" numCol="1" spcCol="1270" anchor="ctr" anchorCtr="0">
          <a:noAutofit/>
        </a:bodyPr>
        <a:lstStyle/>
        <a:p>
          <a:pPr lvl="0" algn="ctr" defTabSz="2044700">
            <a:lnSpc>
              <a:spcPct val="90000"/>
            </a:lnSpc>
            <a:spcBef>
              <a:spcPct val="0"/>
            </a:spcBef>
            <a:spcAft>
              <a:spcPct val="35000"/>
            </a:spcAft>
          </a:pPr>
          <a:r>
            <a:rPr lang="en-US" sz="4600" kern="1200" dirty="0" err="1" smtClean="0">
              <a:latin typeface="Courier"/>
              <a:cs typeface="Courier"/>
            </a:rPr>
            <a:t>fs</a:t>
          </a:r>
          <a:endParaRPr lang="en-US" sz="4600" kern="1200" dirty="0">
            <a:latin typeface="Courier"/>
            <a:cs typeface="Courier"/>
          </a:endParaRPr>
        </a:p>
      </dsp:txBody>
      <dsp:txXfrm>
        <a:off x="6565029" y="2370818"/>
        <a:ext cx="812637" cy="812637"/>
      </dsp:txXfrm>
    </dsp:sp>
    <dsp:sp modelId="{75A90291-0F21-0042-A740-BDE81C09F6EF}">
      <dsp:nvSpPr>
        <dsp:cNvPr id="0" name=""/>
        <dsp:cNvSpPr/>
      </dsp:nvSpPr>
      <dsp:spPr>
        <a:xfrm>
          <a:off x="6080522" y="3995793"/>
          <a:ext cx="1149243" cy="1149243"/>
        </a:xfrm>
        <a:prstGeom prst="ellips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8420" tIns="58420" rIns="58420" bIns="58420" numCol="1" spcCol="1270" anchor="ctr" anchorCtr="0">
          <a:noAutofit/>
        </a:bodyPr>
        <a:lstStyle/>
        <a:p>
          <a:pPr lvl="0" algn="ctr" defTabSz="2044700">
            <a:lnSpc>
              <a:spcPct val="90000"/>
            </a:lnSpc>
            <a:spcBef>
              <a:spcPct val="0"/>
            </a:spcBef>
            <a:spcAft>
              <a:spcPct val="35000"/>
            </a:spcAft>
          </a:pPr>
          <a:r>
            <a:rPr lang="en-US" sz="4600" kern="1200" dirty="0" err="1" smtClean="0">
              <a:latin typeface="Courier"/>
              <a:cs typeface="Courier"/>
            </a:rPr>
            <a:t>ft</a:t>
          </a:r>
          <a:endParaRPr lang="en-US" sz="4600" kern="1200" dirty="0">
            <a:latin typeface="Courier"/>
            <a:cs typeface="Courier"/>
          </a:endParaRPr>
        </a:p>
      </dsp:txBody>
      <dsp:txXfrm>
        <a:off x="6248825" y="4164096"/>
        <a:ext cx="812637" cy="812637"/>
      </dsp:txXfrm>
    </dsp:sp>
    <dsp:sp modelId="{F0A136DC-90BD-6A49-9B80-71BFC67B5148}">
      <dsp:nvSpPr>
        <dsp:cNvPr id="0" name=""/>
        <dsp:cNvSpPr/>
      </dsp:nvSpPr>
      <dsp:spPr>
        <a:xfrm>
          <a:off x="4685599" y="5166273"/>
          <a:ext cx="1149243" cy="1149243"/>
        </a:xfrm>
        <a:prstGeom prst="ellips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8420" tIns="58420" rIns="58420" bIns="58420" numCol="1" spcCol="1270" anchor="ctr" anchorCtr="0">
          <a:noAutofit/>
        </a:bodyPr>
        <a:lstStyle/>
        <a:p>
          <a:pPr lvl="0" algn="ctr" defTabSz="2044700">
            <a:lnSpc>
              <a:spcPct val="90000"/>
            </a:lnSpc>
            <a:spcBef>
              <a:spcPct val="0"/>
            </a:spcBef>
            <a:spcAft>
              <a:spcPct val="35000"/>
            </a:spcAft>
          </a:pPr>
          <a:r>
            <a:rPr lang="en-US" sz="4600" kern="1200" dirty="0" smtClean="0">
              <a:latin typeface="Courier"/>
              <a:cs typeface="Courier"/>
            </a:rPr>
            <a:t>cl</a:t>
          </a:r>
          <a:endParaRPr lang="en-US" sz="4600" kern="1200" dirty="0">
            <a:latin typeface="Courier"/>
            <a:cs typeface="Courier"/>
          </a:endParaRPr>
        </a:p>
      </dsp:txBody>
      <dsp:txXfrm>
        <a:off x="4853902" y="5334576"/>
        <a:ext cx="812637" cy="812637"/>
      </dsp:txXfrm>
    </dsp:sp>
    <dsp:sp modelId="{5183CD0B-34F9-914C-9D33-8652DD554DC3}">
      <dsp:nvSpPr>
        <dsp:cNvPr id="0" name=""/>
        <dsp:cNvSpPr/>
      </dsp:nvSpPr>
      <dsp:spPr>
        <a:xfrm>
          <a:off x="2864657" y="5166273"/>
          <a:ext cx="1149243" cy="1149243"/>
        </a:xfrm>
        <a:prstGeom prst="ellips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8420" tIns="58420" rIns="58420" bIns="58420" numCol="1" spcCol="1270" anchor="ctr" anchorCtr="0">
          <a:noAutofit/>
        </a:bodyPr>
        <a:lstStyle/>
        <a:p>
          <a:pPr lvl="0" algn="ctr" defTabSz="2044700">
            <a:lnSpc>
              <a:spcPct val="90000"/>
            </a:lnSpc>
            <a:spcBef>
              <a:spcPct val="0"/>
            </a:spcBef>
            <a:spcAft>
              <a:spcPct val="35000"/>
            </a:spcAft>
          </a:pPr>
          <a:r>
            <a:rPr lang="en-US" sz="4600" kern="1200" dirty="0" smtClean="0">
              <a:latin typeface="Courier"/>
              <a:cs typeface="Courier"/>
            </a:rPr>
            <a:t>mv</a:t>
          </a:r>
          <a:endParaRPr lang="en-US" sz="4600" kern="1200" dirty="0">
            <a:latin typeface="Courier"/>
            <a:cs typeface="Courier"/>
          </a:endParaRPr>
        </a:p>
      </dsp:txBody>
      <dsp:txXfrm>
        <a:off x="3032960" y="5334576"/>
        <a:ext cx="812637" cy="812637"/>
      </dsp:txXfrm>
    </dsp:sp>
    <dsp:sp modelId="{8DC48ACB-9595-CE4F-9940-BC4C0E630E78}">
      <dsp:nvSpPr>
        <dsp:cNvPr id="0" name=""/>
        <dsp:cNvSpPr/>
      </dsp:nvSpPr>
      <dsp:spPr>
        <a:xfrm>
          <a:off x="1469734" y="3995793"/>
          <a:ext cx="1149243" cy="1149243"/>
        </a:xfrm>
        <a:prstGeom prst="ellips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8420" tIns="58420" rIns="58420" bIns="58420" numCol="1" spcCol="1270" anchor="ctr" anchorCtr="0">
          <a:noAutofit/>
        </a:bodyPr>
        <a:lstStyle/>
        <a:p>
          <a:pPr lvl="0" algn="ctr" defTabSz="2044700">
            <a:lnSpc>
              <a:spcPct val="90000"/>
            </a:lnSpc>
            <a:spcBef>
              <a:spcPct val="0"/>
            </a:spcBef>
            <a:spcAft>
              <a:spcPct val="35000"/>
            </a:spcAft>
          </a:pPr>
          <a:r>
            <a:rPr lang="en-US" sz="4600" kern="1200" dirty="0" err="1" smtClean="0">
              <a:latin typeface="Courier"/>
              <a:cs typeface="Courier"/>
            </a:rPr>
            <a:t>ct</a:t>
          </a:r>
          <a:endParaRPr lang="en-US" sz="4600" kern="1200" dirty="0">
            <a:latin typeface="Courier"/>
            <a:cs typeface="Courier"/>
          </a:endParaRPr>
        </a:p>
      </dsp:txBody>
      <dsp:txXfrm>
        <a:off x="1638037" y="4164096"/>
        <a:ext cx="812637" cy="812637"/>
      </dsp:txXfrm>
    </dsp:sp>
    <dsp:sp modelId="{0C0FA312-D239-014A-982A-7F3586A728C8}">
      <dsp:nvSpPr>
        <dsp:cNvPr id="0" name=""/>
        <dsp:cNvSpPr/>
      </dsp:nvSpPr>
      <dsp:spPr>
        <a:xfrm>
          <a:off x="1153530" y="2202515"/>
          <a:ext cx="1149243" cy="1149243"/>
        </a:xfrm>
        <a:prstGeom prst="ellips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8420" tIns="58420" rIns="58420" bIns="58420" numCol="1" spcCol="1270" anchor="ctr" anchorCtr="0">
          <a:noAutofit/>
        </a:bodyPr>
        <a:lstStyle/>
        <a:p>
          <a:pPr lvl="0" algn="ctr" defTabSz="2044700">
            <a:lnSpc>
              <a:spcPct val="90000"/>
            </a:lnSpc>
            <a:spcBef>
              <a:spcPct val="0"/>
            </a:spcBef>
            <a:spcAft>
              <a:spcPct val="35000"/>
            </a:spcAft>
          </a:pPr>
          <a:r>
            <a:rPr lang="en-US" sz="4600" kern="1200" dirty="0" err="1" smtClean="0">
              <a:latin typeface="Courier"/>
              <a:cs typeface="Courier"/>
            </a:rPr>
            <a:t>ev</a:t>
          </a:r>
          <a:endParaRPr lang="en-US" sz="4600" kern="1200" dirty="0">
            <a:latin typeface="Courier"/>
            <a:cs typeface="Courier"/>
          </a:endParaRPr>
        </a:p>
      </dsp:txBody>
      <dsp:txXfrm>
        <a:off x="1321833" y="2370818"/>
        <a:ext cx="812637" cy="812637"/>
      </dsp:txXfrm>
    </dsp:sp>
    <dsp:sp modelId="{E2E0A35B-423F-FB4F-BE22-0B9C9F8D77EF}">
      <dsp:nvSpPr>
        <dsp:cNvPr id="0" name=""/>
        <dsp:cNvSpPr/>
      </dsp:nvSpPr>
      <dsp:spPr>
        <a:xfrm>
          <a:off x="2064002" y="625532"/>
          <a:ext cx="1149243" cy="1149243"/>
        </a:xfrm>
        <a:prstGeom prst="ellips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8420" tIns="58420" rIns="58420" bIns="58420" numCol="1" spcCol="1270" anchor="ctr" anchorCtr="0">
          <a:noAutofit/>
        </a:bodyPr>
        <a:lstStyle/>
        <a:p>
          <a:pPr lvl="0" algn="ctr" defTabSz="2044700">
            <a:lnSpc>
              <a:spcPct val="90000"/>
            </a:lnSpc>
            <a:spcBef>
              <a:spcPct val="0"/>
            </a:spcBef>
            <a:spcAft>
              <a:spcPct val="35000"/>
            </a:spcAft>
          </a:pPr>
          <a:r>
            <a:rPr lang="en-US" sz="4600" kern="1200" dirty="0" err="1" smtClean="0">
              <a:latin typeface="Courier"/>
              <a:cs typeface="Courier"/>
            </a:rPr>
            <a:t>io</a:t>
          </a:r>
          <a:endParaRPr lang="en-US" sz="4600" kern="1200" dirty="0">
            <a:latin typeface="Courier"/>
            <a:cs typeface="Courier"/>
          </a:endParaRPr>
        </a:p>
      </dsp:txBody>
      <dsp:txXfrm>
        <a:off x="2232305" y="793835"/>
        <a:ext cx="812637" cy="81263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68EC51-7AF6-3F48-9697-6682DB2E99EA}">
      <dsp:nvSpPr>
        <dsp:cNvPr id="0" name=""/>
        <dsp:cNvSpPr/>
      </dsp:nvSpPr>
      <dsp:spPr>
        <a:xfrm>
          <a:off x="1646337" y="535982"/>
          <a:ext cx="5406825" cy="5406825"/>
        </a:xfrm>
        <a:prstGeom prst="blockArc">
          <a:avLst>
            <a:gd name="adj1" fmla="val 13800000"/>
            <a:gd name="adj2" fmla="val 16200000"/>
            <a:gd name="adj3" fmla="val 3061"/>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6FC4E4B9-DA9B-A747-B4C7-F61F1B58B019}">
      <dsp:nvSpPr>
        <dsp:cNvPr id="0" name=""/>
        <dsp:cNvSpPr/>
      </dsp:nvSpPr>
      <dsp:spPr>
        <a:xfrm>
          <a:off x="1646337" y="535982"/>
          <a:ext cx="5406825" cy="5406825"/>
        </a:xfrm>
        <a:prstGeom prst="blockArc">
          <a:avLst>
            <a:gd name="adj1" fmla="val 11400000"/>
            <a:gd name="adj2" fmla="val 13800000"/>
            <a:gd name="adj3" fmla="val 3061"/>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4FE929F1-75F9-1348-8DC3-0787B34F0282}">
      <dsp:nvSpPr>
        <dsp:cNvPr id="0" name=""/>
        <dsp:cNvSpPr/>
      </dsp:nvSpPr>
      <dsp:spPr>
        <a:xfrm>
          <a:off x="1646337" y="535982"/>
          <a:ext cx="5406825" cy="5406825"/>
        </a:xfrm>
        <a:prstGeom prst="blockArc">
          <a:avLst>
            <a:gd name="adj1" fmla="val 9000000"/>
            <a:gd name="adj2" fmla="val 11400000"/>
            <a:gd name="adj3" fmla="val 3061"/>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B959B4C8-BA27-614E-87B4-0B7E9C5CD463}">
      <dsp:nvSpPr>
        <dsp:cNvPr id="0" name=""/>
        <dsp:cNvSpPr/>
      </dsp:nvSpPr>
      <dsp:spPr>
        <a:xfrm>
          <a:off x="1646337" y="535982"/>
          <a:ext cx="5406825" cy="5406825"/>
        </a:xfrm>
        <a:prstGeom prst="blockArc">
          <a:avLst>
            <a:gd name="adj1" fmla="val 6600000"/>
            <a:gd name="adj2" fmla="val 9000000"/>
            <a:gd name="adj3" fmla="val 3061"/>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E7972836-A4D4-9742-ACEA-1C2B9F63DD76}">
      <dsp:nvSpPr>
        <dsp:cNvPr id="0" name=""/>
        <dsp:cNvSpPr/>
      </dsp:nvSpPr>
      <dsp:spPr>
        <a:xfrm>
          <a:off x="1646337" y="535982"/>
          <a:ext cx="5406825" cy="5406825"/>
        </a:xfrm>
        <a:prstGeom prst="blockArc">
          <a:avLst>
            <a:gd name="adj1" fmla="val 4200000"/>
            <a:gd name="adj2" fmla="val 6600000"/>
            <a:gd name="adj3" fmla="val 3061"/>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439161D7-CEED-E449-BC38-6997D277A937}">
      <dsp:nvSpPr>
        <dsp:cNvPr id="0" name=""/>
        <dsp:cNvSpPr/>
      </dsp:nvSpPr>
      <dsp:spPr>
        <a:xfrm>
          <a:off x="1646337" y="535982"/>
          <a:ext cx="5406825" cy="5406825"/>
        </a:xfrm>
        <a:prstGeom prst="blockArc">
          <a:avLst>
            <a:gd name="adj1" fmla="val 1800000"/>
            <a:gd name="adj2" fmla="val 4200000"/>
            <a:gd name="adj3" fmla="val 3061"/>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45312765-96BB-7941-BADD-711BAE05A0D9}">
      <dsp:nvSpPr>
        <dsp:cNvPr id="0" name=""/>
        <dsp:cNvSpPr/>
      </dsp:nvSpPr>
      <dsp:spPr>
        <a:xfrm>
          <a:off x="1646337" y="535982"/>
          <a:ext cx="5406825" cy="5406825"/>
        </a:xfrm>
        <a:prstGeom prst="blockArc">
          <a:avLst>
            <a:gd name="adj1" fmla="val 21000000"/>
            <a:gd name="adj2" fmla="val 1800000"/>
            <a:gd name="adj3" fmla="val 3061"/>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AB6824EB-7882-8A43-ACEC-1E9BF3C9E9B6}">
      <dsp:nvSpPr>
        <dsp:cNvPr id="0" name=""/>
        <dsp:cNvSpPr/>
      </dsp:nvSpPr>
      <dsp:spPr>
        <a:xfrm>
          <a:off x="1646337" y="535982"/>
          <a:ext cx="5406825" cy="5406825"/>
        </a:xfrm>
        <a:prstGeom prst="blockArc">
          <a:avLst>
            <a:gd name="adj1" fmla="val 18600000"/>
            <a:gd name="adj2" fmla="val 21000000"/>
            <a:gd name="adj3" fmla="val 3061"/>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50649910-3927-5E46-8208-A96ECA5271A6}">
      <dsp:nvSpPr>
        <dsp:cNvPr id="0" name=""/>
        <dsp:cNvSpPr/>
      </dsp:nvSpPr>
      <dsp:spPr>
        <a:xfrm>
          <a:off x="1646337" y="535982"/>
          <a:ext cx="5406825" cy="5406825"/>
        </a:xfrm>
        <a:prstGeom prst="blockArc">
          <a:avLst>
            <a:gd name="adj1" fmla="val 16200000"/>
            <a:gd name="adj2" fmla="val 18600000"/>
            <a:gd name="adj3" fmla="val 3061"/>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A985281C-DAA3-4C42-BA8B-A0413F0A7CCC}">
      <dsp:nvSpPr>
        <dsp:cNvPr id="0" name=""/>
        <dsp:cNvSpPr/>
      </dsp:nvSpPr>
      <dsp:spPr>
        <a:xfrm>
          <a:off x="3528862" y="2418507"/>
          <a:ext cx="1641775" cy="1641775"/>
        </a:xfrm>
        <a:prstGeom prst="ellips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r>
            <a:rPr lang="en-US" sz="6500" kern="1200" dirty="0" smtClean="0">
              <a:latin typeface="Courier"/>
              <a:cs typeface="Courier"/>
            </a:rPr>
            <a:t>B</a:t>
          </a:r>
          <a:endParaRPr lang="en-US" sz="6500" kern="1200" dirty="0">
            <a:latin typeface="Courier"/>
            <a:cs typeface="Courier"/>
          </a:endParaRPr>
        </a:p>
      </dsp:txBody>
      <dsp:txXfrm>
        <a:off x="3769294" y="2658939"/>
        <a:ext cx="1160911" cy="1160911"/>
      </dsp:txXfrm>
    </dsp:sp>
    <dsp:sp modelId="{2B00469C-226D-9D45-882C-28FE288C70F7}">
      <dsp:nvSpPr>
        <dsp:cNvPr id="0" name=""/>
        <dsp:cNvSpPr/>
      </dsp:nvSpPr>
      <dsp:spPr>
        <a:xfrm>
          <a:off x="3775128" y="2733"/>
          <a:ext cx="1149243" cy="1149243"/>
        </a:xfrm>
        <a:prstGeom prst="ellips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8420" tIns="58420" rIns="58420" bIns="58420" numCol="1" spcCol="1270" anchor="ctr" anchorCtr="0">
          <a:noAutofit/>
        </a:bodyPr>
        <a:lstStyle/>
        <a:p>
          <a:pPr lvl="0" algn="ctr" defTabSz="2044700">
            <a:lnSpc>
              <a:spcPct val="90000"/>
            </a:lnSpc>
            <a:spcBef>
              <a:spcPct val="0"/>
            </a:spcBef>
            <a:spcAft>
              <a:spcPct val="35000"/>
            </a:spcAft>
          </a:pPr>
          <a:r>
            <a:rPr lang="en-US" sz="4600" kern="1200" dirty="0" err="1" smtClean="0">
              <a:latin typeface="Courier"/>
              <a:cs typeface="Courier"/>
            </a:rPr>
            <a:t>im</a:t>
          </a:r>
          <a:endParaRPr lang="en-US" sz="4600" kern="1200" dirty="0">
            <a:latin typeface="Courier"/>
            <a:cs typeface="Courier"/>
          </a:endParaRPr>
        </a:p>
      </dsp:txBody>
      <dsp:txXfrm>
        <a:off x="3943431" y="171036"/>
        <a:ext cx="812637" cy="812637"/>
      </dsp:txXfrm>
    </dsp:sp>
    <dsp:sp modelId="{05701634-F070-6249-B752-F85D114EF07B}">
      <dsp:nvSpPr>
        <dsp:cNvPr id="0" name=""/>
        <dsp:cNvSpPr/>
      </dsp:nvSpPr>
      <dsp:spPr>
        <a:xfrm>
          <a:off x="5486254" y="625532"/>
          <a:ext cx="1149243" cy="1149243"/>
        </a:xfrm>
        <a:prstGeom prst="ellips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8420" tIns="58420" rIns="58420" bIns="58420" numCol="1" spcCol="1270" anchor="ctr" anchorCtr="0">
          <a:noAutofit/>
        </a:bodyPr>
        <a:lstStyle/>
        <a:p>
          <a:pPr lvl="0" algn="ctr" defTabSz="2044700">
            <a:lnSpc>
              <a:spcPct val="90000"/>
            </a:lnSpc>
            <a:spcBef>
              <a:spcPct val="0"/>
            </a:spcBef>
            <a:spcAft>
              <a:spcPct val="35000"/>
            </a:spcAft>
          </a:pPr>
          <a:r>
            <a:rPr lang="en-US" sz="4600" kern="1200" dirty="0" err="1" smtClean="0">
              <a:latin typeface="Courier"/>
              <a:cs typeface="Courier"/>
            </a:rPr>
            <a:t>fx</a:t>
          </a:r>
          <a:endParaRPr lang="en-US" sz="4600" kern="1200" dirty="0">
            <a:latin typeface="Courier"/>
            <a:cs typeface="Courier"/>
          </a:endParaRPr>
        </a:p>
      </dsp:txBody>
      <dsp:txXfrm>
        <a:off x="5654557" y="793835"/>
        <a:ext cx="812637" cy="812637"/>
      </dsp:txXfrm>
    </dsp:sp>
    <dsp:sp modelId="{70D29A78-C794-A943-8930-E7B65BAB34D2}">
      <dsp:nvSpPr>
        <dsp:cNvPr id="0" name=""/>
        <dsp:cNvSpPr/>
      </dsp:nvSpPr>
      <dsp:spPr>
        <a:xfrm>
          <a:off x="6396726" y="2202515"/>
          <a:ext cx="1149243" cy="1149243"/>
        </a:xfrm>
        <a:prstGeom prst="ellips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8420" tIns="58420" rIns="58420" bIns="58420" numCol="1" spcCol="1270" anchor="ctr" anchorCtr="0">
          <a:noAutofit/>
        </a:bodyPr>
        <a:lstStyle/>
        <a:p>
          <a:pPr lvl="0" algn="ctr" defTabSz="2044700">
            <a:lnSpc>
              <a:spcPct val="90000"/>
            </a:lnSpc>
            <a:spcBef>
              <a:spcPct val="0"/>
            </a:spcBef>
            <a:spcAft>
              <a:spcPct val="35000"/>
            </a:spcAft>
          </a:pPr>
          <a:r>
            <a:rPr lang="en-US" sz="4600" kern="1200" dirty="0" err="1" smtClean="0">
              <a:latin typeface="Courier"/>
              <a:cs typeface="Courier"/>
            </a:rPr>
            <a:t>fs</a:t>
          </a:r>
          <a:endParaRPr lang="en-US" sz="4600" kern="1200" dirty="0">
            <a:latin typeface="Courier"/>
            <a:cs typeface="Courier"/>
          </a:endParaRPr>
        </a:p>
      </dsp:txBody>
      <dsp:txXfrm>
        <a:off x="6565029" y="2370818"/>
        <a:ext cx="812637" cy="812637"/>
      </dsp:txXfrm>
    </dsp:sp>
    <dsp:sp modelId="{75A90291-0F21-0042-A740-BDE81C09F6EF}">
      <dsp:nvSpPr>
        <dsp:cNvPr id="0" name=""/>
        <dsp:cNvSpPr/>
      </dsp:nvSpPr>
      <dsp:spPr>
        <a:xfrm>
          <a:off x="6080522" y="3995793"/>
          <a:ext cx="1149243" cy="1149243"/>
        </a:xfrm>
        <a:prstGeom prst="ellips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8420" tIns="58420" rIns="58420" bIns="58420" numCol="1" spcCol="1270" anchor="ctr" anchorCtr="0">
          <a:noAutofit/>
        </a:bodyPr>
        <a:lstStyle/>
        <a:p>
          <a:pPr lvl="0" algn="ctr" defTabSz="2044700">
            <a:lnSpc>
              <a:spcPct val="90000"/>
            </a:lnSpc>
            <a:spcBef>
              <a:spcPct val="0"/>
            </a:spcBef>
            <a:spcAft>
              <a:spcPct val="35000"/>
            </a:spcAft>
          </a:pPr>
          <a:r>
            <a:rPr lang="en-US" sz="4600" kern="1200" dirty="0" err="1" smtClean="0">
              <a:latin typeface="Courier"/>
              <a:cs typeface="Courier"/>
            </a:rPr>
            <a:t>ft</a:t>
          </a:r>
          <a:endParaRPr lang="en-US" sz="4600" kern="1200" dirty="0">
            <a:latin typeface="Courier"/>
            <a:cs typeface="Courier"/>
          </a:endParaRPr>
        </a:p>
      </dsp:txBody>
      <dsp:txXfrm>
        <a:off x="6248825" y="4164096"/>
        <a:ext cx="812637" cy="812637"/>
      </dsp:txXfrm>
    </dsp:sp>
    <dsp:sp modelId="{F0A136DC-90BD-6A49-9B80-71BFC67B5148}">
      <dsp:nvSpPr>
        <dsp:cNvPr id="0" name=""/>
        <dsp:cNvSpPr/>
      </dsp:nvSpPr>
      <dsp:spPr>
        <a:xfrm>
          <a:off x="4685599" y="5166273"/>
          <a:ext cx="1149243" cy="1149243"/>
        </a:xfrm>
        <a:prstGeom prst="ellips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8420" tIns="58420" rIns="58420" bIns="58420" numCol="1" spcCol="1270" anchor="ctr" anchorCtr="0">
          <a:noAutofit/>
        </a:bodyPr>
        <a:lstStyle/>
        <a:p>
          <a:pPr lvl="0" algn="ctr" defTabSz="2044700">
            <a:lnSpc>
              <a:spcPct val="90000"/>
            </a:lnSpc>
            <a:spcBef>
              <a:spcPct val="0"/>
            </a:spcBef>
            <a:spcAft>
              <a:spcPct val="35000"/>
            </a:spcAft>
          </a:pPr>
          <a:r>
            <a:rPr lang="en-US" sz="4600" kern="1200" dirty="0" smtClean="0">
              <a:latin typeface="Courier"/>
              <a:cs typeface="Courier"/>
            </a:rPr>
            <a:t>cl</a:t>
          </a:r>
          <a:endParaRPr lang="en-US" sz="4600" kern="1200" dirty="0">
            <a:latin typeface="Courier"/>
            <a:cs typeface="Courier"/>
          </a:endParaRPr>
        </a:p>
      </dsp:txBody>
      <dsp:txXfrm>
        <a:off x="4853902" y="5334576"/>
        <a:ext cx="812637" cy="812637"/>
      </dsp:txXfrm>
    </dsp:sp>
    <dsp:sp modelId="{5183CD0B-34F9-914C-9D33-8652DD554DC3}">
      <dsp:nvSpPr>
        <dsp:cNvPr id="0" name=""/>
        <dsp:cNvSpPr/>
      </dsp:nvSpPr>
      <dsp:spPr>
        <a:xfrm>
          <a:off x="2864657" y="5166273"/>
          <a:ext cx="1149243" cy="1149243"/>
        </a:xfrm>
        <a:prstGeom prst="ellips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8420" tIns="58420" rIns="58420" bIns="58420" numCol="1" spcCol="1270" anchor="ctr" anchorCtr="0">
          <a:noAutofit/>
        </a:bodyPr>
        <a:lstStyle/>
        <a:p>
          <a:pPr lvl="0" algn="ctr" defTabSz="2044700">
            <a:lnSpc>
              <a:spcPct val="90000"/>
            </a:lnSpc>
            <a:spcBef>
              <a:spcPct val="0"/>
            </a:spcBef>
            <a:spcAft>
              <a:spcPct val="35000"/>
            </a:spcAft>
          </a:pPr>
          <a:r>
            <a:rPr lang="en-US" sz="4600" kern="1200" dirty="0" smtClean="0">
              <a:latin typeface="Courier"/>
              <a:cs typeface="Courier"/>
            </a:rPr>
            <a:t>mv</a:t>
          </a:r>
          <a:endParaRPr lang="en-US" sz="4600" kern="1200" dirty="0">
            <a:latin typeface="Courier"/>
            <a:cs typeface="Courier"/>
          </a:endParaRPr>
        </a:p>
      </dsp:txBody>
      <dsp:txXfrm>
        <a:off x="3032960" y="5334576"/>
        <a:ext cx="812637" cy="812637"/>
      </dsp:txXfrm>
    </dsp:sp>
    <dsp:sp modelId="{8DC48ACB-9595-CE4F-9940-BC4C0E630E78}">
      <dsp:nvSpPr>
        <dsp:cNvPr id="0" name=""/>
        <dsp:cNvSpPr/>
      </dsp:nvSpPr>
      <dsp:spPr>
        <a:xfrm>
          <a:off x="1469734" y="3995793"/>
          <a:ext cx="1149243" cy="1149243"/>
        </a:xfrm>
        <a:prstGeom prst="ellips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8420" tIns="58420" rIns="58420" bIns="58420" numCol="1" spcCol="1270" anchor="ctr" anchorCtr="0">
          <a:noAutofit/>
        </a:bodyPr>
        <a:lstStyle/>
        <a:p>
          <a:pPr lvl="0" algn="ctr" defTabSz="2044700">
            <a:lnSpc>
              <a:spcPct val="90000"/>
            </a:lnSpc>
            <a:spcBef>
              <a:spcPct val="0"/>
            </a:spcBef>
            <a:spcAft>
              <a:spcPct val="35000"/>
            </a:spcAft>
          </a:pPr>
          <a:r>
            <a:rPr lang="en-US" sz="4600" kern="1200" dirty="0" err="1" smtClean="0">
              <a:latin typeface="Courier"/>
              <a:cs typeface="Courier"/>
            </a:rPr>
            <a:t>ct</a:t>
          </a:r>
          <a:endParaRPr lang="en-US" sz="4600" kern="1200" dirty="0">
            <a:latin typeface="Courier"/>
            <a:cs typeface="Courier"/>
          </a:endParaRPr>
        </a:p>
      </dsp:txBody>
      <dsp:txXfrm>
        <a:off x="1638037" y="4164096"/>
        <a:ext cx="812637" cy="812637"/>
      </dsp:txXfrm>
    </dsp:sp>
    <dsp:sp modelId="{0C0FA312-D239-014A-982A-7F3586A728C8}">
      <dsp:nvSpPr>
        <dsp:cNvPr id="0" name=""/>
        <dsp:cNvSpPr/>
      </dsp:nvSpPr>
      <dsp:spPr>
        <a:xfrm>
          <a:off x="1153530" y="2202515"/>
          <a:ext cx="1149243" cy="1149243"/>
        </a:xfrm>
        <a:prstGeom prst="ellips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8420" tIns="58420" rIns="58420" bIns="58420" numCol="1" spcCol="1270" anchor="ctr" anchorCtr="0">
          <a:noAutofit/>
        </a:bodyPr>
        <a:lstStyle/>
        <a:p>
          <a:pPr lvl="0" algn="ctr" defTabSz="2044700">
            <a:lnSpc>
              <a:spcPct val="90000"/>
            </a:lnSpc>
            <a:spcBef>
              <a:spcPct val="0"/>
            </a:spcBef>
            <a:spcAft>
              <a:spcPct val="35000"/>
            </a:spcAft>
          </a:pPr>
          <a:r>
            <a:rPr lang="en-US" sz="4600" kern="1200" dirty="0" err="1" smtClean="0">
              <a:latin typeface="Courier"/>
              <a:cs typeface="Courier"/>
            </a:rPr>
            <a:t>ev</a:t>
          </a:r>
          <a:endParaRPr lang="en-US" sz="4600" kern="1200" dirty="0">
            <a:latin typeface="Courier"/>
            <a:cs typeface="Courier"/>
          </a:endParaRPr>
        </a:p>
      </dsp:txBody>
      <dsp:txXfrm>
        <a:off x="1321833" y="2370818"/>
        <a:ext cx="812637" cy="812637"/>
      </dsp:txXfrm>
    </dsp:sp>
    <dsp:sp modelId="{E2E0A35B-423F-FB4F-BE22-0B9C9F8D77EF}">
      <dsp:nvSpPr>
        <dsp:cNvPr id="0" name=""/>
        <dsp:cNvSpPr/>
      </dsp:nvSpPr>
      <dsp:spPr>
        <a:xfrm>
          <a:off x="2064002" y="625532"/>
          <a:ext cx="1149243" cy="1149243"/>
        </a:xfrm>
        <a:prstGeom prst="ellips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8420" tIns="58420" rIns="58420" bIns="58420" numCol="1" spcCol="1270" anchor="ctr" anchorCtr="0">
          <a:noAutofit/>
        </a:bodyPr>
        <a:lstStyle/>
        <a:p>
          <a:pPr lvl="0" algn="ctr" defTabSz="2044700">
            <a:lnSpc>
              <a:spcPct val="90000"/>
            </a:lnSpc>
            <a:spcBef>
              <a:spcPct val="0"/>
            </a:spcBef>
            <a:spcAft>
              <a:spcPct val="35000"/>
            </a:spcAft>
          </a:pPr>
          <a:r>
            <a:rPr lang="en-US" sz="4600" kern="1200" dirty="0" err="1" smtClean="0">
              <a:latin typeface="Courier"/>
              <a:cs typeface="Courier"/>
            </a:rPr>
            <a:t>io</a:t>
          </a:r>
          <a:endParaRPr lang="en-US" sz="4600" kern="1200" dirty="0">
            <a:latin typeface="Courier"/>
            <a:cs typeface="Courier"/>
          </a:endParaRPr>
        </a:p>
      </dsp:txBody>
      <dsp:txXfrm>
        <a:off x="2232305" y="793835"/>
        <a:ext cx="812637" cy="81263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68EC51-7AF6-3F48-9697-6682DB2E99EA}">
      <dsp:nvSpPr>
        <dsp:cNvPr id="0" name=""/>
        <dsp:cNvSpPr/>
      </dsp:nvSpPr>
      <dsp:spPr>
        <a:xfrm>
          <a:off x="1646337" y="535982"/>
          <a:ext cx="5406825" cy="5406825"/>
        </a:xfrm>
        <a:prstGeom prst="blockArc">
          <a:avLst>
            <a:gd name="adj1" fmla="val 13800000"/>
            <a:gd name="adj2" fmla="val 16200000"/>
            <a:gd name="adj3" fmla="val 3061"/>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6FC4E4B9-DA9B-A747-B4C7-F61F1B58B019}">
      <dsp:nvSpPr>
        <dsp:cNvPr id="0" name=""/>
        <dsp:cNvSpPr/>
      </dsp:nvSpPr>
      <dsp:spPr>
        <a:xfrm>
          <a:off x="1646337" y="535982"/>
          <a:ext cx="5406825" cy="5406825"/>
        </a:xfrm>
        <a:prstGeom prst="blockArc">
          <a:avLst>
            <a:gd name="adj1" fmla="val 11400000"/>
            <a:gd name="adj2" fmla="val 13800000"/>
            <a:gd name="adj3" fmla="val 3061"/>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4FE929F1-75F9-1348-8DC3-0787B34F0282}">
      <dsp:nvSpPr>
        <dsp:cNvPr id="0" name=""/>
        <dsp:cNvSpPr/>
      </dsp:nvSpPr>
      <dsp:spPr>
        <a:xfrm>
          <a:off x="1646337" y="535982"/>
          <a:ext cx="5406825" cy="5406825"/>
        </a:xfrm>
        <a:prstGeom prst="blockArc">
          <a:avLst>
            <a:gd name="adj1" fmla="val 9000000"/>
            <a:gd name="adj2" fmla="val 11400000"/>
            <a:gd name="adj3" fmla="val 3061"/>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B959B4C8-BA27-614E-87B4-0B7E9C5CD463}">
      <dsp:nvSpPr>
        <dsp:cNvPr id="0" name=""/>
        <dsp:cNvSpPr/>
      </dsp:nvSpPr>
      <dsp:spPr>
        <a:xfrm>
          <a:off x="1646337" y="535982"/>
          <a:ext cx="5406825" cy="5406825"/>
        </a:xfrm>
        <a:prstGeom prst="blockArc">
          <a:avLst>
            <a:gd name="adj1" fmla="val 6600000"/>
            <a:gd name="adj2" fmla="val 9000000"/>
            <a:gd name="adj3" fmla="val 3061"/>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E7972836-A4D4-9742-ACEA-1C2B9F63DD76}">
      <dsp:nvSpPr>
        <dsp:cNvPr id="0" name=""/>
        <dsp:cNvSpPr/>
      </dsp:nvSpPr>
      <dsp:spPr>
        <a:xfrm>
          <a:off x="1646337" y="535982"/>
          <a:ext cx="5406825" cy="5406825"/>
        </a:xfrm>
        <a:prstGeom prst="blockArc">
          <a:avLst>
            <a:gd name="adj1" fmla="val 4200000"/>
            <a:gd name="adj2" fmla="val 6600000"/>
            <a:gd name="adj3" fmla="val 3061"/>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439161D7-CEED-E449-BC38-6997D277A937}">
      <dsp:nvSpPr>
        <dsp:cNvPr id="0" name=""/>
        <dsp:cNvSpPr/>
      </dsp:nvSpPr>
      <dsp:spPr>
        <a:xfrm>
          <a:off x="1646337" y="535982"/>
          <a:ext cx="5406825" cy="5406825"/>
        </a:xfrm>
        <a:prstGeom prst="blockArc">
          <a:avLst>
            <a:gd name="adj1" fmla="val 1800000"/>
            <a:gd name="adj2" fmla="val 4200000"/>
            <a:gd name="adj3" fmla="val 3061"/>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45312765-96BB-7941-BADD-711BAE05A0D9}">
      <dsp:nvSpPr>
        <dsp:cNvPr id="0" name=""/>
        <dsp:cNvSpPr/>
      </dsp:nvSpPr>
      <dsp:spPr>
        <a:xfrm>
          <a:off x="1646337" y="535982"/>
          <a:ext cx="5406825" cy="5406825"/>
        </a:xfrm>
        <a:prstGeom prst="blockArc">
          <a:avLst>
            <a:gd name="adj1" fmla="val 21000000"/>
            <a:gd name="adj2" fmla="val 1800000"/>
            <a:gd name="adj3" fmla="val 3061"/>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AB6824EB-7882-8A43-ACEC-1E9BF3C9E9B6}">
      <dsp:nvSpPr>
        <dsp:cNvPr id="0" name=""/>
        <dsp:cNvSpPr/>
      </dsp:nvSpPr>
      <dsp:spPr>
        <a:xfrm>
          <a:off x="1646337" y="535982"/>
          <a:ext cx="5406825" cy="5406825"/>
        </a:xfrm>
        <a:prstGeom prst="blockArc">
          <a:avLst>
            <a:gd name="adj1" fmla="val 18600000"/>
            <a:gd name="adj2" fmla="val 21000000"/>
            <a:gd name="adj3" fmla="val 3061"/>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50649910-3927-5E46-8208-A96ECA5271A6}">
      <dsp:nvSpPr>
        <dsp:cNvPr id="0" name=""/>
        <dsp:cNvSpPr/>
      </dsp:nvSpPr>
      <dsp:spPr>
        <a:xfrm>
          <a:off x="1646337" y="535982"/>
          <a:ext cx="5406825" cy="5406825"/>
        </a:xfrm>
        <a:prstGeom prst="blockArc">
          <a:avLst>
            <a:gd name="adj1" fmla="val 16200000"/>
            <a:gd name="adj2" fmla="val 18600000"/>
            <a:gd name="adj3" fmla="val 3061"/>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A985281C-DAA3-4C42-BA8B-A0413F0A7CCC}">
      <dsp:nvSpPr>
        <dsp:cNvPr id="0" name=""/>
        <dsp:cNvSpPr/>
      </dsp:nvSpPr>
      <dsp:spPr>
        <a:xfrm>
          <a:off x="3528862" y="2418507"/>
          <a:ext cx="1641775" cy="1641775"/>
        </a:xfrm>
        <a:prstGeom prst="ellips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r>
            <a:rPr lang="en-US" sz="6500" kern="1200" dirty="0" smtClean="0">
              <a:latin typeface="Courier"/>
              <a:cs typeface="Courier"/>
            </a:rPr>
            <a:t>B</a:t>
          </a:r>
          <a:endParaRPr lang="en-US" sz="6500" kern="1200" dirty="0">
            <a:latin typeface="Courier"/>
            <a:cs typeface="Courier"/>
          </a:endParaRPr>
        </a:p>
      </dsp:txBody>
      <dsp:txXfrm>
        <a:off x="3769294" y="2658939"/>
        <a:ext cx="1160911" cy="1160911"/>
      </dsp:txXfrm>
    </dsp:sp>
    <dsp:sp modelId="{2B00469C-226D-9D45-882C-28FE288C70F7}">
      <dsp:nvSpPr>
        <dsp:cNvPr id="0" name=""/>
        <dsp:cNvSpPr/>
      </dsp:nvSpPr>
      <dsp:spPr>
        <a:xfrm>
          <a:off x="3775128" y="2733"/>
          <a:ext cx="1149243" cy="1149243"/>
        </a:xfrm>
        <a:prstGeom prst="ellips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8420" tIns="58420" rIns="58420" bIns="58420" numCol="1" spcCol="1270" anchor="ctr" anchorCtr="0">
          <a:noAutofit/>
        </a:bodyPr>
        <a:lstStyle/>
        <a:p>
          <a:pPr lvl="0" algn="ctr" defTabSz="2044700">
            <a:lnSpc>
              <a:spcPct val="90000"/>
            </a:lnSpc>
            <a:spcBef>
              <a:spcPct val="0"/>
            </a:spcBef>
            <a:spcAft>
              <a:spcPct val="35000"/>
            </a:spcAft>
          </a:pPr>
          <a:r>
            <a:rPr lang="en-US" sz="4600" kern="1200" dirty="0" err="1" smtClean="0">
              <a:latin typeface="Courier"/>
              <a:cs typeface="Courier"/>
            </a:rPr>
            <a:t>im</a:t>
          </a:r>
          <a:endParaRPr lang="en-US" sz="4600" kern="1200" dirty="0">
            <a:latin typeface="Courier"/>
            <a:cs typeface="Courier"/>
          </a:endParaRPr>
        </a:p>
      </dsp:txBody>
      <dsp:txXfrm>
        <a:off x="3943431" y="171036"/>
        <a:ext cx="812637" cy="812637"/>
      </dsp:txXfrm>
    </dsp:sp>
    <dsp:sp modelId="{05701634-F070-6249-B752-F85D114EF07B}">
      <dsp:nvSpPr>
        <dsp:cNvPr id="0" name=""/>
        <dsp:cNvSpPr/>
      </dsp:nvSpPr>
      <dsp:spPr>
        <a:xfrm>
          <a:off x="5486254" y="625532"/>
          <a:ext cx="1149243" cy="1149243"/>
        </a:xfrm>
        <a:prstGeom prst="ellips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8420" tIns="58420" rIns="58420" bIns="58420" numCol="1" spcCol="1270" anchor="ctr" anchorCtr="0">
          <a:noAutofit/>
        </a:bodyPr>
        <a:lstStyle/>
        <a:p>
          <a:pPr lvl="0" algn="ctr" defTabSz="2044700">
            <a:lnSpc>
              <a:spcPct val="90000"/>
            </a:lnSpc>
            <a:spcBef>
              <a:spcPct val="0"/>
            </a:spcBef>
            <a:spcAft>
              <a:spcPct val="35000"/>
            </a:spcAft>
          </a:pPr>
          <a:r>
            <a:rPr lang="en-US" sz="4600" kern="1200" dirty="0" err="1" smtClean="0">
              <a:latin typeface="Courier"/>
              <a:cs typeface="Courier"/>
            </a:rPr>
            <a:t>fx</a:t>
          </a:r>
          <a:endParaRPr lang="en-US" sz="4600" kern="1200" dirty="0">
            <a:latin typeface="Courier"/>
            <a:cs typeface="Courier"/>
          </a:endParaRPr>
        </a:p>
      </dsp:txBody>
      <dsp:txXfrm>
        <a:off x="5654557" y="793835"/>
        <a:ext cx="812637" cy="812637"/>
      </dsp:txXfrm>
    </dsp:sp>
    <dsp:sp modelId="{70D29A78-C794-A943-8930-E7B65BAB34D2}">
      <dsp:nvSpPr>
        <dsp:cNvPr id="0" name=""/>
        <dsp:cNvSpPr/>
      </dsp:nvSpPr>
      <dsp:spPr>
        <a:xfrm>
          <a:off x="6396726" y="2202515"/>
          <a:ext cx="1149243" cy="1149243"/>
        </a:xfrm>
        <a:prstGeom prst="ellips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8420" tIns="58420" rIns="58420" bIns="58420" numCol="1" spcCol="1270" anchor="ctr" anchorCtr="0">
          <a:noAutofit/>
        </a:bodyPr>
        <a:lstStyle/>
        <a:p>
          <a:pPr lvl="0" algn="ctr" defTabSz="2044700">
            <a:lnSpc>
              <a:spcPct val="90000"/>
            </a:lnSpc>
            <a:spcBef>
              <a:spcPct val="0"/>
            </a:spcBef>
            <a:spcAft>
              <a:spcPct val="35000"/>
            </a:spcAft>
          </a:pPr>
          <a:r>
            <a:rPr lang="en-US" sz="4600" kern="1200" dirty="0" err="1" smtClean="0">
              <a:latin typeface="Courier"/>
              <a:cs typeface="Courier"/>
            </a:rPr>
            <a:t>fs</a:t>
          </a:r>
          <a:endParaRPr lang="en-US" sz="4600" kern="1200" dirty="0">
            <a:latin typeface="Courier"/>
            <a:cs typeface="Courier"/>
          </a:endParaRPr>
        </a:p>
      </dsp:txBody>
      <dsp:txXfrm>
        <a:off x="6565029" y="2370818"/>
        <a:ext cx="812637" cy="812637"/>
      </dsp:txXfrm>
    </dsp:sp>
    <dsp:sp modelId="{75A90291-0F21-0042-A740-BDE81C09F6EF}">
      <dsp:nvSpPr>
        <dsp:cNvPr id="0" name=""/>
        <dsp:cNvSpPr/>
      </dsp:nvSpPr>
      <dsp:spPr>
        <a:xfrm>
          <a:off x="6080522" y="3995793"/>
          <a:ext cx="1149243" cy="1149243"/>
        </a:xfrm>
        <a:prstGeom prst="ellips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8420" tIns="58420" rIns="58420" bIns="58420" numCol="1" spcCol="1270" anchor="ctr" anchorCtr="0">
          <a:noAutofit/>
        </a:bodyPr>
        <a:lstStyle/>
        <a:p>
          <a:pPr lvl="0" algn="ctr" defTabSz="2044700">
            <a:lnSpc>
              <a:spcPct val="90000"/>
            </a:lnSpc>
            <a:spcBef>
              <a:spcPct val="0"/>
            </a:spcBef>
            <a:spcAft>
              <a:spcPct val="35000"/>
            </a:spcAft>
          </a:pPr>
          <a:r>
            <a:rPr lang="en-US" sz="4600" kern="1200" dirty="0" err="1" smtClean="0">
              <a:latin typeface="Courier"/>
              <a:cs typeface="Courier"/>
            </a:rPr>
            <a:t>ft</a:t>
          </a:r>
          <a:endParaRPr lang="en-US" sz="4600" kern="1200" dirty="0">
            <a:latin typeface="Courier"/>
            <a:cs typeface="Courier"/>
          </a:endParaRPr>
        </a:p>
      </dsp:txBody>
      <dsp:txXfrm>
        <a:off x="6248825" y="4164096"/>
        <a:ext cx="812637" cy="812637"/>
      </dsp:txXfrm>
    </dsp:sp>
    <dsp:sp modelId="{F0A136DC-90BD-6A49-9B80-71BFC67B5148}">
      <dsp:nvSpPr>
        <dsp:cNvPr id="0" name=""/>
        <dsp:cNvSpPr/>
      </dsp:nvSpPr>
      <dsp:spPr>
        <a:xfrm>
          <a:off x="4685599" y="5166273"/>
          <a:ext cx="1149243" cy="1149243"/>
        </a:xfrm>
        <a:prstGeom prst="ellips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8420" tIns="58420" rIns="58420" bIns="58420" numCol="1" spcCol="1270" anchor="ctr" anchorCtr="0">
          <a:noAutofit/>
        </a:bodyPr>
        <a:lstStyle/>
        <a:p>
          <a:pPr lvl="0" algn="ctr" defTabSz="2044700">
            <a:lnSpc>
              <a:spcPct val="90000"/>
            </a:lnSpc>
            <a:spcBef>
              <a:spcPct val="0"/>
            </a:spcBef>
            <a:spcAft>
              <a:spcPct val="35000"/>
            </a:spcAft>
          </a:pPr>
          <a:r>
            <a:rPr lang="en-US" sz="4600" kern="1200" dirty="0" smtClean="0">
              <a:latin typeface="Courier"/>
              <a:cs typeface="Courier"/>
            </a:rPr>
            <a:t>cl</a:t>
          </a:r>
          <a:endParaRPr lang="en-US" sz="4600" kern="1200" dirty="0">
            <a:latin typeface="Courier"/>
            <a:cs typeface="Courier"/>
          </a:endParaRPr>
        </a:p>
      </dsp:txBody>
      <dsp:txXfrm>
        <a:off x="4853902" y="5334576"/>
        <a:ext cx="812637" cy="812637"/>
      </dsp:txXfrm>
    </dsp:sp>
    <dsp:sp modelId="{5183CD0B-34F9-914C-9D33-8652DD554DC3}">
      <dsp:nvSpPr>
        <dsp:cNvPr id="0" name=""/>
        <dsp:cNvSpPr/>
      </dsp:nvSpPr>
      <dsp:spPr>
        <a:xfrm>
          <a:off x="2864657" y="5166273"/>
          <a:ext cx="1149243" cy="1149243"/>
        </a:xfrm>
        <a:prstGeom prst="ellips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8420" tIns="58420" rIns="58420" bIns="58420" numCol="1" spcCol="1270" anchor="ctr" anchorCtr="0">
          <a:noAutofit/>
        </a:bodyPr>
        <a:lstStyle/>
        <a:p>
          <a:pPr lvl="0" algn="ctr" defTabSz="2044700">
            <a:lnSpc>
              <a:spcPct val="90000"/>
            </a:lnSpc>
            <a:spcBef>
              <a:spcPct val="0"/>
            </a:spcBef>
            <a:spcAft>
              <a:spcPct val="35000"/>
            </a:spcAft>
          </a:pPr>
          <a:r>
            <a:rPr lang="en-US" sz="4600" kern="1200" dirty="0" smtClean="0">
              <a:latin typeface="Courier"/>
              <a:cs typeface="Courier"/>
            </a:rPr>
            <a:t>mv</a:t>
          </a:r>
          <a:endParaRPr lang="en-US" sz="4600" kern="1200" dirty="0">
            <a:latin typeface="Courier"/>
            <a:cs typeface="Courier"/>
          </a:endParaRPr>
        </a:p>
      </dsp:txBody>
      <dsp:txXfrm>
        <a:off x="3032960" y="5334576"/>
        <a:ext cx="812637" cy="812637"/>
      </dsp:txXfrm>
    </dsp:sp>
    <dsp:sp modelId="{8DC48ACB-9595-CE4F-9940-BC4C0E630E78}">
      <dsp:nvSpPr>
        <dsp:cNvPr id="0" name=""/>
        <dsp:cNvSpPr/>
      </dsp:nvSpPr>
      <dsp:spPr>
        <a:xfrm>
          <a:off x="1469734" y="3995793"/>
          <a:ext cx="1149243" cy="1149243"/>
        </a:xfrm>
        <a:prstGeom prst="ellips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8420" tIns="58420" rIns="58420" bIns="58420" numCol="1" spcCol="1270" anchor="ctr" anchorCtr="0">
          <a:noAutofit/>
        </a:bodyPr>
        <a:lstStyle/>
        <a:p>
          <a:pPr lvl="0" algn="ctr" defTabSz="2044700">
            <a:lnSpc>
              <a:spcPct val="90000"/>
            </a:lnSpc>
            <a:spcBef>
              <a:spcPct val="0"/>
            </a:spcBef>
            <a:spcAft>
              <a:spcPct val="35000"/>
            </a:spcAft>
          </a:pPr>
          <a:r>
            <a:rPr lang="en-US" sz="4600" kern="1200" dirty="0" err="1" smtClean="0">
              <a:latin typeface="Courier"/>
              <a:cs typeface="Courier"/>
            </a:rPr>
            <a:t>ct</a:t>
          </a:r>
          <a:endParaRPr lang="en-US" sz="4600" kern="1200" dirty="0">
            <a:latin typeface="Courier"/>
            <a:cs typeface="Courier"/>
          </a:endParaRPr>
        </a:p>
      </dsp:txBody>
      <dsp:txXfrm>
        <a:off x="1638037" y="4164096"/>
        <a:ext cx="812637" cy="812637"/>
      </dsp:txXfrm>
    </dsp:sp>
    <dsp:sp modelId="{0C0FA312-D239-014A-982A-7F3586A728C8}">
      <dsp:nvSpPr>
        <dsp:cNvPr id="0" name=""/>
        <dsp:cNvSpPr/>
      </dsp:nvSpPr>
      <dsp:spPr>
        <a:xfrm>
          <a:off x="1153530" y="2202515"/>
          <a:ext cx="1149243" cy="1149243"/>
        </a:xfrm>
        <a:prstGeom prst="ellips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8420" tIns="58420" rIns="58420" bIns="58420" numCol="1" spcCol="1270" anchor="ctr" anchorCtr="0">
          <a:noAutofit/>
        </a:bodyPr>
        <a:lstStyle/>
        <a:p>
          <a:pPr lvl="0" algn="ctr" defTabSz="2044700">
            <a:lnSpc>
              <a:spcPct val="90000"/>
            </a:lnSpc>
            <a:spcBef>
              <a:spcPct val="0"/>
            </a:spcBef>
            <a:spcAft>
              <a:spcPct val="35000"/>
            </a:spcAft>
          </a:pPr>
          <a:r>
            <a:rPr lang="en-US" sz="4600" kern="1200" dirty="0" err="1" smtClean="0">
              <a:latin typeface="Courier"/>
              <a:cs typeface="Courier"/>
            </a:rPr>
            <a:t>ev</a:t>
          </a:r>
          <a:endParaRPr lang="en-US" sz="4600" kern="1200" dirty="0">
            <a:latin typeface="Courier"/>
            <a:cs typeface="Courier"/>
          </a:endParaRPr>
        </a:p>
      </dsp:txBody>
      <dsp:txXfrm>
        <a:off x="1321833" y="2370818"/>
        <a:ext cx="812637" cy="812637"/>
      </dsp:txXfrm>
    </dsp:sp>
    <dsp:sp modelId="{E2E0A35B-423F-FB4F-BE22-0B9C9F8D77EF}">
      <dsp:nvSpPr>
        <dsp:cNvPr id="0" name=""/>
        <dsp:cNvSpPr/>
      </dsp:nvSpPr>
      <dsp:spPr>
        <a:xfrm>
          <a:off x="2064002" y="625532"/>
          <a:ext cx="1149243" cy="1149243"/>
        </a:xfrm>
        <a:prstGeom prst="ellips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8420" tIns="58420" rIns="58420" bIns="58420" numCol="1" spcCol="1270" anchor="ctr" anchorCtr="0">
          <a:noAutofit/>
        </a:bodyPr>
        <a:lstStyle/>
        <a:p>
          <a:pPr lvl="0" algn="ctr" defTabSz="2044700">
            <a:lnSpc>
              <a:spcPct val="90000"/>
            </a:lnSpc>
            <a:spcBef>
              <a:spcPct val="0"/>
            </a:spcBef>
            <a:spcAft>
              <a:spcPct val="35000"/>
            </a:spcAft>
          </a:pPr>
          <a:r>
            <a:rPr lang="en-US" sz="4600" kern="1200" dirty="0" err="1" smtClean="0">
              <a:latin typeface="Courier"/>
              <a:cs typeface="Courier"/>
            </a:rPr>
            <a:t>io</a:t>
          </a:r>
          <a:endParaRPr lang="en-US" sz="4600" kern="1200" dirty="0">
            <a:latin typeface="Courier"/>
            <a:cs typeface="Courier"/>
          </a:endParaRPr>
        </a:p>
      </dsp:txBody>
      <dsp:txXfrm>
        <a:off x="2232305" y="793835"/>
        <a:ext cx="812637" cy="81263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68EC51-7AF6-3F48-9697-6682DB2E99EA}">
      <dsp:nvSpPr>
        <dsp:cNvPr id="0" name=""/>
        <dsp:cNvSpPr/>
      </dsp:nvSpPr>
      <dsp:spPr>
        <a:xfrm>
          <a:off x="1646337" y="535982"/>
          <a:ext cx="5406825" cy="5406825"/>
        </a:xfrm>
        <a:prstGeom prst="blockArc">
          <a:avLst>
            <a:gd name="adj1" fmla="val 13800000"/>
            <a:gd name="adj2" fmla="val 16200000"/>
            <a:gd name="adj3" fmla="val 3061"/>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6FC4E4B9-DA9B-A747-B4C7-F61F1B58B019}">
      <dsp:nvSpPr>
        <dsp:cNvPr id="0" name=""/>
        <dsp:cNvSpPr/>
      </dsp:nvSpPr>
      <dsp:spPr>
        <a:xfrm>
          <a:off x="1646337" y="535982"/>
          <a:ext cx="5406825" cy="5406825"/>
        </a:xfrm>
        <a:prstGeom prst="blockArc">
          <a:avLst>
            <a:gd name="adj1" fmla="val 11400000"/>
            <a:gd name="adj2" fmla="val 13800000"/>
            <a:gd name="adj3" fmla="val 3061"/>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4FE929F1-75F9-1348-8DC3-0787B34F0282}">
      <dsp:nvSpPr>
        <dsp:cNvPr id="0" name=""/>
        <dsp:cNvSpPr/>
      </dsp:nvSpPr>
      <dsp:spPr>
        <a:xfrm>
          <a:off x="1646337" y="535982"/>
          <a:ext cx="5406825" cy="5406825"/>
        </a:xfrm>
        <a:prstGeom prst="blockArc">
          <a:avLst>
            <a:gd name="adj1" fmla="val 9000000"/>
            <a:gd name="adj2" fmla="val 11400000"/>
            <a:gd name="adj3" fmla="val 3061"/>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B959B4C8-BA27-614E-87B4-0B7E9C5CD463}">
      <dsp:nvSpPr>
        <dsp:cNvPr id="0" name=""/>
        <dsp:cNvSpPr/>
      </dsp:nvSpPr>
      <dsp:spPr>
        <a:xfrm>
          <a:off x="1646337" y="535982"/>
          <a:ext cx="5406825" cy="5406825"/>
        </a:xfrm>
        <a:prstGeom prst="blockArc">
          <a:avLst>
            <a:gd name="adj1" fmla="val 6600000"/>
            <a:gd name="adj2" fmla="val 9000000"/>
            <a:gd name="adj3" fmla="val 3061"/>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E7972836-A4D4-9742-ACEA-1C2B9F63DD76}">
      <dsp:nvSpPr>
        <dsp:cNvPr id="0" name=""/>
        <dsp:cNvSpPr/>
      </dsp:nvSpPr>
      <dsp:spPr>
        <a:xfrm>
          <a:off x="1646337" y="535982"/>
          <a:ext cx="5406825" cy="5406825"/>
        </a:xfrm>
        <a:prstGeom prst="blockArc">
          <a:avLst>
            <a:gd name="adj1" fmla="val 4200000"/>
            <a:gd name="adj2" fmla="val 6600000"/>
            <a:gd name="adj3" fmla="val 3061"/>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439161D7-CEED-E449-BC38-6997D277A937}">
      <dsp:nvSpPr>
        <dsp:cNvPr id="0" name=""/>
        <dsp:cNvSpPr/>
      </dsp:nvSpPr>
      <dsp:spPr>
        <a:xfrm>
          <a:off x="1646337" y="535982"/>
          <a:ext cx="5406825" cy="5406825"/>
        </a:xfrm>
        <a:prstGeom prst="blockArc">
          <a:avLst>
            <a:gd name="adj1" fmla="val 1800000"/>
            <a:gd name="adj2" fmla="val 4200000"/>
            <a:gd name="adj3" fmla="val 3061"/>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45312765-96BB-7941-BADD-711BAE05A0D9}">
      <dsp:nvSpPr>
        <dsp:cNvPr id="0" name=""/>
        <dsp:cNvSpPr/>
      </dsp:nvSpPr>
      <dsp:spPr>
        <a:xfrm>
          <a:off x="1646337" y="535982"/>
          <a:ext cx="5406825" cy="5406825"/>
        </a:xfrm>
        <a:prstGeom prst="blockArc">
          <a:avLst>
            <a:gd name="adj1" fmla="val 21000000"/>
            <a:gd name="adj2" fmla="val 1800000"/>
            <a:gd name="adj3" fmla="val 3061"/>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AB6824EB-7882-8A43-ACEC-1E9BF3C9E9B6}">
      <dsp:nvSpPr>
        <dsp:cNvPr id="0" name=""/>
        <dsp:cNvSpPr/>
      </dsp:nvSpPr>
      <dsp:spPr>
        <a:xfrm>
          <a:off x="1646337" y="535982"/>
          <a:ext cx="5406825" cy="5406825"/>
        </a:xfrm>
        <a:prstGeom prst="blockArc">
          <a:avLst>
            <a:gd name="adj1" fmla="val 18600000"/>
            <a:gd name="adj2" fmla="val 21000000"/>
            <a:gd name="adj3" fmla="val 3061"/>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50649910-3927-5E46-8208-A96ECA5271A6}">
      <dsp:nvSpPr>
        <dsp:cNvPr id="0" name=""/>
        <dsp:cNvSpPr/>
      </dsp:nvSpPr>
      <dsp:spPr>
        <a:xfrm>
          <a:off x="1646337" y="535982"/>
          <a:ext cx="5406825" cy="5406825"/>
        </a:xfrm>
        <a:prstGeom prst="blockArc">
          <a:avLst>
            <a:gd name="adj1" fmla="val 16200000"/>
            <a:gd name="adj2" fmla="val 18600000"/>
            <a:gd name="adj3" fmla="val 3061"/>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A985281C-DAA3-4C42-BA8B-A0413F0A7CCC}">
      <dsp:nvSpPr>
        <dsp:cNvPr id="0" name=""/>
        <dsp:cNvSpPr/>
      </dsp:nvSpPr>
      <dsp:spPr>
        <a:xfrm>
          <a:off x="3528862" y="2418507"/>
          <a:ext cx="1641775" cy="1641775"/>
        </a:xfrm>
        <a:prstGeom prst="ellips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r>
            <a:rPr lang="en-US" sz="6500" kern="1200" dirty="0" smtClean="0">
              <a:latin typeface="Courier"/>
              <a:cs typeface="Courier"/>
            </a:rPr>
            <a:t>B</a:t>
          </a:r>
          <a:endParaRPr lang="en-US" sz="6500" kern="1200" dirty="0">
            <a:latin typeface="Courier"/>
            <a:cs typeface="Courier"/>
          </a:endParaRPr>
        </a:p>
      </dsp:txBody>
      <dsp:txXfrm>
        <a:off x="3769294" y="2658939"/>
        <a:ext cx="1160911" cy="1160911"/>
      </dsp:txXfrm>
    </dsp:sp>
    <dsp:sp modelId="{2B00469C-226D-9D45-882C-28FE288C70F7}">
      <dsp:nvSpPr>
        <dsp:cNvPr id="0" name=""/>
        <dsp:cNvSpPr/>
      </dsp:nvSpPr>
      <dsp:spPr>
        <a:xfrm>
          <a:off x="3775128" y="2733"/>
          <a:ext cx="1149243" cy="1149243"/>
        </a:xfrm>
        <a:prstGeom prst="ellips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8420" tIns="58420" rIns="58420" bIns="58420" numCol="1" spcCol="1270" anchor="ctr" anchorCtr="0">
          <a:noAutofit/>
        </a:bodyPr>
        <a:lstStyle/>
        <a:p>
          <a:pPr lvl="0" algn="ctr" defTabSz="2044700">
            <a:lnSpc>
              <a:spcPct val="90000"/>
            </a:lnSpc>
            <a:spcBef>
              <a:spcPct val="0"/>
            </a:spcBef>
            <a:spcAft>
              <a:spcPct val="35000"/>
            </a:spcAft>
          </a:pPr>
          <a:r>
            <a:rPr lang="en-US" sz="4600" kern="1200" dirty="0" err="1" smtClean="0">
              <a:latin typeface="Courier"/>
              <a:cs typeface="Courier"/>
            </a:rPr>
            <a:t>im</a:t>
          </a:r>
          <a:endParaRPr lang="en-US" sz="4600" kern="1200" dirty="0">
            <a:latin typeface="Courier"/>
            <a:cs typeface="Courier"/>
          </a:endParaRPr>
        </a:p>
      </dsp:txBody>
      <dsp:txXfrm>
        <a:off x="3943431" y="171036"/>
        <a:ext cx="812637" cy="812637"/>
      </dsp:txXfrm>
    </dsp:sp>
    <dsp:sp modelId="{05701634-F070-6249-B752-F85D114EF07B}">
      <dsp:nvSpPr>
        <dsp:cNvPr id="0" name=""/>
        <dsp:cNvSpPr/>
      </dsp:nvSpPr>
      <dsp:spPr>
        <a:xfrm>
          <a:off x="5486254" y="625532"/>
          <a:ext cx="1149243" cy="1149243"/>
        </a:xfrm>
        <a:prstGeom prst="ellips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8420" tIns="58420" rIns="58420" bIns="58420" numCol="1" spcCol="1270" anchor="ctr" anchorCtr="0">
          <a:noAutofit/>
        </a:bodyPr>
        <a:lstStyle/>
        <a:p>
          <a:pPr lvl="0" algn="ctr" defTabSz="2044700">
            <a:lnSpc>
              <a:spcPct val="90000"/>
            </a:lnSpc>
            <a:spcBef>
              <a:spcPct val="0"/>
            </a:spcBef>
            <a:spcAft>
              <a:spcPct val="35000"/>
            </a:spcAft>
          </a:pPr>
          <a:r>
            <a:rPr lang="en-US" sz="4600" kern="1200" dirty="0" err="1" smtClean="0">
              <a:latin typeface="Courier"/>
              <a:cs typeface="Courier"/>
            </a:rPr>
            <a:t>fx</a:t>
          </a:r>
          <a:endParaRPr lang="en-US" sz="4600" kern="1200" dirty="0">
            <a:latin typeface="Courier"/>
            <a:cs typeface="Courier"/>
          </a:endParaRPr>
        </a:p>
      </dsp:txBody>
      <dsp:txXfrm>
        <a:off x="5654557" y="793835"/>
        <a:ext cx="812637" cy="812637"/>
      </dsp:txXfrm>
    </dsp:sp>
    <dsp:sp modelId="{70D29A78-C794-A943-8930-E7B65BAB34D2}">
      <dsp:nvSpPr>
        <dsp:cNvPr id="0" name=""/>
        <dsp:cNvSpPr/>
      </dsp:nvSpPr>
      <dsp:spPr>
        <a:xfrm>
          <a:off x="6396726" y="2202515"/>
          <a:ext cx="1149243" cy="1149243"/>
        </a:xfrm>
        <a:prstGeom prst="ellips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8420" tIns="58420" rIns="58420" bIns="58420" numCol="1" spcCol="1270" anchor="ctr" anchorCtr="0">
          <a:noAutofit/>
        </a:bodyPr>
        <a:lstStyle/>
        <a:p>
          <a:pPr lvl="0" algn="ctr" defTabSz="2044700">
            <a:lnSpc>
              <a:spcPct val="90000"/>
            </a:lnSpc>
            <a:spcBef>
              <a:spcPct val="0"/>
            </a:spcBef>
            <a:spcAft>
              <a:spcPct val="35000"/>
            </a:spcAft>
          </a:pPr>
          <a:r>
            <a:rPr lang="en-US" sz="4600" kern="1200" dirty="0" err="1" smtClean="0">
              <a:latin typeface="Courier"/>
              <a:cs typeface="Courier"/>
            </a:rPr>
            <a:t>fs</a:t>
          </a:r>
          <a:endParaRPr lang="en-US" sz="4600" kern="1200" dirty="0">
            <a:latin typeface="Courier"/>
            <a:cs typeface="Courier"/>
          </a:endParaRPr>
        </a:p>
      </dsp:txBody>
      <dsp:txXfrm>
        <a:off x="6565029" y="2370818"/>
        <a:ext cx="812637" cy="812637"/>
      </dsp:txXfrm>
    </dsp:sp>
    <dsp:sp modelId="{75A90291-0F21-0042-A740-BDE81C09F6EF}">
      <dsp:nvSpPr>
        <dsp:cNvPr id="0" name=""/>
        <dsp:cNvSpPr/>
      </dsp:nvSpPr>
      <dsp:spPr>
        <a:xfrm>
          <a:off x="6080522" y="3995793"/>
          <a:ext cx="1149243" cy="1149243"/>
        </a:xfrm>
        <a:prstGeom prst="ellips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8420" tIns="58420" rIns="58420" bIns="58420" numCol="1" spcCol="1270" anchor="ctr" anchorCtr="0">
          <a:noAutofit/>
        </a:bodyPr>
        <a:lstStyle/>
        <a:p>
          <a:pPr lvl="0" algn="ctr" defTabSz="2044700">
            <a:lnSpc>
              <a:spcPct val="90000"/>
            </a:lnSpc>
            <a:spcBef>
              <a:spcPct val="0"/>
            </a:spcBef>
            <a:spcAft>
              <a:spcPct val="35000"/>
            </a:spcAft>
          </a:pPr>
          <a:r>
            <a:rPr lang="en-US" sz="4600" kern="1200" dirty="0" err="1" smtClean="0">
              <a:latin typeface="Courier"/>
              <a:cs typeface="Courier"/>
            </a:rPr>
            <a:t>ft</a:t>
          </a:r>
          <a:endParaRPr lang="en-US" sz="4600" kern="1200" dirty="0">
            <a:latin typeface="Courier"/>
            <a:cs typeface="Courier"/>
          </a:endParaRPr>
        </a:p>
      </dsp:txBody>
      <dsp:txXfrm>
        <a:off x="6248825" y="4164096"/>
        <a:ext cx="812637" cy="812637"/>
      </dsp:txXfrm>
    </dsp:sp>
    <dsp:sp modelId="{F0A136DC-90BD-6A49-9B80-71BFC67B5148}">
      <dsp:nvSpPr>
        <dsp:cNvPr id="0" name=""/>
        <dsp:cNvSpPr/>
      </dsp:nvSpPr>
      <dsp:spPr>
        <a:xfrm>
          <a:off x="4685599" y="5166273"/>
          <a:ext cx="1149243" cy="1149243"/>
        </a:xfrm>
        <a:prstGeom prst="ellips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8420" tIns="58420" rIns="58420" bIns="58420" numCol="1" spcCol="1270" anchor="ctr" anchorCtr="0">
          <a:noAutofit/>
        </a:bodyPr>
        <a:lstStyle/>
        <a:p>
          <a:pPr lvl="0" algn="ctr" defTabSz="2044700">
            <a:lnSpc>
              <a:spcPct val="90000"/>
            </a:lnSpc>
            <a:spcBef>
              <a:spcPct val="0"/>
            </a:spcBef>
            <a:spcAft>
              <a:spcPct val="35000"/>
            </a:spcAft>
          </a:pPr>
          <a:r>
            <a:rPr lang="en-US" sz="4600" kern="1200" dirty="0" smtClean="0">
              <a:latin typeface="Courier"/>
              <a:cs typeface="Courier"/>
            </a:rPr>
            <a:t>cl</a:t>
          </a:r>
          <a:endParaRPr lang="en-US" sz="4600" kern="1200" dirty="0">
            <a:latin typeface="Courier"/>
            <a:cs typeface="Courier"/>
          </a:endParaRPr>
        </a:p>
      </dsp:txBody>
      <dsp:txXfrm>
        <a:off x="4853902" y="5334576"/>
        <a:ext cx="812637" cy="812637"/>
      </dsp:txXfrm>
    </dsp:sp>
    <dsp:sp modelId="{5183CD0B-34F9-914C-9D33-8652DD554DC3}">
      <dsp:nvSpPr>
        <dsp:cNvPr id="0" name=""/>
        <dsp:cNvSpPr/>
      </dsp:nvSpPr>
      <dsp:spPr>
        <a:xfrm>
          <a:off x="2864657" y="5166273"/>
          <a:ext cx="1149243" cy="1149243"/>
        </a:xfrm>
        <a:prstGeom prst="ellips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8420" tIns="58420" rIns="58420" bIns="58420" numCol="1" spcCol="1270" anchor="ctr" anchorCtr="0">
          <a:noAutofit/>
        </a:bodyPr>
        <a:lstStyle/>
        <a:p>
          <a:pPr lvl="0" algn="ctr" defTabSz="2044700">
            <a:lnSpc>
              <a:spcPct val="90000"/>
            </a:lnSpc>
            <a:spcBef>
              <a:spcPct val="0"/>
            </a:spcBef>
            <a:spcAft>
              <a:spcPct val="35000"/>
            </a:spcAft>
          </a:pPr>
          <a:r>
            <a:rPr lang="en-US" sz="4600" kern="1200" dirty="0" smtClean="0">
              <a:latin typeface="Courier"/>
              <a:cs typeface="Courier"/>
            </a:rPr>
            <a:t>mv</a:t>
          </a:r>
          <a:endParaRPr lang="en-US" sz="4600" kern="1200" dirty="0">
            <a:latin typeface="Courier"/>
            <a:cs typeface="Courier"/>
          </a:endParaRPr>
        </a:p>
      </dsp:txBody>
      <dsp:txXfrm>
        <a:off x="3032960" y="5334576"/>
        <a:ext cx="812637" cy="812637"/>
      </dsp:txXfrm>
    </dsp:sp>
    <dsp:sp modelId="{8DC48ACB-9595-CE4F-9940-BC4C0E630E78}">
      <dsp:nvSpPr>
        <dsp:cNvPr id="0" name=""/>
        <dsp:cNvSpPr/>
      </dsp:nvSpPr>
      <dsp:spPr>
        <a:xfrm>
          <a:off x="1469734" y="3995793"/>
          <a:ext cx="1149243" cy="1149243"/>
        </a:xfrm>
        <a:prstGeom prst="ellips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8420" tIns="58420" rIns="58420" bIns="58420" numCol="1" spcCol="1270" anchor="ctr" anchorCtr="0">
          <a:noAutofit/>
        </a:bodyPr>
        <a:lstStyle/>
        <a:p>
          <a:pPr lvl="0" algn="ctr" defTabSz="2044700">
            <a:lnSpc>
              <a:spcPct val="90000"/>
            </a:lnSpc>
            <a:spcBef>
              <a:spcPct val="0"/>
            </a:spcBef>
            <a:spcAft>
              <a:spcPct val="35000"/>
            </a:spcAft>
          </a:pPr>
          <a:r>
            <a:rPr lang="en-US" sz="4600" kern="1200" dirty="0" err="1" smtClean="0">
              <a:latin typeface="Courier"/>
              <a:cs typeface="Courier"/>
            </a:rPr>
            <a:t>ct</a:t>
          </a:r>
          <a:endParaRPr lang="en-US" sz="4600" kern="1200" dirty="0">
            <a:latin typeface="Courier"/>
            <a:cs typeface="Courier"/>
          </a:endParaRPr>
        </a:p>
      </dsp:txBody>
      <dsp:txXfrm>
        <a:off x="1638037" y="4164096"/>
        <a:ext cx="812637" cy="812637"/>
      </dsp:txXfrm>
    </dsp:sp>
    <dsp:sp modelId="{0C0FA312-D239-014A-982A-7F3586A728C8}">
      <dsp:nvSpPr>
        <dsp:cNvPr id="0" name=""/>
        <dsp:cNvSpPr/>
      </dsp:nvSpPr>
      <dsp:spPr>
        <a:xfrm>
          <a:off x="1153530" y="2202515"/>
          <a:ext cx="1149243" cy="1149243"/>
        </a:xfrm>
        <a:prstGeom prst="ellips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8420" tIns="58420" rIns="58420" bIns="58420" numCol="1" spcCol="1270" anchor="ctr" anchorCtr="0">
          <a:noAutofit/>
        </a:bodyPr>
        <a:lstStyle/>
        <a:p>
          <a:pPr lvl="0" algn="ctr" defTabSz="2044700">
            <a:lnSpc>
              <a:spcPct val="90000"/>
            </a:lnSpc>
            <a:spcBef>
              <a:spcPct val="0"/>
            </a:spcBef>
            <a:spcAft>
              <a:spcPct val="35000"/>
            </a:spcAft>
          </a:pPr>
          <a:r>
            <a:rPr lang="en-US" sz="4600" kern="1200" dirty="0" err="1" smtClean="0">
              <a:latin typeface="Courier"/>
              <a:cs typeface="Courier"/>
            </a:rPr>
            <a:t>ev</a:t>
          </a:r>
          <a:endParaRPr lang="en-US" sz="4600" kern="1200" dirty="0">
            <a:latin typeface="Courier"/>
            <a:cs typeface="Courier"/>
          </a:endParaRPr>
        </a:p>
      </dsp:txBody>
      <dsp:txXfrm>
        <a:off x="1321833" y="2370818"/>
        <a:ext cx="812637" cy="812637"/>
      </dsp:txXfrm>
    </dsp:sp>
    <dsp:sp modelId="{E2E0A35B-423F-FB4F-BE22-0B9C9F8D77EF}">
      <dsp:nvSpPr>
        <dsp:cNvPr id="0" name=""/>
        <dsp:cNvSpPr/>
      </dsp:nvSpPr>
      <dsp:spPr>
        <a:xfrm>
          <a:off x="2064002" y="625532"/>
          <a:ext cx="1149243" cy="1149243"/>
        </a:xfrm>
        <a:prstGeom prst="ellips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8420" tIns="58420" rIns="58420" bIns="58420" numCol="1" spcCol="1270" anchor="ctr" anchorCtr="0">
          <a:noAutofit/>
        </a:bodyPr>
        <a:lstStyle/>
        <a:p>
          <a:pPr lvl="0" algn="ctr" defTabSz="2044700">
            <a:lnSpc>
              <a:spcPct val="90000"/>
            </a:lnSpc>
            <a:spcBef>
              <a:spcPct val="0"/>
            </a:spcBef>
            <a:spcAft>
              <a:spcPct val="35000"/>
            </a:spcAft>
          </a:pPr>
          <a:r>
            <a:rPr lang="en-US" sz="4600" kern="1200" dirty="0" err="1" smtClean="0">
              <a:latin typeface="Courier"/>
              <a:cs typeface="Courier"/>
            </a:rPr>
            <a:t>io</a:t>
          </a:r>
          <a:endParaRPr lang="en-US" sz="4600" kern="1200" dirty="0">
            <a:latin typeface="Courier"/>
            <a:cs typeface="Courier"/>
          </a:endParaRPr>
        </a:p>
      </dsp:txBody>
      <dsp:txXfrm>
        <a:off x="2232305" y="793835"/>
        <a:ext cx="812637" cy="812637"/>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1E3247F-06FE-DF49-A33A-22330C4AEA1B}" type="datetimeFigureOut">
              <a:rPr lang="en-US" smtClean="0"/>
              <a:t>9/24/15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B009FF-CC77-FF4C-8466-FBE40AB59C55}" type="slidenum">
              <a:rPr lang="en-US" smtClean="0"/>
              <a:t>‹#›</a:t>
            </a:fld>
            <a:endParaRPr lang="en-US"/>
          </a:p>
        </p:txBody>
      </p:sp>
    </p:spTree>
    <p:extLst>
      <p:ext uri="{BB962C8B-B14F-4D97-AF65-F5344CB8AC3E}">
        <p14:creationId xmlns:p14="http://schemas.microsoft.com/office/powerpoint/2010/main" val="1598100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E3247F-06FE-DF49-A33A-22330C4AEA1B}" type="datetimeFigureOut">
              <a:rPr lang="en-US" smtClean="0"/>
              <a:t>9/24/15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B009FF-CC77-FF4C-8466-FBE40AB59C55}" type="slidenum">
              <a:rPr lang="en-US" smtClean="0"/>
              <a:t>‹#›</a:t>
            </a:fld>
            <a:endParaRPr lang="en-US"/>
          </a:p>
        </p:txBody>
      </p:sp>
    </p:spTree>
    <p:extLst>
      <p:ext uri="{BB962C8B-B14F-4D97-AF65-F5344CB8AC3E}">
        <p14:creationId xmlns:p14="http://schemas.microsoft.com/office/powerpoint/2010/main" val="3104268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E3247F-06FE-DF49-A33A-22330C4AEA1B}" type="datetimeFigureOut">
              <a:rPr lang="en-US" smtClean="0"/>
              <a:t>9/24/15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B009FF-CC77-FF4C-8466-FBE40AB59C55}" type="slidenum">
              <a:rPr lang="en-US" smtClean="0"/>
              <a:t>‹#›</a:t>
            </a:fld>
            <a:endParaRPr lang="en-US"/>
          </a:p>
        </p:txBody>
      </p:sp>
    </p:spTree>
    <p:extLst>
      <p:ext uri="{BB962C8B-B14F-4D97-AF65-F5344CB8AC3E}">
        <p14:creationId xmlns:p14="http://schemas.microsoft.com/office/powerpoint/2010/main" val="2799575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E3247F-06FE-DF49-A33A-22330C4AEA1B}" type="datetimeFigureOut">
              <a:rPr lang="en-US" smtClean="0"/>
              <a:t>9/24/15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B009FF-CC77-FF4C-8466-FBE40AB59C55}" type="slidenum">
              <a:rPr lang="en-US" smtClean="0"/>
              <a:t>‹#›</a:t>
            </a:fld>
            <a:endParaRPr lang="en-US"/>
          </a:p>
        </p:txBody>
      </p:sp>
    </p:spTree>
    <p:extLst>
      <p:ext uri="{BB962C8B-B14F-4D97-AF65-F5344CB8AC3E}">
        <p14:creationId xmlns:p14="http://schemas.microsoft.com/office/powerpoint/2010/main" val="1444426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E3247F-06FE-DF49-A33A-22330C4AEA1B}" type="datetimeFigureOut">
              <a:rPr lang="en-US" smtClean="0"/>
              <a:t>9/24/15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B009FF-CC77-FF4C-8466-FBE40AB59C55}" type="slidenum">
              <a:rPr lang="en-US" smtClean="0"/>
              <a:t>‹#›</a:t>
            </a:fld>
            <a:endParaRPr lang="en-US"/>
          </a:p>
        </p:txBody>
      </p:sp>
    </p:spTree>
    <p:extLst>
      <p:ext uri="{BB962C8B-B14F-4D97-AF65-F5344CB8AC3E}">
        <p14:creationId xmlns:p14="http://schemas.microsoft.com/office/powerpoint/2010/main" val="2989821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1E3247F-06FE-DF49-A33A-22330C4AEA1B}" type="datetimeFigureOut">
              <a:rPr lang="en-US" smtClean="0"/>
              <a:t>9/24/15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B009FF-CC77-FF4C-8466-FBE40AB59C55}" type="slidenum">
              <a:rPr lang="en-US" smtClean="0"/>
              <a:t>‹#›</a:t>
            </a:fld>
            <a:endParaRPr lang="en-US"/>
          </a:p>
        </p:txBody>
      </p:sp>
    </p:spTree>
    <p:extLst>
      <p:ext uri="{BB962C8B-B14F-4D97-AF65-F5344CB8AC3E}">
        <p14:creationId xmlns:p14="http://schemas.microsoft.com/office/powerpoint/2010/main" val="413089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1E3247F-06FE-DF49-A33A-22330C4AEA1B}" type="datetimeFigureOut">
              <a:rPr lang="en-US" smtClean="0"/>
              <a:t>9/24/15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B009FF-CC77-FF4C-8466-FBE40AB59C55}" type="slidenum">
              <a:rPr lang="en-US" smtClean="0"/>
              <a:t>‹#›</a:t>
            </a:fld>
            <a:endParaRPr lang="en-US"/>
          </a:p>
        </p:txBody>
      </p:sp>
    </p:spTree>
    <p:extLst>
      <p:ext uri="{BB962C8B-B14F-4D97-AF65-F5344CB8AC3E}">
        <p14:creationId xmlns:p14="http://schemas.microsoft.com/office/powerpoint/2010/main" val="1409029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1E3247F-06FE-DF49-A33A-22330C4AEA1B}" type="datetimeFigureOut">
              <a:rPr lang="en-US" smtClean="0"/>
              <a:t>9/24/15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B009FF-CC77-FF4C-8466-FBE40AB59C55}" type="slidenum">
              <a:rPr lang="en-US" smtClean="0"/>
              <a:t>‹#›</a:t>
            </a:fld>
            <a:endParaRPr lang="en-US"/>
          </a:p>
        </p:txBody>
      </p:sp>
    </p:spTree>
    <p:extLst>
      <p:ext uri="{BB962C8B-B14F-4D97-AF65-F5344CB8AC3E}">
        <p14:creationId xmlns:p14="http://schemas.microsoft.com/office/powerpoint/2010/main" val="3959919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E3247F-06FE-DF49-A33A-22330C4AEA1B}" type="datetimeFigureOut">
              <a:rPr lang="en-US" smtClean="0"/>
              <a:t>9/24/15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B009FF-CC77-FF4C-8466-FBE40AB59C55}" type="slidenum">
              <a:rPr lang="en-US" smtClean="0"/>
              <a:t>‹#›</a:t>
            </a:fld>
            <a:endParaRPr lang="en-US"/>
          </a:p>
        </p:txBody>
      </p:sp>
    </p:spTree>
    <p:extLst>
      <p:ext uri="{BB962C8B-B14F-4D97-AF65-F5344CB8AC3E}">
        <p14:creationId xmlns:p14="http://schemas.microsoft.com/office/powerpoint/2010/main" val="3326035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E3247F-06FE-DF49-A33A-22330C4AEA1B}" type="datetimeFigureOut">
              <a:rPr lang="en-US" smtClean="0"/>
              <a:t>9/24/15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B009FF-CC77-FF4C-8466-FBE40AB59C55}" type="slidenum">
              <a:rPr lang="en-US" smtClean="0"/>
              <a:t>‹#›</a:t>
            </a:fld>
            <a:endParaRPr lang="en-US"/>
          </a:p>
        </p:txBody>
      </p:sp>
    </p:spTree>
    <p:extLst>
      <p:ext uri="{BB962C8B-B14F-4D97-AF65-F5344CB8AC3E}">
        <p14:creationId xmlns:p14="http://schemas.microsoft.com/office/powerpoint/2010/main" val="1493192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E3247F-06FE-DF49-A33A-22330C4AEA1B}" type="datetimeFigureOut">
              <a:rPr lang="en-US" smtClean="0"/>
              <a:t>9/24/15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B009FF-CC77-FF4C-8466-FBE40AB59C55}" type="slidenum">
              <a:rPr lang="en-US" smtClean="0"/>
              <a:t>‹#›</a:t>
            </a:fld>
            <a:endParaRPr lang="en-US"/>
          </a:p>
        </p:txBody>
      </p:sp>
    </p:spTree>
    <p:extLst>
      <p:ext uri="{BB962C8B-B14F-4D97-AF65-F5344CB8AC3E}">
        <p14:creationId xmlns:p14="http://schemas.microsoft.com/office/powerpoint/2010/main" val="176370094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E3247F-06FE-DF49-A33A-22330C4AEA1B}" type="datetimeFigureOut">
              <a:rPr lang="en-US" smtClean="0"/>
              <a:t>9/24/15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B009FF-CC77-FF4C-8466-FBE40AB59C55}" type="slidenum">
              <a:rPr lang="en-US" smtClean="0"/>
              <a:t>‹#›</a:t>
            </a:fld>
            <a:endParaRPr lang="en-US"/>
          </a:p>
        </p:txBody>
      </p:sp>
    </p:spTree>
    <p:extLst>
      <p:ext uri="{BB962C8B-B14F-4D97-AF65-F5344CB8AC3E}">
        <p14:creationId xmlns:p14="http://schemas.microsoft.com/office/powerpoint/2010/main" val="9825849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5C..%5C..%5C..%5C..%5CProgram%20Files%5CMATLAB%5CR2008a%5Cbin%5Cmatlab.exe" TargetMode="External"/><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diagramData" Target="../diagrams/data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4" Type="http://schemas.openxmlformats.org/officeDocument/2006/relationships/diagramQuickStyle" Target="../diagrams/quickStyle4.xml"/><Relationship Id="rId5" Type="http://schemas.openxmlformats.org/officeDocument/2006/relationships/diagramColors" Target="../diagrams/colors4.xml"/><Relationship Id="rId6" Type="http://schemas.microsoft.com/office/2007/relationships/diagramDrawing" Target="../diagrams/drawing4.xml"/><Relationship Id="rId1" Type="http://schemas.openxmlformats.org/officeDocument/2006/relationships/slideLayout" Target="../slideLayouts/slideLayout2.xml"/><Relationship Id="rId2" Type="http://schemas.openxmlformats.org/officeDocument/2006/relationships/diagramData" Target="../diagrams/data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4" Type="http://schemas.openxmlformats.org/officeDocument/2006/relationships/diagramQuickStyle" Target="../diagrams/quickStyle5.xml"/><Relationship Id="rId5" Type="http://schemas.openxmlformats.org/officeDocument/2006/relationships/diagramColors" Target="../diagrams/colors5.xml"/><Relationship Id="rId6" Type="http://schemas.microsoft.com/office/2007/relationships/diagramDrawing" Target="../diagrams/drawing5.xml"/><Relationship Id="rId1" Type="http://schemas.openxmlformats.org/officeDocument/2006/relationships/slideLayout" Target="../slideLayouts/slideLayout2.xml"/><Relationship Id="rId2" Type="http://schemas.openxmlformats.org/officeDocument/2006/relationships/diagramData" Target="../diagrams/data5.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emf"/><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3.png"/></Relationships>
</file>

<file path=ppt/slides/_rels/slide3.xml.rels><?xml version="1.0" encoding="UTF-8" standalone="yes"?>
<Relationships xmlns="http://schemas.openxmlformats.org/package/2006/relationships"><Relationship Id="rId3" Type="http://schemas.openxmlformats.org/officeDocument/2006/relationships/hyperlink" Target="http://bit.ly/1FiQVdJ" TargetMode="External"/><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hyperlink" Target="http://bit.ly/1VbNXih"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6.xml"/><Relationship Id="rId4" Type="http://schemas.openxmlformats.org/officeDocument/2006/relationships/diagramQuickStyle" Target="../diagrams/quickStyle6.xml"/><Relationship Id="rId5" Type="http://schemas.openxmlformats.org/officeDocument/2006/relationships/diagramColors" Target="../diagrams/colors6.xml"/><Relationship Id="rId6" Type="http://schemas.microsoft.com/office/2007/relationships/diagramDrawing" Target="../diagrams/drawing6.xml"/><Relationship Id="rId1" Type="http://schemas.openxmlformats.org/officeDocument/2006/relationships/slideLayout" Target="../slideLayouts/slideLayout2.xml"/><Relationship Id="rId2" Type="http://schemas.openxmlformats.org/officeDocument/2006/relationships/diagramData" Target="../diagrams/data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hyperlink" Target="..%5C..%5C..%5C..%5C..%5CProgram%20Files%5CMATLAB%5CR2008a%5Cbin%5Cmatlab.exe" TargetMode="External"/><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mery.ing.puc.cl/index.php/balu/" TargetMode="External"/><Relationship Id="rId3" Type="http://schemas.openxmlformats.org/officeDocument/2006/relationships/image" Target="../media/image1.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dcc.puc.cl/" TargetMode="External"/><Relationship Id="rId4" Type="http://schemas.openxmlformats.org/officeDocument/2006/relationships/hyperlink" Target="http://www.uc.cl/" TargetMode="External"/><Relationship Id="rId5" Type="http://schemas.openxmlformats.org/officeDocument/2006/relationships/hyperlink" Target="http://creativecommons.org/licenses/by-nc-sa/2.5/" TargetMode="External"/><Relationship Id="rId6" Type="http://schemas.openxmlformats.org/officeDocument/2006/relationships/hyperlink" Target="http://www.vlfeat.org/" TargetMode="External"/><Relationship Id="rId7" Type="http://schemas.openxmlformats.org/officeDocument/2006/relationships/hyperlink" Target="http://www.mathworks.com/" TargetMode="External"/><Relationship Id="rId8" Type="http://schemas.openxmlformats.org/officeDocument/2006/relationships/hyperlink" Target="http://www.ncrg.aston.ac.uk/netlab" TargetMode="External"/><Relationship Id="rId9" Type="http://schemas.openxmlformats.org/officeDocument/2006/relationships/hyperlink" Target="http://www.cse.oulu.fi/MVG/Research/LBP" TargetMode="External"/><Relationship Id="rId10" Type="http://schemas.openxmlformats.org/officeDocument/2006/relationships/hyperlink" Target="http://www.cdpcenter.org/files/plsr" TargetMode="External"/><Relationship Id="rId1" Type="http://schemas.openxmlformats.org/officeDocument/2006/relationships/slideLayout" Target="../slideLayouts/slideLayout2.xml"/><Relationship Id="rId2" Type="http://schemas.openxmlformats.org/officeDocument/2006/relationships/hyperlink" Target="http://grima.ing.puc.c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diagramData" Target="../diagrams/data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www.gtsav.gatech.edu/people/ffedele/cee3000/Fall08/CEE3000Fall08_files/matlab_logo.jpg"/>
          <p:cNvPicPr>
            <a:picLocks noChangeAspect="1" noChangeArrowheads="1"/>
          </p:cNvPicPr>
          <p:nvPr/>
        </p:nvPicPr>
        <p:blipFill>
          <a:blip r:embed="rId2"/>
          <a:srcRect/>
          <a:stretch>
            <a:fillRect/>
          </a:stretch>
        </p:blipFill>
        <p:spPr bwMode="auto">
          <a:xfrm>
            <a:off x="381000" y="880576"/>
            <a:ext cx="8305800" cy="5139224"/>
          </a:xfrm>
          <a:prstGeom prst="rect">
            <a:avLst/>
          </a:prstGeom>
          <a:noFill/>
        </p:spPr>
      </p:pic>
      <p:pic>
        <p:nvPicPr>
          <p:cNvPr id="2" name="Picture 5" descr="balu-mowgli">
            <a:hlinkClick r:id="rId3" action="ppaction://hlinkfile"/>
          </p:cNvPr>
          <p:cNvPicPr>
            <a:picLocks noChangeAspect="1" noChangeArrowheads="1"/>
          </p:cNvPicPr>
          <p:nvPr/>
        </p:nvPicPr>
        <p:blipFill>
          <a:blip r:embed="rId4"/>
          <a:srcRect/>
          <a:stretch>
            <a:fillRect/>
          </a:stretch>
        </p:blipFill>
        <p:spPr bwMode="auto">
          <a:xfrm rot="20038829">
            <a:off x="1737358" y="1163072"/>
            <a:ext cx="3236748" cy="2762796"/>
          </a:xfrm>
          <a:prstGeom prst="rect">
            <a:avLst/>
          </a:prstGeom>
          <a:noFill/>
        </p:spPr>
      </p:pic>
      <p:sp>
        <p:nvSpPr>
          <p:cNvPr id="7" name="Text Box 7">
            <a:hlinkClick r:id="rId3" action="ppaction://hlinkfile"/>
          </p:cNvPr>
          <p:cNvSpPr txBox="1">
            <a:spLocks noChangeArrowheads="1"/>
          </p:cNvSpPr>
          <p:nvPr/>
        </p:nvSpPr>
        <p:spPr bwMode="auto">
          <a:xfrm>
            <a:off x="5638800" y="5308937"/>
            <a:ext cx="2212657" cy="1015663"/>
          </a:xfrm>
          <a:prstGeom prst="rect">
            <a:avLst/>
          </a:prstGeom>
          <a:noFill/>
          <a:ln w="9525">
            <a:noFill/>
            <a:miter lim="800000"/>
            <a:headEnd/>
            <a:tailEnd/>
          </a:ln>
          <a:effectLst/>
        </p:spPr>
        <p:txBody>
          <a:bodyPr wrap="none">
            <a:spAutoFit/>
          </a:bodyPr>
          <a:lstStyle/>
          <a:p>
            <a:pPr algn="ctr"/>
            <a:r>
              <a:rPr lang="es-CL" sz="2800" dirty="0" err="1">
                <a:latin typeface="Trebuchet MS" pitchFamily="34" charset="0"/>
              </a:rPr>
              <a:t>Toolbox</a:t>
            </a:r>
            <a:r>
              <a:rPr lang="es-CL" sz="2800" dirty="0">
                <a:latin typeface="Trebuchet MS" pitchFamily="34" charset="0"/>
              </a:rPr>
              <a:t> </a:t>
            </a:r>
            <a:r>
              <a:rPr lang="es-CL" sz="2800" dirty="0" err="1" smtClean="0">
                <a:latin typeface="Trebuchet MS" pitchFamily="34" charset="0"/>
              </a:rPr>
              <a:t>Balu</a:t>
            </a:r>
            <a:endParaRPr lang="es-CL" sz="2800" dirty="0" smtClean="0">
              <a:latin typeface="Trebuchet MS" pitchFamily="34" charset="0"/>
            </a:endParaRPr>
          </a:p>
          <a:p>
            <a:pPr algn="ctr"/>
            <a:endParaRPr lang="es-CL" sz="1600" dirty="0">
              <a:latin typeface="Trebuchet MS" pitchFamily="34" charset="0"/>
            </a:endParaRPr>
          </a:p>
          <a:p>
            <a:pPr algn="ctr"/>
            <a:r>
              <a:rPr lang="es-CL" sz="1600" dirty="0" smtClean="0">
                <a:latin typeface="Trebuchet MS" pitchFamily="34" charset="0"/>
              </a:rPr>
              <a:t>© GRIMA</a:t>
            </a:r>
            <a:r>
              <a:rPr lang="es-CL" sz="1600" dirty="0">
                <a:latin typeface="Trebuchet MS" pitchFamily="34" charset="0"/>
              </a:rPr>
              <a:t>, </a:t>
            </a:r>
            <a:r>
              <a:rPr lang="es-CL" sz="1600" dirty="0" smtClean="0">
                <a:latin typeface="Trebuchet MS" pitchFamily="34" charset="0"/>
              </a:rPr>
              <a:t>DCC-UC</a:t>
            </a:r>
            <a:endParaRPr lang="es-ES" sz="1600" dirty="0">
              <a:latin typeface="Trebuchet MS" pitchFamily="34" charset="0"/>
            </a:endParaRPr>
          </a:p>
        </p:txBody>
      </p:sp>
      <p:sp>
        <p:nvSpPr>
          <p:cNvPr id="3" name="TextBox 2"/>
          <p:cNvSpPr txBox="1"/>
          <p:nvPr/>
        </p:nvSpPr>
        <p:spPr>
          <a:xfrm>
            <a:off x="4768404" y="6367262"/>
            <a:ext cx="3980577" cy="369332"/>
          </a:xfrm>
          <a:prstGeom prst="rect">
            <a:avLst/>
          </a:prstGeom>
          <a:noFill/>
        </p:spPr>
        <p:txBody>
          <a:bodyPr wrap="none" rtlCol="0">
            <a:spAutoFit/>
          </a:bodyPr>
          <a:lstStyle/>
          <a:p>
            <a:r>
              <a:rPr lang="en-US" dirty="0" smtClean="0"/>
              <a:t>http://</a:t>
            </a:r>
            <a:r>
              <a:rPr lang="en-US" dirty="0" err="1" smtClean="0"/>
              <a:t>dmery.ing.puc.cl</a:t>
            </a:r>
            <a:r>
              <a:rPr lang="en-US" dirty="0" smtClean="0"/>
              <a:t>/</a:t>
            </a:r>
            <a:r>
              <a:rPr lang="en-US" dirty="0" err="1" smtClean="0"/>
              <a:t>index.php</a:t>
            </a:r>
            <a:r>
              <a:rPr lang="en-US" dirty="0" smtClean="0"/>
              <a:t>/</a:t>
            </a:r>
            <a:r>
              <a:rPr lang="en-US" dirty="0" err="1" smtClean="0"/>
              <a:t>balu</a:t>
            </a:r>
            <a:r>
              <a:rPr lang="en-US" dirty="0" smtClean="0"/>
              <a:t>/</a:t>
            </a:r>
            <a:endParaRPr lang="en-US" dirty="0"/>
          </a:p>
        </p:txBody>
      </p:sp>
    </p:spTree>
    <p:extLst>
      <p:ext uri="{BB962C8B-B14F-4D97-AF65-F5344CB8AC3E}">
        <p14:creationId xmlns:p14="http://schemas.microsoft.com/office/powerpoint/2010/main" val="173435742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2000" fill="hold"/>
                                        <p:tgtEl>
                                          <p:spTgt spid="2050"/>
                                        </p:tgtEl>
                                        <p:attrNameLst>
                                          <p:attrName>ppt_x</p:attrName>
                                        </p:attrNameLst>
                                      </p:cBhvr>
                                      <p:tavLst>
                                        <p:tav tm="0">
                                          <p:val>
                                            <p:strVal val="1+#ppt_w/2"/>
                                          </p:val>
                                        </p:tav>
                                        <p:tav tm="100000">
                                          <p:val>
                                            <p:strVal val="#ppt_x"/>
                                          </p:val>
                                        </p:tav>
                                      </p:tavLst>
                                    </p:anim>
                                    <p:anim calcmode="lin" valueType="num">
                                      <p:cBhvr additive="base">
                                        <p:cTn id="8" dur="2000" fill="hold"/>
                                        <p:tgtEl>
                                          <p:spTgt spid="2050"/>
                                        </p:tgtEl>
                                        <p:attrNameLst>
                                          <p:attrName>ppt_y</p:attrName>
                                        </p:attrNameLst>
                                      </p:cBhvr>
                                      <p:tavLst>
                                        <p:tav tm="0">
                                          <p:val>
                                            <p:strVal val="#ppt_y"/>
                                          </p:val>
                                        </p:tav>
                                        <p:tav tm="100000">
                                          <p:val>
                                            <p:strVal val="#ppt_y"/>
                                          </p:val>
                                        </p:tav>
                                      </p:tavLst>
                                    </p:anim>
                                  </p:childTnLst>
                                </p:cTn>
                              </p:par>
                            </p:childTnLst>
                          </p:cTn>
                        </p:par>
                        <p:par>
                          <p:cTn id="9" fill="hold">
                            <p:stCondLst>
                              <p:cond delay="20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637524898"/>
              </p:ext>
            </p:extLst>
          </p:nvPr>
        </p:nvGraphicFramePr>
        <p:xfrm>
          <a:off x="301625" y="428625"/>
          <a:ext cx="8699500" cy="631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5207000" y="444500"/>
            <a:ext cx="1449811" cy="276999"/>
          </a:xfrm>
          <a:prstGeom prst="rect">
            <a:avLst/>
          </a:prstGeom>
          <a:noFill/>
        </p:spPr>
        <p:txBody>
          <a:bodyPr wrap="none" rtlCol="0">
            <a:spAutoFit/>
          </a:bodyPr>
          <a:lstStyle/>
          <a:p>
            <a:r>
              <a:rPr lang="en-US" sz="1200" dirty="0" smtClean="0"/>
              <a:t>IMAGE PROCESSING</a:t>
            </a:r>
            <a:endParaRPr lang="en-US" sz="1200" dirty="0"/>
          </a:p>
        </p:txBody>
      </p:sp>
      <p:sp>
        <p:nvSpPr>
          <p:cNvPr id="6" name="TextBox 5"/>
          <p:cNvSpPr txBox="1"/>
          <p:nvPr/>
        </p:nvSpPr>
        <p:spPr>
          <a:xfrm>
            <a:off x="7026275" y="1231900"/>
            <a:ext cx="1586417" cy="276999"/>
          </a:xfrm>
          <a:prstGeom prst="rect">
            <a:avLst/>
          </a:prstGeom>
          <a:noFill/>
        </p:spPr>
        <p:txBody>
          <a:bodyPr wrap="none" rtlCol="0">
            <a:spAutoFit/>
          </a:bodyPr>
          <a:lstStyle/>
          <a:p>
            <a:r>
              <a:rPr lang="en-US" sz="1200" dirty="0" smtClean="0"/>
              <a:t>FEATURE EXTRACTION</a:t>
            </a:r>
            <a:endParaRPr lang="en-US" sz="1200" dirty="0"/>
          </a:p>
        </p:txBody>
      </p:sp>
      <p:sp>
        <p:nvSpPr>
          <p:cNvPr id="7" name="TextBox 6"/>
          <p:cNvSpPr txBox="1"/>
          <p:nvPr/>
        </p:nvSpPr>
        <p:spPr>
          <a:xfrm>
            <a:off x="7557583" y="2479675"/>
            <a:ext cx="1469498" cy="276999"/>
          </a:xfrm>
          <a:prstGeom prst="rect">
            <a:avLst/>
          </a:prstGeom>
          <a:noFill/>
        </p:spPr>
        <p:txBody>
          <a:bodyPr wrap="none" rtlCol="0">
            <a:spAutoFit/>
          </a:bodyPr>
          <a:lstStyle/>
          <a:p>
            <a:r>
              <a:rPr lang="en-US" sz="1200" dirty="0" smtClean="0"/>
              <a:t>FEATURE SELECTION</a:t>
            </a:r>
            <a:endParaRPr lang="en-US" sz="1200" dirty="0"/>
          </a:p>
        </p:txBody>
      </p:sp>
      <p:sp>
        <p:nvSpPr>
          <p:cNvPr id="8" name="TextBox 7"/>
          <p:cNvSpPr txBox="1"/>
          <p:nvPr/>
        </p:nvSpPr>
        <p:spPr>
          <a:xfrm>
            <a:off x="7182377" y="4225151"/>
            <a:ext cx="1996159" cy="276999"/>
          </a:xfrm>
          <a:prstGeom prst="rect">
            <a:avLst/>
          </a:prstGeom>
          <a:noFill/>
        </p:spPr>
        <p:txBody>
          <a:bodyPr wrap="none" rtlCol="0">
            <a:spAutoFit/>
          </a:bodyPr>
          <a:lstStyle/>
          <a:p>
            <a:r>
              <a:rPr lang="en-US" sz="1200" dirty="0" smtClean="0"/>
              <a:t>FEATURE TRANSFORMATION</a:t>
            </a:r>
            <a:endParaRPr lang="en-US" sz="1200" dirty="0"/>
          </a:p>
        </p:txBody>
      </p:sp>
      <p:sp>
        <p:nvSpPr>
          <p:cNvPr id="9" name="TextBox 8"/>
          <p:cNvSpPr txBox="1"/>
          <p:nvPr/>
        </p:nvSpPr>
        <p:spPr>
          <a:xfrm>
            <a:off x="6184297" y="6155551"/>
            <a:ext cx="1196211" cy="276999"/>
          </a:xfrm>
          <a:prstGeom prst="rect">
            <a:avLst/>
          </a:prstGeom>
          <a:noFill/>
        </p:spPr>
        <p:txBody>
          <a:bodyPr wrap="none" rtlCol="0">
            <a:spAutoFit/>
          </a:bodyPr>
          <a:lstStyle/>
          <a:p>
            <a:r>
              <a:rPr lang="en-US" sz="1200" dirty="0" smtClean="0"/>
              <a:t>CLASSIFICATION</a:t>
            </a:r>
            <a:endParaRPr lang="en-US" sz="1200" dirty="0"/>
          </a:p>
        </p:txBody>
      </p:sp>
      <p:sp>
        <p:nvSpPr>
          <p:cNvPr id="10" name="TextBox 9"/>
          <p:cNvSpPr txBox="1"/>
          <p:nvPr/>
        </p:nvSpPr>
        <p:spPr>
          <a:xfrm>
            <a:off x="1953152" y="6158726"/>
            <a:ext cx="1256399" cy="276999"/>
          </a:xfrm>
          <a:prstGeom prst="rect">
            <a:avLst/>
          </a:prstGeom>
          <a:noFill/>
        </p:spPr>
        <p:txBody>
          <a:bodyPr wrap="none" rtlCol="0">
            <a:spAutoFit/>
          </a:bodyPr>
          <a:lstStyle/>
          <a:p>
            <a:r>
              <a:rPr lang="en-US" sz="1200" dirty="0" smtClean="0"/>
              <a:t>MULTIPLE VIEWS</a:t>
            </a:r>
            <a:endParaRPr lang="en-US" sz="1200" dirty="0"/>
          </a:p>
        </p:txBody>
      </p:sp>
      <p:sp>
        <p:nvSpPr>
          <p:cNvPr id="11" name="TextBox 10"/>
          <p:cNvSpPr txBox="1"/>
          <p:nvPr/>
        </p:nvSpPr>
        <p:spPr>
          <a:xfrm>
            <a:off x="518052" y="4803001"/>
            <a:ext cx="969737" cy="276999"/>
          </a:xfrm>
          <a:prstGeom prst="rect">
            <a:avLst/>
          </a:prstGeom>
          <a:noFill/>
        </p:spPr>
        <p:txBody>
          <a:bodyPr wrap="none" rtlCol="0">
            <a:spAutoFit/>
          </a:bodyPr>
          <a:lstStyle/>
          <a:p>
            <a:r>
              <a:rPr lang="en-US" sz="1200" dirty="0" smtClean="0"/>
              <a:t>CLUSTERING</a:t>
            </a:r>
            <a:endParaRPr lang="en-US" sz="1200" dirty="0"/>
          </a:p>
        </p:txBody>
      </p:sp>
      <p:sp>
        <p:nvSpPr>
          <p:cNvPr id="12" name="TextBox 11"/>
          <p:cNvSpPr txBox="1"/>
          <p:nvPr/>
        </p:nvSpPr>
        <p:spPr>
          <a:xfrm>
            <a:off x="518052" y="3082151"/>
            <a:ext cx="1003625" cy="276999"/>
          </a:xfrm>
          <a:prstGeom prst="rect">
            <a:avLst/>
          </a:prstGeom>
          <a:noFill/>
        </p:spPr>
        <p:txBody>
          <a:bodyPr wrap="none" rtlCol="0">
            <a:spAutoFit/>
          </a:bodyPr>
          <a:lstStyle/>
          <a:p>
            <a:r>
              <a:rPr lang="en-US" sz="1200" dirty="0" smtClean="0"/>
              <a:t>EVALUATION</a:t>
            </a:r>
            <a:endParaRPr lang="en-US" sz="1200" dirty="0"/>
          </a:p>
        </p:txBody>
      </p:sp>
      <p:sp>
        <p:nvSpPr>
          <p:cNvPr id="13" name="TextBox 12"/>
          <p:cNvSpPr txBox="1"/>
          <p:nvPr/>
        </p:nvSpPr>
        <p:spPr>
          <a:xfrm>
            <a:off x="1172264" y="1508899"/>
            <a:ext cx="1279392" cy="276999"/>
          </a:xfrm>
          <a:prstGeom prst="rect">
            <a:avLst/>
          </a:prstGeom>
          <a:noFill/>
        </p:spPr>
        <p:txBody>
          <a:bodyPr wrap="none" rtlCol="0">
            <a:spAutoFit/>
          </a:bodyPr>
          <a:lstStyle/>
          <a:p>
            <a:r>
              <a:rPr lang="en-US" sz="1200" dirty="0" smtClean="0"/>
              <a:t>INPUT &amp; OUTPUT</a:t>
            </a:r>
            <a:endParaRPr lang="en-US" sz="1200" dirty="0"/>
          </a:p>
        </p:txBody>
      </p:sp>
    </p:spTree>
    <p:extLst>
      <p:ext uri="{BB962C8B-B14F-4D97-AF65-F5344CB8AC3E}">
        <p14:creationId xmlns:p14="http://schemas.microsoft.com/office/powerpoint/2010/main" val="169027369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406903780"/>
              </p:ext>
            </p:extLst>
          </p:nvPr>
        </p:nvGraphicFramePr>
        <p:xfrm>
          <a:off x="301625" y="428625"/>
          <a:ext cx="8699500" cy="631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5207000" y="444500"/>
            <a:ext cx="1449811" cy="276999"/>
          </a:xfrm>
          <a:prstGeom prst="rect">
            <a:avLst/>
          </a:prstGeom>
          <a:noFill/>
        </p:spPr>
        <p:txBody>
          <a:bodyPr wrap="none" rtlCol="0">
            <a:spAutoFit/>
          </a:bodyPr>
          <a:lstStyle/>
          <a:p>
            <a:r>
              <a:rPr lang="en-US" sz="1200" dirty="0" smtClean="0"/>
              <a:t>IMAGE PROCESSING</a:t>
            </a:r>
            <a:endParaRPr lang="en-US" sz="1200" dirty="0"/>
          </a:p>
        </p:txBody>
      </p:sp>
      <p:sp>
        <p:nvSpPr>
          <p:cNvPr id="6" name="TextBox 5"/>
          <p:cNvSpPr txBox="1"/>
          <p:nvPr/>
        </p:nvSpPr>
        <p:spPr>
          <a:xfrm>
            <a:off x="7026275" y="1231900"/>
            <a:ext cx="1586417" cy="276999"/>
          </a:xfrm>
          <a:prstGeom prst="rect">
            <a:avLst/>
          </a:prstGeom>
          <a:noFill/>
        </p:spPr>
        <p:txBody>
          <a:bodyPr wrap="none" rtlCol="0">
            <a:spAutoFit/>
          </a:bodyPr>
          <a:lstStyle/>
          <a:p>
            <a:r>
              <a:rPr lang="en-US" sz="1200" dirty="0" smtClean="0"/>
              <a:t>FEATURE EXTRACTION</a:t>
            </a:r>
            <a:endParaRPr lang="en-US" sz="1200" dirty="0"/>
          </a:p>
        </p:txBody>
      </p:sp>
      <p:sp>
        <p:nvSpPr>
          <p:cNvPr id="7" name="TextBox 6"/>
          <p:cNvSpPr txBox="1"/>
          <p:nvPr/>
        </p:nvSpPr>
        <p:spPr>
          <a:xfrm>
            <a:off x="7557583" y="2479675"/>
            <a:ext cx="1469498" cy="276999"/>
          </a:xfrm>
          <a:prstGeom prst="rect">
            <a:avLst/>
          </a:prstGeom>
          <a:noFill/>
        </p:spPr>
        <p:txBody>
          <a:bodyPr wrap="none" rtlCol="0">
            <a:spAutoFit/>
          </a:bodyPr>
          <a:lstStyle/>
          <a:p>
            <a:r>
              <a:rPr lang="en-US" sz="1200" dirty="0" smtClean="0"/>
              <a:t>FEATURE SELECTION</a:t>
            </a:r>
            <a:endParaRPr lang="en-US" sz="1200" dirty="0"/>
          </a:p>
        </p:txBody>
      </p:sp>
      <p:sp>
        <p:nvSpPr>
          <p:cNvPr id="8" name="TextBox 7"/>
          <p:cNvSpPr txBox="1"/>
          <p:nvPr/>
        </p:nvSpPr>
        <p:spPr>
          <a:xfrm>
            <a:off x="7182377" y="4225151"/>
            <a:ext cx="1996159" cy="276999"/>
          </a:xfrm>
          <a:prstGeom prst="rect">
            <a:avLst/>
          </a:prstGeom>
          <a:noFill/>
        </p:spPr>
        <p:txBody>
          <a:bodyPr wrap="none" rtlCol="0">
            <a:spAutoFit/>
          </a:bodyPr>
          <a:lstStyle/>
          <a:p>
            <a:r>
              <a:rPr lang="en-US" sz="1200" dirty="0" smtClean="0"/>
              <a:t>FEATURE TRANSFORMATION</a:t>
            </a:r>
            <a:endParaRPr lang="en-US" sz="1200" dirty="0"/>
          </a:p>
        </p:txBody>
      </p:sp>
      <p:sp>
        <p:nvSpPr>
          <p:cNvPr id="9" name="TextBox 8"/>
          <p:cNvSpPr txBox="1"/>
          <p:nvPr/>
        </p:nvSpPr>
        <p:spPr>
          <a:xfrm>
            <a:off x="6184297" y="6155551"/>
            <a:ext cx="1196211" cy="276999"/>
          </a:xfrm>
          <a:prstGeom prst="rect">
            <a:avLst/>
          </a:prstGeom>
          <a:noFill/>
        </p:spPr>
        <p:txBody>
          <a:bodyPr wrap="none" rtlCol="0">
            <a:spAutoFit/>
          </a:bodyPr>
          <a:lstStyle/>
          <a:p>
            <a:r>
              <a:rPr lang="en-US" sz="1200" dirty="0" smtClean="0"/>
              <a:t>CLASSIFICATION</a:t>
            </a:r>
            <a:endParaRPr lang="en-US" sz="1200" dirty="0"/>
          </a:p>
        </p:txBody>
      </p:sp>
      <p:sp>
        <p:nvSpPr>
          <p:cNvPr id="10" name="TextBox 9"/>
          <p:cNvSpPr txBox="1"/>
          <p:nvPr/>
        </p:nvSpPr>
        <p:spPr>
          <a:xfrm>
            <a:off x="1953152" y="6158726"/>
            <a:ext cx="1256399" cy="276999"/>
          </a:xfrm>
          <a:prstGeom prst="rect">
            <a:avLst/>
          </a:prstGeom>
          <a:noFill/>
        </p:spPr>
        <p:txBody>
          <a:bodyPr wrap="none" rtlCol="0">
            <a:spAutoFit/>
          </a:bodyPr>
          <a:lstStyle/>
          <a:p>
            <a:r>
              <a:rPr lang="en-US" sz="1200" dirty="0" smtClean="0"/>
              <a:t>MULTIPLE VIEWS</a:t>
            </a:r>
            <a:endParaRPr lang="en-US" sz="1200" dirty="0"/>
          </a:p>
        </p:txBody>
      </p:sp>
      <p:sp>
        <p:nvSpPr>
          <p:cNvPr id="11" name="TextBox 10"/>
          <p:cNvSpPr txBox="1"/>
          <p:nvPr/>
        </p:nvSpPr>
        <p:spPr>
          <a:xfrm>
            <a:off x="518052" y="4803001"/>
            <a:ext cx="969737" cy="276999"/>
          </a:xfrm>
          <a:prstGeom prst="rect">
            <a:avLst/>
          </a:prstGeom>
          <a:noFill/>
        </p:spPr>
        <p:txBody>
          <a:bodyPr wrap="none" rtlCol="0">
            <a:spAutoFit/>
          </a:bodyPr>
          <a:lstStyle/>
          <a:p>
            <a:r>
              <a:rPr lang="en-US" sz="1200" dirty="0" smtClean="0"/>
              <a:t>CLUSTERING</a:t>
            </a:r>
            <a:endParaRPr lang="en-US" sz="1200" dirty="0"/>
          </a:p>
        </p:txBody>
      </p:sp>
      <p:sp>
        <p:nvSpPr>
          <p:cNvPr id="12" name="TextBox 11"/>
          <p:cNvSpPr txBox="1"/>
          <p:nvPr/>
        </p:nvSpPr>
        <p:spPr>
          <a:xfrm>
            <a:off x="518052" y="3082151"/>
            <a:ext cx="1003625" cy="276999"/>
          </a:xfrm>
          <a:prstGeom prst="rect">
            <a:avLst/>
          </a:prstGeom>
          <a:noFill/>
        </p:spPr>
        <p:txBody>
          <a:bodyPr wrap="none" rtlCol="0">
            <a:spAutoFit/>
          </a:bodyPr>
          <a:lstStyle/>
          <a:p>
            <a:r>
              <a:rPr lang="en-US" sz="1200" dirty="0" smtClean="0"/>
              <a:t>EVALUATION</a:t>
            </a:r>
            <a:endParaRPr lang="en-US" sz="1200" dirty="0"/>
          </a:p>
        </p:txBody>
      </p:sp>
      <p:sp>
        <p:nvSpPr>
          <p:cNvPr id="13" name="TextBox 12"/>
          <p:cNvSpPr txBox="1"/>
          <p:nvPr/>
        </p:nvSpPr>
        <p:spPr>
          <a:xfrm>
            <a:off x="1172264" y="1508899"/>
            <a:ext cx="1279392" cy="276999"/>
          </a:xfrm>
          <a:prstGeom prst="rect">
            <a:avLst/>
          </a:prstGeom>
          <a:noFill/>
        </p:spPr>
        <p:txBody>
          <a:bodyPr wrap="none" rtlCol="0">
            <a:spAutoFit/>
          </a:bodyPr>
          <a:lstStyle/>
          <a:p>
            <a:r>
              <a:rPr lang="en-US" sz="1200" dirty="0" smtClean="0"/>
              <a:t>INPUT &amp; OUTPUT</a:t>
            </a:r>
            <a:endParaRPr lang="en-US" sz="1200" dirty="0"/>
          </a:p>
        </p:txBody>
      </p:sp>
      <p:sp>
        <p:nvSpPr>
          <p:cNvPr id="16" name="Freeform 15"/>
          <p:cNvSpPr/>
          <p:nvPr/>
        </p:nvSpPr>
        <p:spPr>
          <a:xfrm flipV="1">
            <a:off x="4682246" y="4455773"/>
            <a:ext cx="1974565" cy="2153029"/>
          </a:xfrm>
          <a:custGeom>
            <a:avLst/>
            <a:gdLst>
              <a:gd name="connsiteX0" fmla="*/ 0 w 2500131"/>
              <a:gd name="connsiteY0" fmla="*/ 1164223 h 1164223"/>
              <a:gd name="connsiteX1" fmla="*/ 1230223 w 2500131"/>
              <a:gd name="connsiteY1" fmla="*/ 238137 h 1164223"/>
              <a:gd name="connsiteX2" fmla="*/ 2500131 w 2500131"/>
              <a:gd name="connsiteY2" fmla="*/ 0 h 1164223"/>
            </a:gdLst>
            <a:ahLst/>
            <a:cxnLst>
              <a:cxn ang="0">
                <a:pos x="connsiteX0" y="connsiteY0"/>
              </a:cxn>
              <a:cxn ang="0">
                <a:pos x="connsiteX1" y="connsiteY1"/>
              </a:cxn>
              <a:cxn ang="0">
                <a:pos x="connsiteX2" y="connsiteY2"/>
              </a:cxn>
            </a:cxnLst>
            <a:rect l="l" t="t" r="r" b="b"/>
            <a:pathLst>
              <a:path w="2500131" h="1164223">
                <a:moveTo>
                  <a:pt x="0" y="1164223"/>
                </a:moveTo>
                <a:cubicBezTo>
                  <a:pt x="406767" y="798198"/>
                  <a:pt x="813535" y="432174"/>
                  <a:pt x="1230223" y="238137"/>
                </a:cubicBezTo>
                <a:cubicBezTo>
                  <a:pt x="1646912" y="44100"/>
                  <a:pt x="2500131" y="0"/>
                  <a:pt x="2500131" y="0"/>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 name="Rectangle 1"/>
          <p:cNvSpPr/>
          <p:nvPr/>
        </p:nvSpPr>
        <p:spPr>
          <a:xfrm>
            <a:off x="0" y="20318"/>
            <a:ext cx="3637758" cy="6837681"/>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4109317" y="4803001"/>
            <a:ext cx="8460292" cy="2379967"/>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97780" y="54613"/>
            <a:ext cx="5250010" cy="1778547"/>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2581995" y="200912"/>
            <a:ext cx="5250010" cy="514486"/>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1474116" y="2612419"/>
            <a:ext cx="5250010" cy="2340781"/>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4296355" y="0"/>
            <a:ext cx="5250010" cy="2340781"/>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5987687" y="1572628"/>
            <a:ext cx="5250010" cy="4025739"/>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extBox 22"/>
          <p:cNvSpPr txBox="1"/>
          <p:nvPr/>
        </p:nvSpPr>
        <p:spPr>
          <a:xfrm>
            <a:off x="6985310" y="6436003"/>
            <a:ext cx="1154320" cy="369332"/>
          </a:xfrm>
          <a:prstGeom prst="rect">
            <a:avLst/>
          </a:prstGeom>
          <a:noFill/>
        </p:spPr>
        <p:txBody>
          <a:bodyPr wrap="none" rtlCol="0">
            <a:spAutoFit/>
          </a:bodyPr>
          <a:lstStyle/>
          <a:p>
            <a:r>
              <a:rPr lang="en-US" dirty="0" err="1" smtClean="0">
                <a:latin typeface="Courier"/>
                <a:cs typeface="Courier"/>
              </a:rPr>
              <a:t>Bcl_knn</a:t>
            </a:r>
            <a:endParaRPr lang="en-US" dirty="0">
              <a:latin typeface="Courier"/>
              <a:cs typeface="Courier"/>
            </a:endParaRPr>
          </a:p>
        </p:txBody>
      </p:sp>
    </p:spTree>
    <p:extLst>
      <p:ext uri="{BB962C8B-B14F-4D97-AF65-F5344CB8AC3E}">
        <p14:creationId xmlns:p14="http://schemas.microsoft.com/office/powerpoint/2010/main" val="284150149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16058" y="2733554"/>
            <a:ext cx="4221303" cy="646331"/>
          </a:xfrm>
          <a:prstGeom prst="rect">
            <a:avLst/>
          </a:prstGeom>
          <a:noFill/>
        </p:spPr>
        <p:txBody>
          <a:bodyPr wrap="none" rtlCol="0">
            <a:spAutoFit/>
          </a:bodyPr>
          <a:lstStyle/>
          <a:p>
            <a:pPr algn="ctr"/>
            <a:r>
              <a:rPr lang="en-US" sz="3600" b="1" dirty="0" smtClean="0">
                <a:latin typeface="Trebuchet MS"/>
                <a:cs typeface="Trebuchet MS"/>
              </a:rPr>
              <a:t>Feature Extraction</a:t>
            </a:r>
            <a:endParaRPr lang="en-US" sz="3600" b="1" dirty="0">
              <a:latin typeface="Trebuchet MS"/>
              <a:cs typeface="Trebuchet MS"/>
            </a:endParaRPr>
          </a:p>
        </p:txBody>
      </p:sp>
    </p:spTree>
    <p:extLst>
      <p:ext uri="{BB962C8B-B14F-4D97-AF65-F5344CB8AC3E}">
        <p14:creationId xmlns:p14="http://schemas.microsoft.com/office/powerpoint/2010/main" val="95571295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4272500883"/>
              </p:ext>
            </p:extLst>
          </p:nvPr>
        </p:nvGraphicFramePr>
        <p:xfrm>
          <a:off x="301625" y="428625"/>
          <a:ext cx="8699500" cy="631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5207000" y="444500"/>
            <a:ext cx="1449811" cy="276999"/>
          </a:xfrm>
          <a:prstGeom prst="rect">
            <a:avLst/>
          </a:prstGeom>
          <a:noFill/>
        </p:spPr>
        <p:txBody>
          <a:bodyPr wrap="none" rtlCol="0">
            <a:spAutoFit/>
          </a:bodyPr>
          <a:lstStyle/>
          <a:p>
            <a:r>
              <a:rPr lang="en-US" sz="1200" dirty="0" smtClean="0"/>
              <a:t>IMAGE PROCESSING</a:t>
            </a:r>
            <a:endParaRPr lang="en-US" sz="1200" dirty="0"/>
          </a:p>
        </p:txBody>
      </p:sp>
      <p:sp>
        <p:nvSpPr>
          <p:cNvPr id="6" name="TextBox 5"/>
          <p:cNvSpPr txBox="1"/>
          <p:nvPr/>
        </p:nvSpPr>
        <p:spPr>
          <a:xfrm>
            <a:off x="7026275" y="1231900"/>
            <a:ext cx="1586417" cy="276999"/>
          </a:xfrm>
          <a:prstGeom prst="rect">
            <a:avLst/>
          </a:prstGeom>
          <a:noFill/>
        </p:spPr>
        <p:txBody>
          <a:bodyPr wrap="none" rtlCol="0">
            <a:spAutoFit/>
          </a:bodyPr>
          <a:lstStyle/>
          <a:p>
            <a:r>
              <a:rPr lang="en-US" sz="1200" dirty="0" smtClean="0"/>
              <a:t>FEATURE EXTRACTION</a:t>
            </a:r>
            <a:endParaRPr lang="en-US" sz="1200" dirty="0"/>
          </a:p>
        </p:txBody>
      </p:sp>
      <p:sp>
        <p:nvSpPr>
          <p:cNvPr id="7" name="TextBox 6"/>
          <p:cNvSpPr txBox="1"/>
          <p:nvPr/>
        </p:nvSpPr>
        <p:spPr>
          <a:xfrm>
            <a:off x="7557583" y="2479675"/>
            <a:ext cx="1469498" cy="276999"/>
          </a:xfrm>
          <a:prstGeom prst="rect">
            <a:avLst/>
          </a:prstGeom>
          <a:noFill/>
        </p:spPr>
        <p:txBody>
          <a:bodyPr wrap="none" rtlCol="0">
            <a:spAutoFit/>
          </a:bodyPr>
          <a:lstStyle/>
          <a:p>
            <a:r>
              <a:rPr lang="en-US" sz="1200" dirty="0" smtClean="0"/>
              <a:t>FEATURE SELECTION</a:t>
            </a:r>
            <a:endParaRPr lang="en-US" sz="1200" dirty="0"/>
          </a:p>
        </p:txBody>
      </p:sp>
      <p:sp>
        <p:nvSpPr>
          <p:cNvPr id="8" name="TextBox 7"/>
          <p:cNvSpPr txBox="1"/>
          <p:nvPr/>
        </p:nvSpPr>
        <p:spPr>
          <a:xfrm>
            <a:off x="7182377" y="4225151"/>
            <a:ext cx="1996159" cy="276999"/>
          </a:xfrm>
          <a:prstGeom prst="rect">
            <a:avLst/>
          </a:prstGeom>
          <a:noFill/>
        </p:spPr>
        <p:txBody>
          <a:bodyPr wrap="none" rtlCol="0">
            <a:spAutoFit/>
          </a:bodyPr>
          <a:lstStyle/>
          <a:p>
            <a:r>
              <a:rPr lang="en-US" sz="1200" dirty="0" smtClean="0"/>
              <a:t>FEATURE TRANSFORMATION</a:t>
            </a:r>
            <a:endParaRPr lang="en-US" sz="1200" dirty="0"/>
          </a:p>
        </p:txBody>
      </p:sp>
      <p:sp>
        <p:nvSpPr>
          <p:cNvPr id="9" name="TextBox 8"/>
          <p:cNvSpPr txBox="1"/>
          <p:nvPr/>
        </p:nvSpPr>
        <p:spPr>
          <a:xfrm>
            <a:off x="6184297" y="6155551"/>
            <a:ext cx="1196211" cy="276999"/>
          </a:xfrm>
          <a:prstGeom prst="rect">
            <a:avLst/>
          </a:prstGeom>
          <a:noFill/>
        </p:spPr>
        <p:txBody>
          <a:bodyPr wrap="none" rtlCol="0">
            <a:spAutoFit/>
          </a:bodyPr>
          <a:lstStyle/>
          <a:p>
            <a:r>
              <a:rPr lang="en-US" sz="1200" dirty="0" smtClean="0"/>
              <a:t>CLASSIFICATION</a:t>
            </a:r>
            <a:endParaRPr lang="en-US" sz="1200" dirty="0"/>
          </a:p>
        </p:txBody>
      </p:sp>
      <p:sp>
        <p:nvSpPr>
          <p:cNvPr id="10" name="TextBox 9"/>
          <p:cNvSpPr txBox="1"/>
          <p:nvPr/>
        </p:nvSpPr>
        <p:spPr>
          <a:xfrm>
            <a:off x="1953152" y="6158726"/>
            <a:ext cx="1256399" cy="276999"/>
          </a:xfrm>
          <a:prstGeom prst="rect">
            <a:avLst/>
          </a:prstGeom>
          <a:noFill/>
        </p:spPr>
        <p:txBody>
          <a:bodyPr wrap="none" rtlCol="0">
            <a:spAutoFit/>
          </a:bodyPr>
          <a:lstStyle/>
          <a:p>
            <a:r>
              <a:rPr lang="en-US" sz="1200" dirty="0" smtClean="0"/>
              <a:t>MULTIPLE VIEWS</a:t>
            </a:r>
            <a:endParaRPr lang="en-US" sz="1200" dirty="0"/>
          </a:p>
        </p:txBody>
      </p:sp>
      <p:sp>
        <p:nvSpPr>
          <p:cNvPr id="11" name="TextBox 10"/>
          <p:cNvSpPr txBox="1"/>
          <p:nvPr/>
        </p:nvSpPr>
        <p:spPr>
          <a:xfrm>
            <a:off x="518052" y="4803001"/>
            <a:ext cx="969737" cy="276999"/>
          </a:xfrm>
          <a:prstGeom prst="rect">
            <a:avLst/>
          </a:prstGeom>
          <a:noFill/>
        </p:spPr>
        <p:txBody>
          <a:bodyPr wrap="none" rtlCol="0">
            <a:spAutoFit/>
          </a:bodyPr>
          <a:lstStyle/>
          <a:p>
            <a:r>
              <a:rPr lang="en-US" sz="1200" dirty="0" smtClean="0"/>
              <a:t>CLUSTERING</a:t>
            </a:r>
            <a:endParaRPr lang="en-US" sz="1200" dirty="0"/>
          </a:p>
        </p:txBody>
      </p:sp>
      <p:sp>
        <p:nvSpPr>
          <p:cNvPr id="12" name="TextBox 11"/>
          <p:cNvSpPr txBox="1"/>
          <p:nvPr/>
        </p:nvSpPr>
        <p:spPr>
          <a:xfrm>
            <a:off x="518052" y="3082151"/>
            <a:ext cx="1003625" cy="276999"/>
          </a:xfrm>
          <a:prstGeom prst="rect">
            <a:avLst/>
          </a:prstGeom>
          <a:noFill/>
        </p:spPr>
        <p:txBody>
          <a:bodyPr wrap="none" rtlCol="0">
            <a:spAutoFit/>
          </a:bodyPr>
          <a:lstStyle/>
          <a:p>
            <a:r>
              <a:rPr lang="en-US" sz="1200" dirty="0" smtClean="0"/>
              <a:t>EVALUATION</a:t>
            </a:r>
            <a:endParaRPr lang="en-US" sz="1200" dirty="0"/>
          </a:p>
        </p:txBody>
      </p:sp>
      <p:sp>
        <p:nvSpPr>
          <p:cNvPr id="13" name="TextBox 12"/>
          <p:cNvSpPr txBox="1"/>
          <p:nvPr/>
        </p:nvSpPr>
        <p:spPr>
          <a:xfrm>
            <a:off x="1172264" y="1508899"/>
            <a:ext cx="1279392" cy="276999"/>
          </a:xfrm>
          <a:prstGeom prst="rect">
            <a:avLst/>
          </a:prstGeom>
          <a:noFill/>
        </p:spPr>
        <p:txBody>
          <a:bodyPr wrap="none" rtlCol="0">
            <a:spAutoFit/>
          </a:bodyPr>
          <a:lstStyle/>
          <a:p>
            <a:r>
              <a:rPr lang="en-US" sz="1200" dirty="0" smtClean="0"/>
              <a:t>INPUT &amp; OUTPUT</a:t>
            </a:r>
            <a:endParaRPr lang="en-US" sz="1200" dirty="0"/>
          </a:p>
        </p:txBody>
      </p:sp>
      <p:sp>
        <p:nvSpPr>
          <p:cNvPr id="16" name="Freeform 15"/>
          <p:cNvSpPr/>
          <p:nvPr/>
        </p:nvSpPr>
        <p:spPr>
          <a:xfrm>
            <a:off x="5092861" y="1812483"/>
            <a:ext cx="2500131" cy="1164223"/>
          </a:xfrm>
          <a:custGeom>
            <a:avLst/>
            <a:gdLst>
              <a:gd name="connsiteX0" fmla="*/ 0 w 2500131"/>
              <a:gd name="connsiteY0" fmla="*/ 1164223 h 1164223"/>
              <a:gd name="connsiteX1" fmla="*/ 1230223 w 2500131"/>
              <a:gd name="connsiteY1" fmla="*/ 238137 h 1164223"/>
              <a:gd name="connsiteX2" fmla="*/ 2500131 w 2500131"/>
              <a:gd name="connsiteY2" fmla="*/ 0 h 1164223"/>
            </a:gdLst>
            <a:ahLst/>
            <a:cxnLst>
              <a:cxn ang="0">
                <a:pos x="connsiteX0" y="connsiteY0"/>
              </a:cxn>
              <a:cxn ang="0">
                <a:pos x="connsiteX1" y="connsiteY1"/>
              </a:cxn>
              <a:cxn ang="0">
                <a:pos x="connsiteX2" y="connsiteY2"/>
              </a:cxn>
            </a:cxnLst>
            <a:rect l="l" t="t" r="r" b="b"/>
            <a:pathLst>
              <a:path w="2500131" h="1164223">
                <a:moveTo>
                  <a:pt x="0" y="1164223"/>
                </a:moveTo>
                <a:cubicBezTo>
                  <a:pt x="406767" y="798198"/>
                  <a:pt x="813535" y="432174"/>
                  <a:pt x="1230223" y="238137"/>
                </a:cubicBezTo>
                <a:cubicBezTo>
                  <a:pt x="1646912" y="44100"/>
                  <a:pt x="2500131" y="0"/>
                  <a:pt x="2500131" y="0"/>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 name="TextBox 16"/>
          <p:cNvSpPr txBox="1"/>
          <p:nvPr/>
        </p:nvSpPr>
        <p:spPr>
          <a:xfrm>
            <a:off x="7645911" y="1614033"/>
            <a:ext cx="1431364" cy="369332"/>
          </a:xfrm>
          <a:prstGeom prst="rect">
            <a:avLst/>
          </a:prstGeom>
          <a:noFill/>
        </p:spPr>
        <p:txBody>
          <a:bodyPr wrap="none" rtlCol="0">
            <a:spAutoFit/>
          </a:bodyPr>
          <a:lstStyle/>
          <a:p>
            <a:r>
              <a:rPr lang="en-US" dirty="0" err="1" smtClean="0">
                <a:latin typeface="Courier"/>
                <a:cs typeface="Courier"/>
              </a:rPr>
              <a:t>Bfx_gabor</a:t>
            </a:r>
            <a:endParaRPr lang="en-US" dirty="0">
              <a:latin typeface="Courier"/>
              <a:cs typeface="Courier"/>
            </a:endParaRPr>
          </a:p>
        </p:txBody>
      </p:sp>
      <p:sp>
        <p:nvSpPr>
          <p:cNvPr id="2" name="Rectangle 1"/>
          <p:cNvSpPr/>
          <p:nvPr/>
        </p:nvSpPr>
        <p:spPr>
          <a:xfrm>
            <a:off x="0" y="20318"/>
            <a:ext cx="3637758" cy="6837681"/>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152400" y="4630432"/>
            <a:ext cx="8460292" cy="2379967"/>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97780" y="54613"/>
            <a:ext cx="5250010" cy="1778547"/>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2581995" y="200912"/>
            <a:ext cx="5250010" cy="514486"/>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6159221" y="2462219"/>
            <a:ext cx="5250010" cy="2340781"/>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208811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3700" y="3581400"/>
            <a:ext cx="8481333" cy="923330"/>
          </a:xfrm>
          <a:prstGeom prst="rect">
            <a:avLst/>
          </a:prstGeom>
          <a:solidFill>
            <a:srgbClr val="FFFFFF"/>
          </a:solidFill>
        </p:spPr>
        <p:txBody>
          <a:bodyPr wrap="none" rtlCol="0">
            <a:spAutoFit/>
          </a:bodyPr>
          <a:lstStyle/>
          <a:p>
            <a:endParaRPr lang="en-US" dirty="0" smtClean="0">
              <a:latin typeface="Trebuchet MS"/>
              <a:cs typeface="Trebuchet MS"/>
            </a:endParaRPr>
          </a:p>
          <a:p>
            <a:r>
              <a:rPr lang="en-US" dirty="0" smtClean="0">
                <a:latin typeface="Trebuchet MS"/>
                <a:cs typeface="Trebuchet MS"/>
              </a:rPr>
              <a:t>a) Grayscale image         b) Segmentation                   c) 3D representation of a)</a:t>
            </a:r>
          </a:p>
          <a:p>
            <a:endParaRPr lang="en-US" dirty="0" smtClean="0">
              <a:latin typeface="Trebuchet MS"/>
              <a:cs typeface="Trebuchet MS"/>
            </a:endParaRPr>
          </a:p>
        </p:txBody>
      </p:sp>
      <p:sp>
        <p:nvSpPr>
          <p:cNvPr id="5" name="TextBox 4"/>
          <p:cNvSpPr txBox="1"/>
          <p:nvPr/>
        </p:nvSpPr>
        <p:spPr>
          <a:xfrm>
            <a:off x="419100" y="4724400"/>
            <a:ext cx="6834511" cy="646331"/>
          </a:xfrm>
          <a:prstGeom prst="rect">
            <a:avLst/>
          </a:prstGeom>
          <a:solidFill>
            <a:srgbClr val="FFFFFF"/>
          </a:solidFill>
        </p:spPr>
        <p:txBody>
          <a:bodyPr wrap="none" rtlCol="0">
            <a:spAutoFit/>
          </a:bodyPr>
          <a:lstStyle/>
          <a:p>
            <a:r>
              <a:rPr lang="en-US" dirty="0" smtClean="0">
                <a:latin typeface="Trebuchet MS"/>
                <a:cs typeface="Trebuchet MS"/>
              </a:rPr>
              <a:t>There are two categories of features: 	Geometric Features and</a:t>
            </a:r>
          </a:p>
          <a:p>
            <a:r>
              <a:rPr lang="en-US" dirty="0" smtClean="0">
                <a:latin typeface="Trebuchet MS"/>
                <a:cs typeface="Trebuchet MS"/>
              </a:rPr>
              <a:t>  									Intensity Features</a:t>
            </a:r>
            <a:endParaRPr lang="en-US" dirty="0">
              <a:latin typeface="Trebuchet MS"/>
              <a:cs typeface="Trebuchet MS"/>
            </a:endParaRPr>
          </a:p>
        </p:txBody>
      </p:sp>
      <p:sp>
        <p:nvSpPr>
          <p:cNvPr id="6" name="TextBox 5"/>
          <p:cNvSpPr txBox="1"/>
          <p:nvPr/>
        </p:nvSpPr>
        <p:spPr>
          <a:xfrm>
            <a:off x="393700" y="5384800"/>
            <a:ext cx="8550650" cy="369332"/>
          </a:xfrm>
          <a:prstGeom prst="rect">
            <a:avLst/>
          </a:prstGeom>
          <a:solidFill>
            <a:srgbClr val="FFFFFF"/>
          </a:solidFill>
        </p:spPr>
        <p:txBody>
          <a:bodyPr wrap="none" rtlCol="0">
            <a:spAutoFit/>
          </a:bodyPr>
          <a:lstStyle/>
          <a:p>
            <a:r>
              <a:rPr lang="en-US" dirty="0" smtClean="0">
                <a:latin typeface="Trebuchet MS"/>
                <a:cs typeface="Trebuchet MS"/>
              </a:rPr>
              <a:t>Geometric Features give information about location, orientation, shape and size.</a:t>
            </a:r>
            <a:endParaRPr lang="en-US" dirty="0">
              <a:latin typeface="Trebuchet MS"/>
              <a:cs typeface="Trebuchet MS"/>
            </a:endParaRPr>
          </a:p>
        </p:txBody>
      </p:sp>
      <p:sp>
        <p:nvSpPr>
          <p:cNvPr id="7" name="TextBox 6"/>
          <p:cNvSpPr txBox="1"/>
          <p:nvPr/>
        </p:nvSpPr>
        <p:spPr>
          <a:xfrm>
            <a:off x="393700" y="5740400"/>
            <a:ext cx="7033221" cy="369332"/>
          </a:xfrm>
          <a:prstGeom prst="rect">
            <a:avLst/>
          </a:prstGeom>
          <a:solidFill>
            <a:srgbClr val="FFFFFF"/>
          </a:solidFill>
        </p:spPr>
        <p:txBody>
          <a:bodyPr wrap="none" rtlCol="0">
            <a:spAutoFit/>
          </a:bodyPr>
          <a:lstStyle/>
          <a:p>
            <a:r>
              <a:rPr lang="en-US" dirty="0" smtClean="0">
                <a:latin typeface="Trebuchet MS"/>
                <a:cs typeface="Trebuchet MS"/>
              </a:rPr>
              <a:t>Intensity Features give information about how are the grayvalues.</a:t>
            </a:r>
            <a:endParaRPr lang="en-US" dirty="0">
              <a:latin typeface="Trebuchet MS"/>
              <a:cs typeface="Trebuchet MS"/>
            </a:endParaRPr>
          </a:p>
        </p:txBody>
      </p:sp>
      <p:pic>
        <p:nvPicPr>
          <p:cNvPr id="3" name="Picture 2" descr="Screen Shot 2014-10-04 at 3.20.3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380" y="1340022"/>
            <a:ext cx="2123071" cy="2103944"/>
          </a:xfrm>
          <a:prstGeom prst="rect">
            <a:avLst/>
          </a:prstGeom>
        </p:spPr>
      </p:pic>
      <p:pic>
        <p:nvPicPr>
          <p:cNvPr id="8" name="Picture 7" descr="Screen Shot 2014-10-04 at 3.23.0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6428" y="1333645"/>
            <a:ext cx="2103944" cy="2110320"/>
          </a:xfrm>
          <a:prstGeom prst="rect">
            <a:avLst/>
          </a:prstGeom>
        </p:spPr>
      </p:pic>
      <p:pic>
        <p:nvPicPr>
          <p:cNvPr id="10" name="Picture 9"/>
          <p:cNvPicPr>
            <a:picLocks noChangeAspect="1"/>
          </p:cNvPicPr>
          <p:nvPr/>
        </p:nvPicPr>
        <p:blipFill>
          <a:blip r:embed="rId4"/>
          <a:stretch>
            <a:fillRect/>
          </a:stretch>
        </p:blipFill>
        <p:spPr>
          <a:xfrm>
            <a:off x="5525068" y="1145742"/>
            <a:ext cx="3095354" cy="2326322"/>
          </a:xfrm>
          <a:prstGeom prst="rect">
            <a:avLst/>
          </a:prstGeom>
        </p:spPr>
      </p:pic>
    </p:spTree>
    <p:extLst>
      <p:ext uri="{BB962C8B-B14F-4D97-AF65-F5344CB8AC3E}">
        <p14:creationId xmlns:p14="http://schemas.microsoft.com/office/powerpoint/2010/main" val="9696129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400300" y="2733554"/>
            <a:ext cx="4452811" cy="1754327"/>
          </a:xfrm>
          <a:prstGeom prst="rect">
            <a:avLst/>
          </a:prstGeom>
          <a:noFill/>
        </p:spPr>
        <p:txBody>
          <a:bodyPr wrap="none" rtlCol="0">
            <a:spAutoFit/>
          </a:bodyPr>
          <a:lstStyle/>
          <a:p>
            <a:pPr algn="ctr"/>
            <a:r>
              <a:rPr lang="en-US" sz="3600" b="1" dirty="0" smtClean="0">
                <a:latin typeface="Trebuchet MS"/>
                <a:cs typeface="Trebuchet MS"/>
              </a:rPr>
              <a:t>How to extract</a:t>
            </a:r>
          </a:p>
          <a:p>
            <a:pPr algn="ctr"/>
            <a:r>
              <a:rPr lang="en-US" sz="3600" b="1" dirty="0" smtClean="0">
                <a:latin typeface="Trebuchet MS"/>
                <a:cs typeface="Trebuchet MS"/>
              </a:rPr>
              <a:t>Geometric Features</a:t>
            </a:r>
          </a:p>
          <a:p>
            <a:pPr algn="ctr"/>
            <a:r>
              <a:rPr lang="en-US" sz="3600" b="1" dirty="0" smtClean="0">
                <a:latin typeface="Trebuchet MS"/>
                <a:cs typeface="Trebuchet MS"/>
              </a:rPr>
              <a:t>with </a:t>
            </a:r>
            <a:r>
              <a:rPr lang="en-US" sz="3600" b="1" dirty="0" err="1" smtClean="0">
                <a:latin typeface="Trebuchet MS"/>
                <a:cs typeface="Trebuchet MS"/>
              </a:rPr>
              <a:t>Balu</a:t>
            </a:r>
            <a:endParaRPr lang="en-US" sz="3600" b="1" dirty="0">
              <a:latin typeface="Trebuchet MS"/>
              <a:cs typeface="Trebuchet MS"/>
            </a:endParaRPr>
          </a:p>
        </p:txBody>
      </p:sp>
    </p:spTree>
    <p:extLst>
      <p:ext uri="{BB962C8B-B14F-4D97-AF65-F5344CB8AC3E}">
        <p14:creationId xmlns:p14="http://schemas.microsoft.com/office/powerpoint/2010/main" val="123880564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33845" y="1412623"/>
            <a:ext cx="6013260" cy="3416320"/>
          </a:xfrm>
          <a:prstGeom prst="rect">
            <a:avLst/>
          </a:prstGeom>
          <a:noFill/>
        </p:spPr>
        <p:txBody>
          <a:bodyPr wrap="none" rtlCol="0">
            <a:spAutoFit/>
          </a:bodyPr>
          <a:lstStyle/>
          <a:p>
            <a:r>
              <a:rPr lang="en-US" dirty="0" smtClean="0">
                <a:latin typeface="Trebuchet MS"/>
                <a:cs typeface="Trebuchet MS"/>
              </a:rPr>
              <a:t>Command:</a:t>
            </a:r>
          </a:p>
          <a:p>
            <a:endParaRPr lang="en-US" dirty="0">
              <a:latin typeface="Trebuchet MS"/>
              <a:cs typeface="Trebuchet MS"/>
            </a:endParaRPr>
          </a:p>
          <a:p>
            <a:endParaRPr lang="en-US" dirty="0" smtClean="0">
              <a:latin typeface="Trebuchet MS"/>
              <a:cs typeface="Trebuchet MS"/>
            </a:endParaRPr>
          </a:p>
          <a:p>
            <a:r>
              <a:rPr lang="en-US" dirty="0" smtClean="0">
                <a:latin typeface="Courier"/>
                <a:cs typeface="Courier"/>
              </a:rPr>
              <a:t>[</a:t>
            </a:r>
            <a:r>
              <a:rPr lang="en-US" dirty="0" err="1" smtClean="0">
                <a:latin typeface="Courier"/>
                <a:cs typeface="Courier"/>
              </a:rPr>
              <a:t>X,Xn</a:t>
            </a:r>
            <a:r>
              <a:rPr lang="en-US" dirty="0" smtClean="0">
                <a:latin typeface="Courier"/>
                <a:cs typeface="Courier"/>
              </a:rPr>
              <a:t>] = </a:t>
            </a:r>
            <a:r>
              <a:rPr lang="en-US" dirty="0" err="1" smtClean="0">
                <a:latin typeface="Courier"/>
                <a:cs typeface="Courier"/>
              </a:rPr>
              <a:t>Bfx_</a:t>
            </a:r>
            <a:r>
              <a:rPr lang="en-US" i="1" dirty="0" err="1" smtClean="0">
                <a:latin typeface="Courier"/>
                <a:cs typeface="Courier"/>
              </a:rPr>
              <a:t>name</a:t>
            </a:r>
            <a:r>
              <a:rPr lang="en-US" dirty="0" smtClean="0">
                <a:latin typeface="Courier"/>
                <a:cs typeface="Courier"/>
              </a:rPr>
              <a:t>(</a:t>
            </a:r>
            <a:r>
              <a:rPr lang="en-US" dirty="0" err="1" smtClean="0">
                <a:latin typeface="Courier"/>
                <a:cs typeface="Courier"/>
              </a:rPr>
              <a:t>R,options</a:t>
            </a:r>
            <a:r>
              <a:rPr lang="en-US" dirty="0" smtClean="0">
                <a:latin typeface="Courier"/>
                <a:cs typeface="Courier"/>
              </a:rPr>
              <a:t>);</a:t>
            </a:r>
          </a:p>
          <a:p>
            <a:endParaRPr lang="en-US" dirty="0">
              <a:latin typeface="Courier"/>
              <a:cs typeface="Courier"/>
            </a:endParaRPr>
          </a:p>
          <a:p>
            <a:endParaRPr lang="en-US" dirty="0" smtClean="0">
              <a:latin typeface="Courier"/>
              <a:cs typeface="Courier"/>
            </a:endParaRPr>
          </a:p>
          <a:p>
            <a:r>
              <a:rPr lang="en-US" dirty="0" smtClean="0">
                <a:latin typeface="Courier"/>
                <a:cs typeface="Courier"/>
              </a:rPr>
              <a:t>X: 			row vector of extracted features</a:t>
            </a:r>
          </a:p>
          <a:p>
            <a:r>
              <a:rPr lang="en-US" dirty="0" err="1" smtClean="0">
                <a:latin typeface="Courier"/>
                <a:cs typeface="Courier"/>
              </a:rPr>
              <a:t>Xn</a:t>
            </a:r>
            <a:r>
              <a:rPr lang="en-US" dirty="0" smtClean="0">
                <a:latin typeface="Courier"/>
                <a:cs typeface="Courier"/>
              </a:rPr>
              <a:t>: 		name of each extracted feature</a:t>
            </a:r>
          </a:p>
          <a:p>
            <a:endParaRPr lang="en-US" dirty="0">
              <a:latin typeface="Courier"/>
              <a:cs typeface="Courier"/>
            </a:endParaRPr>
          </a:p>
          <a:p>
            <a:r>
              <a:rPr lang="en-US" i="1" dirty="0" smtClean="0">
                <a:latin typeface="Courier"/>
                <a:cs typeface="Courier"/>
              </a:rPr>
              <a:t>name</a:t>
            </a:r>
            <a:r>
              <a:rPr lang="en-US" dirty="0" smtClean="0">
                <a:latin typeface="Courier"/>
                <a:cs typeface="Courier"/>
              </a:rPr>
              <a:t>: 		name of the group of features</a:t>
            </a:r>
          </a:p>
          <a:p>
            <a:r>
              <a:rPr lang="en-US" dirty="0" smtClean="0">
                <a:latin typeface="Courier"/>
                <a:cs typeface="Courier"/>
              </a:rPr>
              <a:t>R:			binary image</a:t>
            </a:r>
          </a:p>
          <a:p>
            <a:r>
              <a:rPr lang="en-US" dirty="0" smtClean="0">
                <a:latin typeface="Courier"/>
                <a:cs typeface="Courier"/>
              </a:rPr>
              <a:t>options:	options of features (if any)</a:t>
            </a:r>
            <a:endParaRPr lang="en-US" dirty="0">
              <a:latin typeface="Courier"/>
              <a:cs typeface="Courier"/>
            </a:endParaRPr>
          </a:p>
        </p:txBody>
      </p:sp>
    </p:spTree>
    <p:extLst>
      <p:ext uri="{BB962C8B-B14F-4D97-AF65-F5344CB8AC3E}">
        <p14:creationId xmlns:p14="http://schemas.microsoft.com/office/powerpoint/2010/main" val="243824136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33845" y="1412623"/>
            <a:ext cx="4137559" cy="2585323"/>
          </a:xfrm>
          <a:prstGeom prst="rect">
            <a:avLst/>
          </a:prstGeom>
          <a:noFill/>
        </p:spPr>
        <p:txBody>
          <a:bodyPr wrap="none" rtlCol="0">
            <a:spAutoFit/>
          </a:bodyPr>
          <a:lstStyle/>
          <a:p>
            <a:r>
              <a:rPr lang="en-US" dirty="0" smtClean="0">
                <a:latin typeface="Trebuchet MS"/>
                <a:cs typeface="Trebuchet MS"/>
              </a:rPr>
              <a:t>Example: BASIC GEOMETRIC FEATURES</a:t>
            </a:r>
          </a:p>
          <a:p>
            <a:endParaRPr lang="en-US" dirty="0">
              <a:latin typeface="Trebuchet MS"/>
              <a:cs typeface="Trebuchet MS"/>
            </a:endParaRPr>
          </a:p>
          <a:p>
            <a:endParaRPr lang="en-US" dirty="0" smtClean="0">
              <a:latin typeface="Trebuchet MS"/>
              <a:cs typeface="Trebuchet MS"/>
            </a:endParaRPr>
          </a:p>
          <a:p>
            <a:r>
              <a:rPr lang="en-US" dirty="0" smtClean="0">
                <a:latin typeface="Courier"/>
                <a:cs typeface="Courier"/>
              </a:rPr>
              <a:t>I = </a:t>
            </a:r>
            <a:r>
              <a:rPr lang="en-US" dirty="0" err="1" smtClean="0">
                <a:latin typeface="Courier"/>
                <a:cs typeface="Courier"/>
              </a:rPr>
              <a:t>imread</a:t>
            </a:r>
            <a:r>
              <a:rPr lang="en-US" dirty="0" smtClean="0">
                <a:latin typeface="Courier"/>
                <a:cs typeface="Courier"/>
              </a:rPr>
              <a:t>('</a:t>
            </a:r>
            <a:r>
              <a:rPr lang="en-US" dirty="0" err="1" smtClean="0">
                <a:latin typeface="Courier"/>
                <a:cs typeface="Courier"/>
              </a:rPr>
              <a:t>onerice.bmp</a:t>
            </a:r>
            <a:r>
              <a:rPr lang="en-US" dirty="0" smtClean="0">
                <a:latin typeface="Courier"/>
                <a:cs typeface="Courier"/>
              </a:rPr>
              <a:t>');</a:t>
            </a:r>
          </a:p>
          <a:p>
            <a:r>
              <a:rPr lang="en-US" dirty="0" smtClean="0">
                <a:latin typeface="Courier"/>
                <a:cs typeface="Courier"/>
              </a:rPr>
              <a:t>R = I&gt;120;</a:t>
            </a:r>
          </a:p>
          <a:p>
            <a:endParaRPr lang="en-US" dirty="0">
              <a:latin typeface="Courier"/>
              <a:cs typeface="Courier"/>
            </a:endParaRPr>
          </a:p>
          <a:p>
            <a:r>
              <a:rPr lang="en-US" dirty="0" smtClean="0">
                <a:latin typeface="Courier"/>
                <a:cs typeface="Courier"/>
              </a:rPr>
              <a:t>[</a:t>
            </a:r>
            <a:r>
              <a:rPr lang="en-US" dirty="0" err="1" smtClean="0">
                <a:latin typeface="Courier"/>
                <a:cs typeface="Courier"/>
              </a:rPr>
              <a:t>X,Xn</a:t>
            </a:r>
            <a:r>
              <a:rPr lang="en-US" dirty="0" smtClean="0">
                <a:latin typeface="Courier"/>
                <a:cs typeface="Courier"/>
              </a:rPr>
              <a:t>] = </a:t>
            </a:r>
            <a:r>
              <a:rPr lang="en-US" dirty="0" err="1" smtClean="0">
                <a:latin typeface="Courier"/>
                <a:cs typeface="Courier"/>
              </a:rPr>
              <a:t>Bfx_basicgeo</a:t>
            </a:r>
            <a:r>
              <a:rPr lang="en-US" dirty="0" smtClean="0">
                <a:latin typeface="Courier"/>
                <a:cs typeface="Courier"/>
              </a:rPr>
              <a:t>(R);</a:t>
            </a:r>
          </a:p>
          <a:p>
            <a:r>
              <a:rPr lang="en-US" dirty="0" err="1" smtClean="0">
                <a:latin typeface="Courier"/>
                <a:cs typeface="Courier"/>
              </a:rPr>
              <a:t>Bio_printfeatures</a:t>
            </a:r>
            <a:r>
              <a:rPr lang="en-US" dirty="0" smtClean="0">
                <a:latin typeface="Courier"/>
                <a:cs typeface="Courier"/>
              </a:rPr>
              <a:t>(</a:t>
            </a:r>
            <a:r>
              <a:rPr lang="en-US" dirty="0" err="1" smtClean="0">
                <a:latin typeface="Courier"/>
                <a:cs typeface="Courier"/>
              </a:rPr>
              <a:t>X,Xn</a:t>
            </a:r>
            <a:r>
              <a:rPr lang="en-US" dirty="0" smtClean="0">
                <a:latin typeface="Courier"/>
                <a:cs typeface="Courier"/>
              </a:rPr>
              <a:t>);</a:t>
            </a:r>
          </a:p>
          <a:p>
            <a:endParaRPr lang="en-US" dirty="0">
              <a:latin typeface="Courier"/>
              <a:cs typeface="Courier"/>
            </a:endParaRPr>
          </a:p>
        </p:txBody>
      </p:sp>
      <p:pic>
        <p:nvPicPr>
          <p:cNvPr id="2" name="Picture 1" descr="Screen Shot 2014-10-14 at 12.15.5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9138" y="1625616"/>
            <a:ext cx="812800" cy="800100"/>
          </a:xfrm>
          <a:prstGeom prst="rect">
            <a:avLst/>
          </a:prstGeom>
        </p:spPr>
      </p:pic>
      <p:sp>
        <p:nvSpPr>
          <p:cNvPr id="5" name="TextBox 4"/>
          <p:cNvSpPr txBox="1"/>
          <p:nvPr/>
        </p:nvSpPr>
        <p:spPr>
          <a:xfrm>
            <a:off x="5586491" y="2844808"/>
            <a:ext cx="3486107" cy="3308598"/>
          </a:xfrm>
          <a:prstGeom prst="rect">
            <a:avLst/>
          </a:prstGeom>
          <a:noFill/>
        </p:spPr>
        <p:txBody>
          <a:bodyPr wrap="none" rtlCol="0">
            <a:spAutoFit/>
          </a:bodyPr>
          <a:lstStyle/>
          <a:p>
            <a:endParaRPr lang="en-US" sz="1100" dirty="0" smtClean="0">
              <a:latin typeface="Courier"/>
              <a:cs typeface="Courier"/>
            </a:endParaRPr>
          </a:p>
          <a:p>
            <a:r>
              <a:rPr lang="en-US" sz="1100" dirty="0">
                <a:latin typeface="Courier"/>
                <a:cs typeface="Courier"/>
              </a:rPr>
              <a:t> </a:t>
            </a:r>
            <a:r>
              <a:rPr lang="en-US" sz="1100" dirty="0" smtClean="0">
                <a:latin typeface="Courier"/>
                <a:cs typeface="Courier"/>
              </a:rPr>
              <a:t> 1 </a:t>
            </a:r>
            <a:r>
              <a:rPr lang="en-US" sz="1100" dirty="0">
                <a:latin typeface="Courier"/>
                <a:cs typeface="Courier"/>
              </a:rPr>
              <a:t>center of </a:t>
            </a:r>
            <a:r>
              <a:rPr lang="en-US" sz="1100" dirty="0" err="1">
                <a:latin typeface="Courier"/>
                <a:cs typeface="Courier"/>
              </a:rPr>
              <a:t>grav</a:t>
            </a:r>
            <a:r>
              <a:rPr lang="en-US" sz="1100" dirty="0">
                <a:latin typeface="Courier"/>
                <a:cs typeface="Courier"/>
              </a:rPr>
              <a:t> </a:t>
            </a:r>
            <a:r>
              <a:rPr lang="en-US" sz="1100" dirty="0" err="1">
                <a:latin typeface="Courier"/>
                <a:cs typeface="Courier"/>
              </a:rPr>
              <a:t>i</a:t>
            </a:r>
            <a:r>
              <a:rPr lang="en-US" sz="1100" dirty="0">
                <a:latin typeface="Courier"/>
                <a:cs typeface="Courier"/>
              </a:rPr>
              <a:t> [</a:t>
            </a:r>
            <a:r>
              <a:rPr lang="en-US" sz="1100" dirty="0" err="1">
                <a:latin typeface="Courier"/>
                <a:cs typeface="Courier"/>
              </a:rPr>
              <a:t>px</a:t>
            </a:r>
            <a:r>
              <a:rPr lang="en-US" sz="1100" dirty="0">
                <a:latin typeface="Courier"/>
                <a:cs typeface="Courier"/>
              </a:rPr>
              <a:t>]    29.299832</a:t>
            </a:r>
          </a:p>
          <a:p>
            <a:r>
              <a:rPr lang="en-US" sz="1100" dirty="0">
                <a:latin typeface="Courier"/>
                <a:cs typeface="Courier"/>
              </a:rPr>
              <a:t>  2 center of </a:t>
            </a:r>
            <a:r>
              <a:rPr lang="en-US" sz="1100" dirty="0" err="1">
                <a:latin typeface="Courier"/>
                <a:cs typeface="Courier"/>
              </a:rPr>
              <a:t>grav</a:t>
            </a:r>
            <a:r>
              <a:rPr lang="en-US" sz="1100" dirty="0">
                <a:latin typeface="Courier"/>
                <a:cs typeface="Courier"/>
              </a:rPr>
              <a:t> j [</a:t>
            </a:r>
            <a:r>
              <a:rPr lang="en-US" sz="1100" dirty="0" err="1">
                <a:latin typeface="Courier"/>
                <a:cs typeface="Courier"/>
              </a:rPr>
              <a:t>px</a:t>
            </a:r>
            <a:r>
              <a:rPr lang="en-US" sz="1100" dirty="0">
                <a:latin typeface="Courier"/>
                <a:cs typeface="Courier"/>
              </a:rPr>
              <a:t>]    33.705193</a:t>
            </a:r>
          </a:p>
          <a:p>
            <a:r>
              <a:rPr lang="en-US" sz="1100" dirty="0">
                <a:latin typeface="Courier"/>
                <a:cs typeface="Courier"/>
              </a:rPr>
              <a:t>  3 Height [</a:t>
            </a:r>
            <a:r>
              <a:rPr lang="en-US" sz="1100" dirty="0" err="1">
                <a:latin typeface="Courier"/>
                <a:cs typeface="Courier"/>
              </a:rPr>
              <a:t>px</a:t>
            </a:r>
            <a:r>
              <a:rPr lang="en-US" sz="1100" dirty="0">
                <a:latin typeface="Courier"/>
                <a:cs typeface="Courier"/>
              </a:rPr>
              <a:t>]              47.000000</a:t>
            </a:r>
          </a:p>
          <a:p>
            <a:r>
              <a:rPr lang="en-US" sz="1100" dirty="0">
                <a:latin typeface="Courier"/>
                <a:cs typeface="Courier"/>
              </a:rPr>
              <a:t>  4 Width [</a:t>
            </a:r>
            <a:r>
              <a:rPr lang="en-US" sz="1100" dirty="0" err="1">
                <a:latin typeface="Courier"/>
                <a:cs typeface="Courier"/>
              </a:rPr>
              <a:t>px</a:t>
            </a:r>
            <a:r>
              <a:rPr lang="en-US" sz="1100" dirty="0">
                <a:latin typeface="Courier"/>
                <a:cs typeface="Courier"/>
              </a:rPr>
              <a:t>]               22.000000</a:t>
            </a:r>
          </a:p>
          <a:p>
            <a:r>
              <a:rPr lang="en-US" sz="1100" dirty="0">
                <a:latin typeface="Courier"/>
                <a:cs typeface="Courier"/>
              </a:rPr>
              <a:t>  5 Area [</a:t>
            </a:r>
            <a:r>
              <a:rPr lang="en-US" sz="1100" dirty="0" err="1">
                <a:latin typeface="Courier"/>
                <a:cs typeface="Courier"/>
              </a:rPr>
              <a:t>px</a:t>
            </a:r>
            <a:r>
              <a:rPr lang="en-US" sz="1100" dirty="0">
                <a:latin typeface="Courier"/>
                <a:cs typeface="Courier"/>
              </a:rPr>
              <a:t>]                601.375000</a:t>
            </a:r>
          </a:p>
          <a:p>
            <a:r>
              <a:rPr lang="en-US" sz="1100" dirty="0">
                <a:latin typeface="Courier"/>
                <a:cs typeface="Courier"/>
              </a:rPr>
              <a:t>  6 Perimeter [</a:t>
            </a:r>
            <a:r>
              <a:rPr lang="en-US" sz="1100" dirty="0" err="1">
                <a:latin typeface="Courier"/>
                <a:cs typeface="Courier"/>
              </a:rPr>
              <a:t>px</a:t>
            </a:r>
            <a:r>
              <a:rPr lang="en-US" sz="1100" dirty="0">
                <a:latin typeface="Courier"/>
                <a:cs typeface="Courier"/>
              </a:rPr>
              <a:t>]           107.500000</a:t>
            </a:r>
          </a:p>
          <a:p>
            <a:r>
              <a:rPr lang="en-US" sz="1100" dirty="0">
                <a:latin typeface="Courier"/>
                <a:cs typeface="Courier"/>
              </a:rPr>
              <a:t>  7 Roundness                0.653941</a:t>
            </a:r>
          </a:p>
          <a:p>
            <a:r>
              <a:rPr lang="en-US" sz="1100" dirty="0">
                <a:latin typeface="Courier"/>
                <a:cs typeface="Courier"/>
              </a:rPr>
              <a:t>  8 </a:t>
            </a:r>
            <a:r>
              <a:rPr lang="en-US" sz="1100" dirty="0" err="1">
                <a:latin typeface="Courier"/>
                <a:cs typeface="Courier"/>
              </a:rPr>
              <a:t>Danielsson</a:t>
            </a:r>
            <a:r>
              <a:rPr lang="en-US" sz="1100" dirty="0">
                <a:latin typeface="Courier"/>
                <a:cs typeface="Courier"/>
              </a:rPr>
              <a:t> factor        2.253736</a:t>
            </a:r>
          </a:p>
          <a:p>
            <a:r>
              <a:rPr lang="en-US" sz="1100" dirty="0">
                <a:latin typeface="Courier"/>
                <a:cs typeface="Courier"/>
              </a:rPr>
              <a:t>  9 Euler Number             1.000000</a:t>
            </a:r>
          </a:p>
          <a:p>
            <a:r>
              <a:rPr lang="en-US" sz="1100" dirty="0">
                <a:latin typeface="Courier"/>
                <a:cs typeface="Courier"/>
              </a:rPr>
              <a:t> 10 Equivalent Diameter [</a:t>
            </a:r>
            <a:r>
              <a:rPr lang="en-US" sz="1100" dirty="0" err="1">
                <a:latin typeface="Courier"/>
                <a:cs typeface="Courier"/>
              </a:rPr>
              <a:t>px</a:t>
            </a:r>
            <a:r>
              <a:rPr lang="en-US" sz="1100" dirty="0">
                <a:latin typeface="Courier"/>
                <a:cs typeface="Courier"/>
              </a:rPr>
              <a:t>] 27.570347</a:t>
            </a:r>
          </a:p>
          <a:p>
            <a:r>
              <a:rPr lang="en-US" sz="1100" dirty="0">
                <a:latin typeface="Courier"/>
                <a:cs typeface="Courier"/>
              </a:rPr>
              <a:t> 11 </a:t>
            </a:r>
            <a:r>
              <a:rPr lang="en-US" sz="1100" dirty="0" err="1">
                <a:latin typeface="Courier"/>
                <a:cs typeface="Courier"/>
              </a:rPr>
              <a:t>MajorAxisLength</a:t>
            </a:r>
            <a:r>
              <a:rPr lang="en-US" sz="1100" dirty="0">
                <a:latin typeface="Courier"/>
                <a:cs typeface="Courier"/>
              </a:rPr>
              <a:t> [</a:t>
            </a:r>
            <a:r>
              <a:rPr lang="en-US" sz="1100" dirty="0" err="1">
                <a:latin typeface="Courier"/>
                <a:cs typeface="Courier"/>
              </a:rPr>
              <a:t>px</a:t>
            </a:r>
            <a:r>
              <a:rPr lang="en-US" sz="1100" dirty="0">
                <a:latin typeface="Courier"/>
                <a:cs typeface="Courier"/>
              </a:rPr>
              <a:t>]     48.089929</a:t>
            </a:r>
          </a:p>
          <a:p>
            <a:r>
              <a:rPr lang="en-US" sz="1100" dirty="0">
                <a:latin typeface="Courier"/>
                <a:cs typeface="Courier"/>
              </a:rPr>
              <a:t> 12 </a:t>
            </a:r>
            <a:r>
              <a:rPr lang="en-US" sz="1100" dirty="0" err="1">
                <a:latin typeface="Courier"/>
                <a:cs typeface="Courier"/>
              </a:rPr>
              <a:t>MinorAxisLength</a:t>
            </a:r>
            <a:r>
              <a:rPr lang="en-US" sz="1100" dirty="0">
                <a:latin typeface="Courier"/>
                <a:cs typeface="Courier"/>
              </a:rPr>
              <a:t> [</a:t>
            </a:r>
            <a:r>
              <a:rPr lang="en-US" sz="1100" dirty="0" err="1">
                <a:latin typeface="Courier"/>
                <a:cs typeface="Courier"/>
              </a:rPr>
              <a:t>px</a:t>
            </a:r>
            <a:r>
              <a:rPr lang="en-US" sz="1100" dirty="0">
                <a:latin typeface="Courier"/>
                <a:cs typeface="Courier"/>
              </a:rPr>
              <a:t>]     16.112265</a:t>
            </a:r>
          </a:p>
          <a:p>
            <a:r>
              <a:rPr lang="en-US" sz="1100" dirty="0">
                <a:latin typeface="Courier"/>
                <a:cs typeface="Courier"/>
              </a:rPr>
              <a:t> 13 Orientation [grad]       -73.896848</a:t>
            </a:r>
          </a:p>
          <a:p>
            <a:r>
              <a:rPr lang="en-US" sz="1100" dirty="0">
                <a:latin typeface="Courier"/>
                <a:cs typeface="Courier"/>
              </a:rPr>
              <a:t> 14 Solidity                 0.937206</a:t>
            </a:r>
          </a:p>
          <a:p>
            <a:r>
              <a:rPr lang="en-US" sz="1100" dirty="0">
                <a:latin typeface="Courier"/>
                <a:cs typeface="Courier"/>
              </a:rPr>
              <a:t> 15 Extent                   0.577369</a:t>
            </a:r>
          </a:p>
          <a:p>
            <a:r>
              <a:rPr lang="en-US" sz="1100" dirty="0">
                <a:latin typeface="Courier"/>
                <a:cs typeface="Courier"/>
              </a:rPr>
              <a:t> 16 Eccentricity             0.942202</a:t>
            </a:r>
          </a:p>
          <a:p>
            <a:r>
              <a:rPr lang="en-US" sz="1100" dirty="0">
                <a:latin typeface="Courier"/>
                <a:cs typeface="Courier"/>
              </a:rPr>
              <a:t> 17 Convex Area [</a:t>
            </a:r>
            <a:r>
              <a:rPr lang="en-US" sz="1100" dirty="0" err="1">
                <a:latin typeface="Courier"/>
                <a:cs typeface="Courier"/>
              </a:rPr>
              <a:t>px</a:t>
            </a:r>
            <a:r>
              <a:rPr lang="en-US" sz="1100" dirty="0">
                <a:latin typeface="Courier"/>
                <a:cs typeface="Courier"/>
              </a:rPr>
              <a:t>]         637.000000</a:t>
            </a:r>
          </a:p>
          <a:p>
            <a:r>
              <a:rPr lang="en-US" sz="1100" dirty="0">
                <a:latin typeface="Courier"/>
                <a:cs typeface="Courier"/>
              </a:rPr>
              <a:t> 18 Filled Area [</a:t>
            </a:r>
            <a:r>
              <a:rPr lang="en-US" sz="1100" dirty="0" err="1">
                <a:latin typeface="Courier"/>
                <a:cs typeface="Courier"/>
              </a:rPr>
              <a:t>px</a:t>
            </a:r>
            <a:r>
              <a:rPr lang="en-US" sz="1100" dirty="0">
                <a:latin typeface="Courier"/>
                <a:cs typeface="Courier"/>
              </a:rPr>
              <a:t>]         597.000000</a:t>
            </a:r>
            <a:endParaRPr lang="en-US" sz="1100" dirty="0" smtClean="0">
              <a:latin typeface="Courier"/>
              <a:cs typeface="Courier"/>
            </a:endParaRPr>
          </a:p>
        </p:txBody>
      </p:sp>
    </p:spTree>
    <p:extLst>
      <p:ext uri="{BB962C8B-B14F-4D97-AF65-F5344CB8AC3E}">
        <p14:creationId xmlns:p14="http://schemas.microsoft.com/office/powerpoint/2010/main" val="361692132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33845" y="1412623"/>
            <a:ext cx="3786238" cy="2585323"/>
          </a:xfrm>
          <a:prstGeom prst="rect">
            <a:avLst/>
          </a:prstGeom>
          <a:noFill/>
        </p:spPr>
        <p:txBody>
          <a:bodyPr wrap="none" rtlCol="0">
            <a:spAutoFit/>
          </a:bodyPr>
          <a:lstStyle/>
          <a:p>
            <a:r>
              <a:rPr lang="en-US" dirty="0" smtClean="0">
                <a:latin typeface="Trebuchet MS"/>
                <a:cs typeface="Trebuchet MS"/>
              </a:rPr>
              <a:t>Example: HU MOMENTS</a:t>
            </a:r>
          </a:p>
          <a:p>
            <a:endParaRPr lang="en-US" dirty="0">
              <a:latin typeface="Trebuchet MS"/>
              <a:cs typeface="Trebuchet MS"/>
            </a:endParaRPr>
          </a:p>
          <a:p>
            <a:endParaRPr lang="en-US" dirty="0" smtClean="0">
              <a:latin typeface="Trebuchet MS"/>
              <a:cs typeface="Trebuchet MS"/>
            </a:endParaRPr>
          </a:p>
          <a:p>
            <a:r>
              <a:rPr lang="en-US" dirty="0" smtClean="0">
                <a:latin typeface="Courier"/>
                <a:cs typeface="Courier"/>
              </a:rPr>
              <a:t>I = </a:t>
            </a:r>
            <a:r>
              <a:rPr lang="en-US" dirty="0" err="1" smtClean="0">
                <a:latin typeface="Courier"/>
                <a:cs typeface="Courier"/>
              </a:rPr>
              <a:t>imread</a:t>
            </a:r>
            <a:r>
              <a:rPr lang="en-US" dirty="0" smtClean="0">
                <a:latin typeface="Courier"/>
                <a:cs typeface="Courier"/>
              </a:rPr>
              <a:t>('</a:t>
            </a:r>
            <a:r>
              <a:rPr lang="en-US" dirty="0" err="1" smtClean="0">
                <a:latin typeface="Courier"/>
                <a:cs typeface="Courier"/>
              </a:rPr>
              <a:t>onerice.bmp</a:t>
            </a:r>
            <a:r>
              <a:rPr lang="en-US" dirty="0" smtClean="0">
                <a:latin typeface="Courier"/>
                <a:cs typeface="Courier"/>
              </a:rPr>
              <a:t>');</a:t>
            </a:r>
          </a:p>
          <a:p>
            <a:r>
              <a:rPr lang="en-US" dirty="0" smtClean="0">
                <a:latin typeface="Courier"/>
                <a:cs typeface="Courier"/>
              </a:rPr>
              <a:t>R = I&gt;120;</a:t>
            </a:r>
          </a:p>
          <a:p>
            <a:endParaRPr lang="en-US" dirty="0">
              <a:latin typeface="Courier"/>
              <a:cs typeface="Courier"/>
            </a:endParaRPr>
          </a:p>
          <a:p>
            <a:r>
              <a:rPr lang="en-US" dirty="0" smtClean="0">
                <a:latin typeface="Courier"/>
                <a:cs typeface="Courier"/>
              </a:rPr>
              <a:t>[</a:t>
            </a:r>
            <a:r>
              <a:rPr lang="en-US" dirty="0" err="1" smtClean="0">
                <a:latin typeface="Courier"/>
                <a:cs typeface="Courier"/>
              </a:rPr>
              <a:t>X,Xn</a:t>
            </a:r>
            <a:r>
              <a:rPr lang="en-US" dirty="0" smtClean="0">
                <a:latin typeface="Courier"/>
                <a:cs typeface="Courier"/>
              </a:rPr>
              <a:t>] = </a:t>
            </a:r>
            <a:r>
              <a:rPr lang="en-US" dirty="0" err="1" smtClean="0">
                <a:latin typeface="Courier"/>
                <a:cs typeface="Courier"/>
              </a:rPr>
              <a:t>Bfx_hugeo</a:t>
            </a:r>
            <a:r>
              <a:rPr lang="en-US" dirty="0" smtClean="0">
                <a:latin typeface="Courier"/>
                <a:cs typeface="Courier"/>
              </a:rPr>
              <a:t>(R);</a:t>
            </a:r>
          </a:p>
          <a:p>
            <a:r>
              <a:rPr lang="en-US" dirty="0" err="1" smtClean="0">
                <a:latin typeface="Courier"/>
                <a:cs typeface="Courier"/>
              </a:rPr>
              <a:t>Bio_printfeatures</a:t>
            </a:r>
            <a:r>
              <a:rPr lang="en-US" dirty="0" smtClean="0">
                <a:latin typeface="Courier"/>
                <a:cs typeface="Courier"/>
              </a:rPr>
              <a:t>(</a:t>
            </a:r>
            <a:r>
              <a:rPr lang="en-US" dirty="0" err="1" smtClean="0">
                <a:latin typeface="Courier"/>
                <a:cs typeface="Courier"/>
              </a:rPr>
              <a:t>X,Xn</a:t>
            </a:r>
            <a:r>
              <a:rPr lang="en-US" dirty="0" smtClean="0">
                <a:latin typeface="Courier"/>
                <a:cs typeface="Courier"/>
              </a:rPr>
              <a:t>);</a:t>
            </a:r>
          </a:p>
          <a:p>
            <a:endParaRPr lang="en-US" dirty="0">
              <a:latin typeface="Courier"/>
              <a:cs typeface="Courier"/>
            </a:endParaRPr>
          </a:p>
        </p:txBody>
      </p:sp>
      <p:pic>
        <p:nvPicPr>
          <p:cNvPr id="2" name="Picture 1" descr="Screen Shot 2014-10-14 at 12.15.5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9138" y="1625616"/>
            <a:ext cx="812800" cy="800100"/>
          </a:xfrm>
          <a:prstGeom prst="rect">
            <a:avLst/>
          </a:prstGeom>
        </p:spPr>
      </p:pic>
      <p:sp>
        <p:nvSpPr>
          <p:cNvPr id="5" name="TextBox 4"/>
          <p:cNvSpPr txBox="1"/>
          <p:nvPr/>
        </p:nvSpPr>
        <p:spPr>
          <a:xfrm>
            <a:off x="5586491" y="2844808"/>
            <a:ext cx="3316802" cy="1277273"/>
          </a:xfrm>
          <a:prstGeom prst="rect">
            <a:avLst/>
          </a:prstGeom>
          <a:noFill/>
        </p:spPr>
        <p:txBody>
          <a:bodyPr wrap="none" rtlCol="0">
            <a:spAutoFit/>
          </a:bodyPr>
          <a:lstStyle/>
          <a:p>
            <a:r>
              <a:rPr lang="fr-FR" sz="1100" dirty="0">
                <a:latin typeface="Courier"/>
                <a:cs typeface="Courier"/>
              </a:rPr>
              <a:t> </a:t>
            </a:r>
            <a:r>
              <a:rPr lang="fr-FR" sz="1100" dirty="0" smtClean="0">
                <a:latin typeface="Courier"/>
                <a:cs typeface="Courier"/>
              </a:rPr>
              <a:t> 1 </a:t>
            </a:r>
            <a:r>
              <a:rPr lang="fr-FR" sz="1100" dirty="0">
                <a:latin typeface="Courier"/>
                <a:cs typeface="Courier"/>
              </a:rPr>
              <a:t>Hu-moment 1              0.269010</a:t>
            </a:r>
          </a:p>
          <a:p>
            <a:r>
              <a:rPr lang="fr-FR" sz="1100" dirty="0">
                <a:latin typeface="Courier"/>
                <a:cs typeface="Courier"/>
              </a:rPr>
              <a:t>  2 Hu-moment 2              0.046196</a:t>
            </a:r>
          </a:p>
          <a:p>
            <a:r>
              <a:rPr lang="fr-FR" sz="1100" dirty="0">
                <a:latin typeface="Courier"/>
                <a:cs typeface="Courier"/>
              </a:rPr>
              <a:t>  3 Hu-moment 3              0.000291</a:t>
            </a:r>
          </a:p>
          <a:p>
            <a:r>
              <a:rPr lang="fr-FR" sz="1100" dirty="0">
                <a:latin typeface="Courier"/>
                <a:cs typeface="Courier"/>
              </a:rPr>
              <a:t>  4 Hu-moment 4              0.000081</a:t>
            </a:r>
          </a:p>
          <a:p>
            <a:r>
              <a:rPr lang="fr-FR" sz="1100" dirty="0">
                <a:latin typeface="Courier"/>
                <a:cs typeface="Courier"/>
              </a:rPr>
              <a:t>  5 Hu-moment 5              0.000000</a:t>
            </a:r>
          </a:p>
          <a:p>
            <a:r>
              <a:rPr lang="fr-FR" sz="1100" dirty="0">
                <a:latin typeface="Courier"/>
                <a:cs typeface="Courier"/>
              </a:rPr>
              <a:t>  6 Hu-moment 6              0.000013</a:t>
            </a:r>
          </a:p>
          <a:p>
            <a:r>
              <a:rPr lang="fr-FR" sz="1100" dirty="0">
                <a:latin typeface="Courier"/>
                <a:cs typeface="Courier"/>
              </a:rPr>
              <a:t>  7 Hu-moment 7              0.000000</a:t>
            </a:r>
            <a:endParaRPr lang="en-US" sz="1100" dirty="0" smtClean="0">
              <a:latin typeface="Courier"/>
              <a:cs typeface="Courier"/>
            </a:endParaRPr>
          </a:p>
        </p:txBody>
      </p:sp>
    </p:spTree>
    <p:extLst>
      <p:ext uri="{BB962C8B-B14F-4D97-AF65-F5344CB8AC3E}">
        <p14:creationId xmlns:p14="http://schemas.microsoft.com/office/powerpoint/2010/main" val="57971718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33845" y="1412623"/>
            <a:ext cx="3924760" cy="2585323"/>
          </a:xfrm>
          <a:prstGeom prst="rect">
            <a:avLst/>
          </a:prstGeom>
          <a:noFill/>
        </p:spPr>
        <p:txBody>
          <a:bodyPr wrap="none" rtlCol="0">
            <a:spAutoFit/>
          </a:bodyPr>
          <a:lstStyle/>
          <a:p>
            <a:r>
              <a:rPr lang="en-US" dirty="0" smtClean="0">
                <a:latin typeface="Trebuchet MS"/>
                <a:cs typeface="Trebuchet MS"/>
              </a:rPr>
              <a:t>Example: ELLIPSE</a:t>
            </a:r>
          </a:p>
          <a:p>
            <a:endParaRPr lang="en-US" dirty="0">
              <a:latin typeface="Trebuchet MS"/>
              <a:cs typeface="Trebuchet MS"/>
            </a:endParaRPr>
          </a:p>
          <a:p>
            <a:endParaRPr lang="en-US" dirty="0" smtClean="0">
              <a:latin typeface="Trebuchet MS"/>
              <a:cs typeface="Trebuchet MS"/>
            </a:endParaRPr>
          </a:p>
          <a:p>
            <a:r>
              <a:rPr lang="en-US" dirty="0" smtClean="0">
                <a:latin typeface="Courier"/>
                <a:cs typeface="Courier"/>
              </a:rPr>
              <a:t>I = </a:t>
            </a:r>
            <a:r>
              <a:rPr lang="en-US" dirty="0" err="1" smtClean="0">
                <a:latin typeface="Courier"/>
                <a:cs typeface="Courier"/>
              </a:rPr>
              <a:t>imread</a:t>
            </a:r>
            <a:r>
              <a:rPr lang="en-US" dirty="0" smtClean="0">
                <a:latin typeface="Courier"/>
                <a:cs typeface="Courier"/>
              </a:rPr>
              <a:t>('</a:t>
            </a:r>
            <a:r>
              <a:rPr lang="en-US" dirty="0" err="1" smtClean="0">
                <a:latin typeface="Courier"/>
                <a:cs typeface="Courier"/>
              </a:rPr>
              <a:t>onerice.bmp</a:t>
            </a:r>
            <a:r>
              <a:rPr lang="en-US" dirty="0" smtClean="0">
                <a:latin typeface="Courier"/>
                <a:cs typeface="Courier"/>
              </a:rPr>
              <a:t>');</a:t>
            </a:r>
          </a:p>
          <a:p>
            <a:r>
              <a:rPr lang="en-US" dirty="0" smtClean="0">
                <a:latin typeface="Courier"/>
                <a:cs typeface="Courier"/>
              </a:rPr>
              <a:t>R = I&gt;120;</a:t>
            </a:r>
          </a:p>
          <a:p>
            <a:endParaRPr lang="en-US" dirty="0">
              <a:latin typeface="Courier"/>
              <a:cs typeface="Courier"/>
            </a:endParaRPr>
          </a:p>
          <a:p>
            <a:r>
              <a:rPr lang="en-US" dirty="0" smtClean="0">
                <a:latin typeface="Courier"/>
                <a:cs typeface="Courier"/>
              </a:rPr>
              <a:t>[</a:t>
            </a:r>
            <a:r>
              <a:rPr lang="en-US" dirty="0" err="1" smtClean="0">
                <a:latin typeface="Courier"/>
                <a:cs typeface="Courier"/>
              </a:rPr>
              <a:t>X,Xn</a:t>
            </a:r>
            <a:r>
              <a:rPr lang="en-US" dirty="0" smtClean="0">
                <a:latin typeface="Courier"/>
                <a:cs typeface="Courier"/>
              </a:rPr>
              <a:t>] = </a:t>
            </a:r>
            <a:r>
              <a:rPr lang="en-US" dirty="0" err="1" smtClean="0">
                <a:latin typeface="Courier"/>
                <a:cs typeface="Courier"/>
              </a:rPr>
              <a:t>Bfx_fitellipse</a:t>
            </a:r>
            <a:r>
              <a:rPr lang="en-US" dirty="0" smtClean="0">
                <a:latin typeface="Courier"/>
                <a:cs typeface="Courier"/>
              </a:rPr>
              <a:t>(R);</a:t>
            </a:r>
          </a:p>
          <a:p>
            <a:r>
              <a:rPr lang="en-US" dirty="0" err="1" smtClean="0">
                <a:latin typeface="Courier"/>
                <a:cs typeface="Courier"/>
              </a:rPr>
              <a:t>Bio_printfeatures</a:t>
            </a:r>
            <a:r>
              <a:rPr lang="en-US" dirty="0" smtClean="0">
                <a:latin typeface="Courier"/>
                <a:cs typeface="Courier"/>
              </a:rPr>
              <a:t>(</a:t>
            </a:r>
            <a:r>
              <a:rPr lang="en-US" dirty="0" err="1" smtClean="0">
                <a:latin typeface="Courier"/>
                <a:cs typeface="Courier"/>
              </a:rPr>
              <a:t>X,Xn</a:t>
            </a:r>
            <a:r>
              <a:rPr lang="en-US" dirty="0" smtClean="0">
                <a:latin typeface="Courier"/>
                <a:cs typeface="Courier"/>
              </a:rPr>
              <a:t>);</a:t>
            </a:r>
          </a:p>
          <a:p>
            <a:endParaRPr lang="en-US" dirty="0">
              <a:latin typeface="Courier"/>
              <a:cs typeface="Courier"/>
            </a:endParaRPr>
          </a:p>
        </p:txBody>
      </p:sp>
      <p:pic>
        <p:nvPicPr>
          <p:cNvPr id="2" name="Picture 1" descr="Screen Shot 2014-10-14 at 12.15.5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9138" y="1625616"/>
            <a:ext cx="812800" cy="800100"/>
          </a:xfrm>
          <a:prstGeom prst="rect">
            <a:avLst/>
          </a:prstGeom>
        </p:spPr>
      </p:pic>
      <p:sp>
        <p:nvSpPr>
          <p:cNvPr id="5" name="TextBox 4"/>
          <p:cNvSpPr txBox="1"/>
          <p:nvPr/>
        </p:nvSpPr>
        <p:spPr>
          <a:xfrm>
            <a:off x="5586491" y="2844808"/>
            <a:ext cx="3486107" cy="1277273"/>
          </a:xfrm>
          <a:prstGeom prst="rect">
            <a:avLst/>
          </a:prstGeom>
          <a:noFill/>
        </p:spPr>
        <p:txBody>
          <a:bodyPr wrap="none" rtlCol="0">
            <a:spAutoFit/>
          </a:bodyPr>
          <a:lstStyle/>
          <a:p>
            <a:r>
              <a:rPr lang="fr-FR" sz="1100" dirty="0">
                <a:latin typeface="Courier"/>
                <a:cs typeface="Courier"/>
              </a:rPr>
              <a:t> </a:t>
            </a:r>
            <a:r>
              <a:rPr lang="fr-FR" sz="1100" dirty="0" smtClean="0">
                <a:latin typeface="Courier"/>
                <a:cs typeface="Courier"/>
              </a:rPr>
              <a:t> </a:t>
            </a:r>
            <a:r>
              <a:rPr lang="en-US" sz="1100" dirty="0" smtClean="0">
                <a:latin typeface="Courier"/>
                <a:cs typeface="Courier"/>
              </a:rPr>
              <a:t>1 </a:t>
            </a:r>
            <a:r>
              <a:rPr lang="en-US" sz="1100" dirty="0">
                <a:latin typeface="Courier"/>
                <a:cs typeface="Courier"/>
              </a:rPr>
              <a:t>Ellipse-</a:t>
            </a:r>
            <a:r>
              <a:rPr lang="en-US" sz="1100" dirty="0" err="1">
                <a:latin typeface="Courier"/>
                <a:cs typeface="Courier"/>
              </a:rPr>
              <a:t>centre</a:t>
            </a:r>
            <a:r>
              <a:rPr lang="en-US" sz="1100" dirty="0">
                <a:latin typeface="Courier"/>
                <a:cs typeface="Courier"/>
              </a:rPr>
              <a:t> </a:t>
            </a:r>
            <a:r>
              <a:rPr lang="en-US" sz="1100" dirty="0" err="1">
                <a:latin typeface="Courier"/>
                <a:cs typeface="Courier"/>
              </a:rPr>
              <a:t>i</a:t>
            </a:r>
            <a:r>
              <a:rPr lang="en-US" sz="1100" dirty="0">
                <a:latin typeface="Courier"/>
                <a:cs typeface="Courier"/>
              </a:rPr>
              <a:t> [</a:t>
            </a:r>
            <a:r>
              <a:rPr lang="en-US" sz="1100" dirty="0" err="1">
                <a:latin typeface="Courier"/>
                <a:cs typeface="Courier"/>
              </a:rPr>
              <a:t>px</a:t>
            </a:r>
            <a:r>
              <a:rPr lang="en-US" sz="1100" dirty="0">
                <a:latin typeface="Courier"/>
                <a:cs typeface="Courier"/>
              </a:rPr>
              <a:t>]    33.691981</a:t>
            </a:r>
          </a:p>
          <a:p>
            <a:r>
              <a:rPr lang="en-US" sz="1100" dirty="0">
                <a:latin typeface="Courier"/>
                <a:cs typeface="Courier"/>
              </a:rPr>
              <a:t>  2 Ellipse-</a:t>
            </a:r>
            <a:r>
              <a:rPr lang="en-US" sz="1100" dirty="0" err="1">
                <a:latin typeface="Courier"/>
                <a:cs typeface="Courier"/>
              </a:rPr>
              <a:t>centre</a:t>
            </a:r>
            <a:r>
              <a:rPr lang="en-US" sz="1100" dirty="0">
                <a:latin typeface="Courier"/>
                <a:cs typeface="Courier"/>
              </a:rPr>
              <a:t> j [</a:t>
            </a:r>
            <a:r>
              <a:rPr lang="en-US" sz="1100" dirty="0" err="1">
                <a:latin typeface="Courier"/>
                <a:cs typeface="Courier"/>
              </a:rPr>
              <a:t>px</a:t>
            </a:r>
            <a:r>
              <a:rPr lang="en-US" sz="1100" dirty="0">
                <a:latin typeface="Courier"/>
                <a:cs typeface="Courier"/>
              </a:rPr>
              <a:t>]    28.915583</a:t>
            </a:r>
          </a:p>
          <a:p>
            <a:r>
              <a:rPr lang="en-US" sz="1100" dirty="0">
                <a:latin typeface="Courier"/>
                <a:cs typeface="Courier"/>
              </a:rPr>
              <a:t>  3 Ellipse-minor ax [</a:t>
            </a:r>
            <a:r>
              <a:rPr lang="en-US" sz="1100" dirty="0" err="1">
                <a:latin typeface="Courier"/>
                <a:cs typeface="Courier"/>
              </a:rPr>
              <a:t>px</a:t>
            </a:r>
            <a:r>
              <a:rPr lang="en-US" sz="1100" dirty="0">
                <a:latin typeface="Courier"/>
                <a:cs typeface="Courier"/>
              </a:rPr>
              <a:t>]    7.380073</a:t>
            </a:r>
          </a:p>
          <a:p>
            <a:r>
              <a:rPr lang="en-US" sz="1100" dirty="0">
                <a:latin typeface="Courier"/>
                <a:cs typeface="Courier"/>
              </a:rPr>
              <a:t>  4 Ellipse-major ax [</a:t>
            </a:r>
            <a:r>
              <a:rPr lang="en-US" sz="1100" dirty="0" err="1">
                <a:latin typeface="Courier"/>
                <a:cs typeface="Courier"/>
              </a:rPr>
              <a:t>px</a:t>
            </a:r>
            <a:r>
              <a:rPr lang="en-US" sz="1100" dirty="0">
                <a:latin typeface="Courier"/>
                <a:cs typeface="Courier"/>
              </a:rPr>
              <a:t>]    24.353387</a:t>
            </a:r>
          </a:p>
          <a:p>
            <a:r>
              <a:rPr lang="en-US" sz="1100" dirty="0">
                <a:latin typeface="Courier"/>
                <a:cs typeface="Courier"/>
              </a:rPr>
              <a:t>  5 Ellipse-orient [rad]     -0.295048</a:t>
            </a:r>
          </a:p>
          <a:p>
            <a:r>
              <a:rPr lang="en-US" sz="1100" dirty="0">
                <a:latin typeface="Courier"/>
                <a:cs typeface="Courier"/>
              </a:rPr>
              <a:t>  6 Ellipse-eccentricity     0.303041</a:t>
            </a:r>
          </a:p>
          <a:p>
            <a:r>
              <a:rPr lang="en-US" sz="1100" dirty="0">
                <a:latin typeface="Courier"/>
                <a:cs typeface="Courier"/>
              </a:rPr>
              <a:t>  7 Ellipse-area [</a:t>
            </a:r>
            <a:r>
              <a:rPr lang="en-US" sz="1100" dirty="0" err="1">
                <a:latin typeface="Courier"/>
                <a:cs typeface="Courier"/>
              </a:rPr>
              <a:t>px</a:t>
            </a:r>
            <a:r>
              <a:rPr lang="en-US" sz="1100" dirty="0">
                <a:latin typeface="Courier"/>
                <a:cs typeface="Courier"/>
              </a:rPr>
              <a:t>]        564.637741</a:t>
            </a:r>
            <a:endParaRPr lang="en-US" sz="1100" dirty="0" smtClean="0">
              <a:latin typeface="Courier"/>
              <a:cs typeface="Courier"/>
            </a:endParaRPr>
          </a:p>
        </p:txBody>
      </p:sp>
    </p:spTree>
    <p:extLst>
      <p:ext uri="{BB962C8B-B14F-4D97-AF65-F5344CB8AC3E}">
        <p14:creationId xmlns:p14="http://schemas.microsoft.com/office/powerpoint/2010/main" val="90275373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68375" y="2238375"/>
            <a:ext cx="7045393" cy="3046988"/>
          </a:xfrm>
          <a:prstGeom prst="rect">
            <a:avLst/>
          </a:prstGeom>
          <a:noFill/>
        </p:spPr>
        <p:txBody>
          <a:bodyPr wrap="none" rtlCol="0">
            <a:spAutoFit/>
          </a:bodyPr>
          <a:lstStyle/>
          <a:p>
            <a:r>
              <a:rPr lang="en-US" sz="6000" dirty="0" smtClean="0"/>
              <a:t>Tutorial: Toolbox </a:t>
            </a:r>
            <a:r>
              <a:rPr lang="en-US" sz="6000" dirty="0" err="1" smtClean="0"/>
              <a:t>Balu</a:t>
            </a:r>
            <a:endParaRPr lang="en-US" sz="6000" dirty="0" smtClean="0"/>
          </a:p>
          <a:p>
            <a:endParaRPr lang="en-US" sz="4000" dirty="0"/>
          </a:p>
          <a:p>
            <a:r>
              <a:rPr lang="en-US" sz="2800" dirty="0" smtClean="0"/>
              <a:t>Domingo Mery</a:t>
            </a:r>
          </a:p>
          <a:p>
            <a:r>
              <a:rPr lang="en-US" sz="1600" dirty="0" smtClean="0"/>
              <a:t>Machine Intelligence Group</a:t>
            </a:r>
          </a:p>
          <a:p>
            <a:r>
              <a:rPr lang="en-US" sz="1600" dirty="0" smtClean="0"/>
              <a:t>Department of Computer Science</a:t>
            </a:r>
          </a:p>
          <a:p>
            <a:r>
              <a:rPr lang="en-US" sz="1600" dirty="0" smtClean="0"/>
              <a:t>Universidad </a:t>
            </a:r>
            <a:r>
              <a:rPr lang="en-US" sz="1600" dirty="0" err="1" smtClean="0"/>
              <a:t>Católica</a:t>
            </a:r>
            <a:r>
              <a:rPr lang="en-US" sz="1600" dirty="0" smtClean="0"/>
              <a:t> de Chile</a:t>
            </a:r>
          </a:p>
          <a:p>
            <a:r>
              <a:rPr lang="en-US" sz="1600" dirty="0" smtClean="0"/>
              <a:t>http://</a:t>
            </a:r>
            <a:r>
              <a:rPr lang="en-US" sz="1600" dirty="0" err="1" smtClean="0"/>
              <a:t>dmery.ing.puc.cl</a:t>
            </a:r>
            <a:endParaRPr lang="en-US" sz="1600" dirty="0"/>
          </a:p>
        </p:txBody>
      </p:sp>
    </p:spTree>
    <p:extLst>
      <p:ext uri="{BB962C8B-B14F-4D97-AF65-F5344CB8AC3E}">
        <p14:creationId xmlns:p14="http://schemas.microsoft.com/office/powerpoint/2010/main" val="164143531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6306" y="4083532"/>
            <a:ext cx="3253154" cy="234462"/>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Box 3"/>
          <p:cNvSpPr txBox="1"/>
          <p:nvPr/>
        </p:nvSpPr>
        <p:spPr>
          <a:xfrm>
            <a:off x="227076" y="631085"/>
            <a:ext cx="8372855" cy="5232201"/>
          </a:xfrm>
          <a:prstGeom prst="rect">
            <a:avLst/>
          </a:prstGeom>
          <a:noFill/>
        </p:spPr>
        <p:txBody>
          <a:bodyPr wrap="none" rtlCol="0">
            <a:spAutoFit/>
          </a:bodyPr>
          <a:lstStyle/>
          <a:p>
            <a:r>
              <a:rPr lang="en-US" dirty="0" smtClean="0">
                <a:latin typeface="Trebuchet MS"/>
                <a:cs typeface="Trebuchet MS"/>
              </a:rPr>
              <a:t>Example: SEVERAL GEOMETRIC FEATURES</a:t>
            </a:r>
          </a:p>
          <a:p>
            <a:endParaRPr lang="en-US" dirty="0">
              <a:latin typeface="Trebuchet MS"/>
              <a:cs typeface="Trebuchet MS"/>
            </a:endParaRPr>
          </a:p>
          <a:p>
            <a:endParaRPr lang="en-US" dirty="0" smtClean="0">
              <a:latin typeface="Trebuchet MS"/>
              <a:cs typeface="Trebuchet MS"/>
            </a:endParaRPr>
          </a:p>
          <a:p>
            <a:r>
              <a:rPr lang="pl-PL" sz="1400" b="1" dirty="0" smtClean="0">
                <a:latin typeface="Courier"/>
                <a:cs typeface="Courier"/>
              </a:rPr>
              <a:t>% Input Image</a:t>
            </a:r>
          </a:p>
          <a:p>
            <a:r>
              <a:rPr lang="pl-PL" sz="1400" dirty="0" smtClean="0">
                <a:latin typeface="Courier"/>
                <a:cs typeface="Courier"/>
              </a:rPr>
              <a:t>I </a:t>
            </a:r>
            <a:r>
              <a:rPr lang="pl-PL" sz="1400" dirty="0">
                <a:latin typeface="Courier"/>
                <a:cs typeface="Courier"/>
              </a:rPr>
              <a:t>= </a:t>
            </a:r>
            <a:r>
              <a:rPr lang="pl-PL" sz="1400" dirty="0" err="1">
                <a:latin typeface="Courier"/>
                <a:cs typeface="Courier"/>
              </a:rPr>
              <a:t>imread</a:t>
            </a:r>
            <a:r>
              <a:rPr lang="pl-PL" sz="1400" dirty="0">
                <a:latin typeface="Courier"/>
                <a:cs typeface="Courier"/>
              </a:rPr>
              <a:t>('</a:t>
            </a:r>
            <a:r>
              <a:rPr lang="pl-PL" sz="1400" dirty="0" err="1">
                <a:latin typeface="Courier"/>
                <a:cs typeface="Courier"/>
              </a:rPr>
              <a:t>rice.png</a:t>
            </a:r>
            <a:r>
              <a:rPr lang="pl-PL" sz="1400" dirty="0">
                <a:latin typeface="Courier"/>
                <a:cs typeface="Courier"/>
              </a:rPr>
              <a:t>')</a:t>
            </a:r>
            <a:r>
              <a:rPr lang="pl-PL" sz="1400" dirty="0" smtClean="0">
                <a:latin typeface="Courier"/>
                <a:cs typeface="Courier"/>
              </a:rPr>
              <a:t>;</a:t>
            </a:r>
          </a:p>
          <a:p>
            <a:r>
              <a:rPr lang="pl-PL" sz="1400" b="1" dirty="0" smtClean="0">
                <a:latin typeface="Courier"/>
                <a:cs typeface="Courier"/>
              </a:rPr>
              <a:t>% </a:t>
            </a:r>
            <a:r>
              <a:rPr lang="pl-PL" sz="1400" b="1" dirty="0" err="1" smtClean="0">
                <a:latin typeface="Courier"/>
                <a:cs typeface="Courier"/>
              </a:rPr>
              <a:t>Segmentation</a:t>
            </a:r>
            <a:endParaRPr lang="pl-PL" sz="1400" b="1" dirty="0" smtClean="0">
              <a:latin typeface="Courier"/>
              <a:cs typeface="Courier"/>
            </a:endParaRPr>
          </a:p>
          <a:p>
            <a:r>
              <a:rPr lang="pl-PL" sz="1400" dirty="0" smtClean="0">
                <a:latin typeface="Courier"/>
                <a:cs typeface="Courier"/>
              </a:rPr>
              <a:t>[</a:t>
            </a:r>
            <a:r>
              <a:rPr lang="pl-PL" sz="1400" dirty="0" err="1">
                <a:latin typeface="Courier"/>
                <a:cs typeface="Courier"/>
              </a:rPr>
              <a:t>R,m</a:t>
            </a:r>
            <a:r>
              <a:rPr lang="pl-PL" sz="1400" dirty="0">
                <a:latin typeface="Courier"/>
                <a:cs typeface="Courier"/>
              </a:rPr>
              <a:t>] = </a:t>
            </a:r>
            <a:r>
              <a:rPr lang="pl-PL" sz="1400" dirty="0" err="1">
                <a:latin typeface="Courier"/>
                <a:cs typeface="Courier"/>
              </a:rPr>
              <a:t>Bim_segmowgli</a:t>
            </a:r>
            <a:r>
              <a:rPr lang="pl-PL" sz="1400" dirty="0">
                <a:latin typeface="Courier"/>
                <a:cs typeface="Courier"/>
              </a:rPr>
              <a:t>(</a:t>
            </a:r>
            <a:r>
              <a:rPr lang="pl-PL" sz="1400" dirty="0" err="1">
                <a:latin typeface="Courier"/>
                <a:cs typeface="Courier"/>
              </a:rPr>
              <a:t>I,ones</a:t>
            </a:r>
            <a:r>
              <a:rPr lang="pl-PL" sz="1400" dirty="0">
                <a:latin typeface="Courier"/>
                <a:cs typeface="Courier"/>
              </a:rPr>
              <a:t>(</a:t>
            </a:r>
            <a:r>
              <a:rPr lang="pl-PL" sz="1400" dirty="0" err="1">
                <a:latin typeface="Courier"/>
                <a:cs typeface="Courier"/>
              </a:rPr>
              <a:t>size</a:t>
            </a:r>
            <a:r>
              <a:rPr lang="pl-PL" sz="1400" dirty="0">
                <a:latin typeface="Courier"/>
                <a:cs typeface="Courier"/>
              </a:rPr>
              <a:t>(I)),40,1.5)</a:t>
            </a:r>
            <a:r>
              <a:rPr lang="pl-PL" sz="1400" dirty="0" smtClean="0">
                <a:latin typeface="Courier"/>
                <a:cs typeface="Courier"/>
              </a:rPr>
              <a:t>;</a:t>
            </a:r>
            <a:endParaRPr lang="pl-PL" sz="1400" dirty="0">
              <a:latin typeface="Courier"/>
              <a:cs typeface="Courier"/>
            </a:endParaRPr>
          </a:p>
          <a:p>
            <a:endParaRPr lang="fr-FR" sz="1400" dirty="0" smtClean="0">
              <a:latin typeface="Courier"/>
              <a:cs typeface="Courier"/>
            </a:endParaRPr>
          </a:p>
          <a:p>
            <a:endParaRPr lang="fr-FR" sz="1400" dirty="0" smtClean="0">
              <a:latin typeface="Courier"/>
              <a:cs typeface="Courier"/>
            </a:endParaRPr>
          </a:p>
          <a:p>
            <a:r>
              <a:rPr lang="pl-PL" sz="1400" b="1" dirty="0">
                <a:latin typeface="Courier"/>
                <a:cs typeface="Courier"/>
              </a:rPr>
              <a:t>% </a:t>
            </a:r>
            <a:r>
              <a:rPr lang="pl-PL" sz="1400" b="1" dirty="0" smtClean="0">
                <a:latin typeface="Courier"/>
                <a:cs typeface="Courier"/>
              </a:rPr>
              <a:t>Definition of </a:t>
            </a:r>
            <a:r>
              <a:rPr lang="pl-PL" sz="1400" b="1" dirty="0" err="1" smtClean="0">
                <a:latin typeface="Courier"/>
                <a:cs typeface="Courier"/>
              </a:rPr>
              <a:t>features</a:t>
            </a:r>
            <a:r>
              <a:rPr lang="pl-PL" sz="1400" b="1" dirty="0" smtClean="0">
                <a:latin typeface="Courier"/>
                <a:cs typeface="Courier"/>
              </a:rPr>
              <a:t> to be </a:t>
            </a:r>
            <a:r>
              <a:rPr lang="pl-PL" sz="1400" b="1" dirty="0" err="1" smtClean="0">
                <a:latin typeface="Courier"/>
                <a:cs typeface="Courier"/>
              </a:rPr>
              <a:t>extracted</a:t>
            </a:r>
            <a:endParaRPr lang="pl-PL" sz="1400" b="1" dirty="0">
              <a:latin typeface="Courier"/>
              <a:cs typeface="Courier"/>
            </a:endParaRPr>
          </a:p>
          <a:p>
            <a:r>
              <a:rPr lang="fr-FR" sz="1400" dirty="0" smtClean="0">
                <a:latin typeface="Courier"/>
                <a:cs typeface="Courier"/>
              </a:rPr>
              <a:t>b</a:t>
            </a:r>
            <a:r>
              <a:rPr lang="fr-FR" sz="1400" dirty="0">
                <a:latin typeface="Courier"/>
                <a:cs typeface="Courier"/>
              </a:rPr>
              <a:t>(1).</a:t>
            </a:r>
            <a:r>
              <a:rPr lang="fr-FR" sz="1400" dirty="0" err="1">
                <a:latin typeface="Courier"/>
                <a:cs typeface="Courier"/>
              </a:rPr>
              <a:t>name</a:t>
            </a:r>
            <a:r>
              <a:rPr lang="fr-FR" sz="1400" dirty="0">
                <a:latin typeface="Courier"/>
                <a:cs typeface="Courier"/>
              </a:rPr>
              <a:t> = '</a:t>
            </a:r>
            <a:r>
              <a:rPr lang="fr-FR" sz="1400" dirty="0" err="1">
                <a:latin typeface="Courier"/>
                <a:cs typeface="Courier"/>
              </a:rPr>
              <a:t>hugeo</a:t>
            </a:r>
            <a:r>
              <a:rPr lang="fr-FR" sz="1400" dirty="0">
                <a:latin typeface="Courier"/>
                <a:cs typeface="Courier"/>
              </a:rPr>
              <a:t>';       b(1).</a:t>
            </a:r>
            <a:r>
              <a:rPr lang="fr-FR" sz="1400" dirty="0" err="1">
                <a:latin typeface="Courier"/>
                <a:cs typeface="Courier"/>
              </a:rPr>
              <a:t>options.show</a:t>
            </a:r>
            <a:r>
              <a:rPr lang="fr-FR" sz="1400" dirty="0">
                <a:latin typeface="Courier"/>
                <a:cs typeface="Courier"/>
              </a:rPr>
              <a:t>=1;   </a:t>
            </a:r>
            <a:r>
              <a:rPr lang="fr-FR" sz="1400" dirty="0" smtClean="0">
                <a:latin typeface="Courier"/>
                <a:cs typeface="Courier"/>
              </a:rPr>
              <a:t>% </a:t>
            </a:r>
            <a:r>
              <a:rPr lang="fr-FR" sz="1400" dirty="0">
                <a:latin typeface="Courier"/>
                <a:cs typeface="Courier"/>
              </a:rPr>
              <a:t>Hu moments</a:t>
            </a:r>
          </a:p>
          <a:p>
            <a:r>
              <a:rPr lang="fr-FR" sz="1400" dirty="0" smtClean="0">
                <a:latin typeface="Courier"/>
                <a:cs typeface="Courier"/>
              </a:rPr>
              <a:t>b</a:t>
            </a:r>
            <a:r>
              <a:rPr lang="fr-FR" sz="1400" dirty="0">
                <a:latin typeface="Courier"/>
                <a:cs typeface="Courier"/>
              </a:rPr>
              <a:t>(2).</a:t>
            </a:r>
            <a:r>
              <a:rPr lang="fr-FR" sz="1400" dirty="0" err="1">
                <a:latin typeface="Courier"/>
                <a:cs typeface="Courier"/>
              </a:rPr>
              <a:t>name</a:t>
            </a:r>
            <a:r>
              <a:rPr lang="fr-FR" sz="1400" dirty="0">
                <a:latin typeface="Courier"/>
                <a:cs typeface="Courier"/>
              </a:rPr>
              <a:t> = '</a:t>
            </a:r>
            <a:r>
              <a:rPr lang="fr-FR" sz="1400" dirty="0" err="1">
                <a:latin typeface="Courier"/>
                <a:cs typeface="Courier"/>
              </a:rPr>
              <a:t>basicgeo</a:t>
            </a:r>
            <a:r>
              <a:rPr lang="fr-FR" sz="1400" dirty="0">
                <a:latin typeface="Courier"/>
                <a:cs typeface="Courier"/>
              </a:rPr>
              <a:t>';    b(2).</a:t>
            </a:r>
            <a:r>
              <a:rPr lang="fr-FR" sz="1400" dirty="0" err="1">
                <a:latin typeface="Courier"/>
                <a:cs typeface="Courier"/>
              </a:rPr>
              <a:t>options.show</a:t>
            </a:r>
            <a:r>
              <a:rPr lang="fr-FR" sz="1400" dirty="0">
                <a:latin typeface="Courier"/>
                <a:cs typeface="Courier"/>
              </a:rPr>
              <a:t>=1;   </a:t>
            </a:r>
            <a:r>
              <a:rPr lang="fr-FR" sz="1400" dirty="0" smtClean="0">
                <a:latin typeface="Courier"/>
                <a:cs typeface="Courier"/>
              </a:rPr>
              <a:t>% </a:t>
            </a:r>
            <a:r>
              <a:rPr lang="fr-FR" sz="1400" dirty="0">
                <a:latin typeface="Courier"/>
                <a:cs typeface="Courier"/>
              </a:rPr>
              <a:t>basic </a:t>
            </a:r>
            <a:r>
              <a:rPr lang="fr-FR" sz="1400" dirty="0" err="1">
                <a:latin typeface="Courier"/>
                <a:cs typeface="Courier"/>
              </a:rPr>
              <a:t>geometric</a:t>
            </a:r>
            <a:r>
              <a:rPr lang="fr-FR" sz="1400" dirty="0">
                <a:latin typeface="Courier"/>
                <a:cs typeface="Courier"/>
              </a:rPr>
              <a:t> </a:t>
            </a:r>
            <a:r>
              <a:rPr lang="fr-FR" sz="1400" dirty="0" err="1" smtClean="0">
                <a:latin typeface="Courier"/>
                <a:cs typeface="Courier"/>
              </a:rPr>
              <a:t>fetaures</a:t>
            </a:r>
            <a:endParaRPr lang="fr-FR" sz="1400" dirty="0" smtClean="0">
              <a:latin typeface="Courier"/>
              <a:cs typeface="Courier"/>
            </a:endParaRPr>
          </a:p>
          <a:p>
            <a:r>
              <a:rPr lang="en-US" sz="1400" dirty="0" err="1">
                <a:latin typeface="Courier"/>
                <a:cs typeface="Courier"/>
              </a:rPr>
              <a:t>options.b</a:t>
            </a:r>
            <a:r>
              <a:rPr lang="en-US" sz="1400" dirty="0">
                <a:latin typeface="Courier"/>
                <a:cs typeface="Courier"/>
              </a:rPr>
              <a:t> = b</a:t>
            </a:r>
            <a:r>
              <a:rPr lang="en-US" sz="1400" dirty="0" smtClean="0">
                <a:latin typeface="Courier"/>
                <a:cs typeface="Courier"/>
              </a:rPr>
              <a:t>;</a:t>
            </a:r>
          </a:p>
          <a:p>
            <a:endParaRPr lang="en-US" sz="1400" dirty="0" smtClean="0">
              <a:latin typeface="Courier"/>
              <a:cs typeface="Courier"/>
            </a:endParaRPr>
          </a:p>
          <a:p>
            <a:r>
              <a:rPr lang="en-US" sz="1400" b="1" dirty="0" smtClean="0">
                <a:latin typeface="Courier"/>
                <a:cs typeface="Courier"/>
              </a:rPr>
              <a:t>% Feature extraction</a:t>
            </a:r>
          </a:p>
          <a:p>
            <a:r>
              <a:rPr lang="en-US" sz="1400" dirty="0" smtClean="0">
                <a:latin typeface="Courier"/>
                <a:cs typeface="Courier"/>
              </a:rPr>
              <a:t>[</a:t>
            </a:r>
            <a:r>
              <a:rPr lang="en-US" sz="1400" dirty="0" err="1">
                <a:latin typeface="Courier"/>
                <a:cs typeface="Courier"/>
              </a:rPr>
              <a:t>X,Xn</a:t>
            </a:r>
            <a:r>
              <a:rPr lang="en-US" sz="1400" dirty="0">
                <a:latin typeface="Courier"/>
                <a:cs typeface="Courier"/>
              </a:rPr>
              <a:t>] = </a:t>
            </a:r>
            <a:r>
              <a:rPr lang="en-US" sz="1400" dirty="0" err="1">
                <a:latin typeface="Courier"/>
                <a:cs typeface="Courier"/>
              </a:rPr>
              <a:t>Bfx_geo</a:t>
            </a:r>
            <a:r>
              <a:rPr lang="en-US" sz="1400" dirty="0">
                <a:latin typeface="Courier"/>
                <a:cs typeface="Courier"/>
              </a:rPr>
              <a:t>(</a:t>
            </a:r>
            <a:r>
              <a:rPr lang="en-US" sz="1400" dirty="0" err="1">
                <a:latin typeface="Courier"/>
                <a:cs typeface="Courier"/>
              </a:rPr>
              <a:t>R,options</a:t>
            </a:r>
            <a:r>
              <a:rPr lang="en-US" sz="1400" dirty="0">
                <a:latin typeface="Courier"/>
                <a:cs typeface="Courier"/>
              </a:rPr>
              <a:t>)</a:t>
            </a:r>
            <a:r>
              <a:rPr lang="en-US" sz="1400" dirty="0" smtClean="0">
                <a:latin typeface="Courier"/>
                <a:cs typeface="Courier"/>
              </a:rPr>
              <a:t>;</a:t>
            </a:r>
            <a:endParaRPr lang="en-US" sz="1400" dirty="0">
              <a:latin typeface="Courier"/>
              <a:cs typeface="Courier"/>
            </a:endParaRPr>
          </a:p>
          <a:p>
            <a:endParaRPr lang="en-US" sz="1400" dirty="0" smtClean="0">
              <a:latin typeface="Courier"/>
              <a:cs typeface="Courier"/>
            </a:endParaRPr>
          </a:p>
          <a:p>
            <a:r>
              <a:rPr lang="en-US" sz="1400" b="1" dirty="0" smtClean="0">
                <a:latin typeface="Courier"/>
                <a:cs typeface="Courier"/>
              </a:rPr>
              <a:t>% Processing after feature extraction</a:t>
            </a:r>
          </a:p>
          <a:p>
            <a:r>
              <a:rPr lang="en-US" sz="1400" dirty="0" smtClean="0">
                <a:latin typeface="Courier"/>
                <a:cs typeface="Courier"/>
              </a:rPr>
              <a:t>figure</a:t>
            </a:r>
            <a:r>
              <a:rPr lang="en-US" sz="1400" dirty="0">
                <a:latin typeface="Courier"/>
                <a:cs typeface="Courier"/>
              </a:rPr>
              <a:t>; </a:t>
            </a:r>
            <a:r>
              <a:rPr lang="en-US" sz="1400" dirty="0" err="1">
                <a:latin typeface="Courier"/>
                <a:cs typeface="Courier"/>
              </a:rPr>
              <a:t>hist</a:t>
            </a:r>
            <a:r>
              <a:rPr lang="en-US" sz="1400" dirty="0">
                <a:latin typeface="Courier"/>
                <a:cs typeface="Courier"/>
              </a:rPr>
              <a:t>(X(:,12));</a:t>
            </a:r>
            <a:r>
              <a:rPr lang="en-US" sz="1400" dirty="0" err="1">
                <a:latin typeface="Courier"/>
                <a:cs typeface="Courier"/>
              </a:rPr>
              <a:t>xlabel</a:t>
            </a:r>
            <a:r>
              <a:rPr lang="en-US" sz="1400" dirty="0">
                <a:latin typeface="Courier"/>
                <a:cs typeface="Courier"/>
              </a:rPr>
              <a:t>([</a:t>
            </a:r>
            <a:r>
              <a:rPr lang="en-US" sz="1400" dirty="0" err="1">
                <a:latin typeface="Courier"/>
                <a:cs typeface="Courier"/>
              </a:rPr>
              <a:t>Xn</a:t>
            </a:r>
            <a:r>
              <a:rPr lang="en-US" sz="1400" dirty="0">
                <a:latin typeface="Courier"/>
                <a:cs typeface="Courier"/>
              </a:rPr>
              <a:t>(12,:)])          </a:t>
            </a:r>
            <a:r>
              <a:rPr lang="en-US" sz="1400" dirty="0" smtClean="0">
                <a:latin typeface="Courier"/>
                <a:cs typeface="Courier"/>
              </a:rPr>
              <a:t>% </a:t>
            </a:r>
            <a:r>
              <a:rPr lang="en-US" sz="1400" dirty="0">
                <a:latin typeface="Courier"/>
                <a:cs typeface="Courier"/>
              </a:rPr>
              <a:t>area </a:t>
            </a:r>
            <a:r>
              <a:rPr lang="en-US" sz="1400" dirty="0" smtClean="0">
                <a:latin typeface="Courier"/>
                <a:cs typeface="Courier"/>
              </a:rPr>
              <a:t>histogram</a:t>
            </a:r>
            <a:endParaRPr lang="en-US" sz="1400" dirty="0">
              <a:latin typeface="Courier"/>
              <a:cs typeface="Courier"/>
            </a:endParaRPr>
          </a:p>
          <a:p>
            <a:r>
              <a:rPr lang="en-US" sz="1400" dirty="0" smtClean="0">
                <a:latin typeface="Courier"/>
                <a:cs typeface="Courier"/>
              </a:rPr>
              <a:t>ii </a:t>
            </a:r>
            <a:r>
              <a:rPr lang="en-US" sz="1400" dirty="0">
                <a:latin typeface="Courier"/>
                <a:cs typeface="Courier"/>
              </a:rPr>
              <a:t>= find(abs(X(:,20))&lt;15);                       </a:t>
            </a:r>
            <a:r>
              <a:rPr lang="en-US" sz="1400" dirty="0" smtClean="0">
                <a:latin typeface="Courier"/>
                <a:cs typeface="Courier"/>
              </a:rPr>
              <a:t>% </a:t>
            </a:r>
            <a:r>
              <a:rPr lang="en-US" sz="1400" dirty="0">
                <a:latin typeface="Courier"/>
                <a:cs typeface="Courier"/>
              </a:rPr>
              <a:t>rice orientation</a:t>
            </a:r>
          </a:p>
          <a:p>
            <a:r>
              <a:rPr lang="en-US" sz="1400" dirty="0" smtClean="0">
                <a:latin typeface="Courier"/>
                <a:cs typeface="Courier"/>
              </a:rPr>
              <a:t>K </a:t>
            </a:r>
            <a:r>
              <a:rPr lang="en-US" sz="1400" dirty="0">
                <a:latin typeface="Courier"/>
                <a:cs typeface="Courier"/>
              </a:rPr>
              <a:t>= zeros(size(R));                               </a:t>
            </a:r>
            <a:r>
              <a:rPr lang="en-US" sz="1400" dirty="0" smtClean="0">
                <a:latin typeface="Courier"/>
                <a:cs typeface="Courier"/>
              </a:rPr>
              <a:t>% </a:t>
            </a:r>
            <a:r>
              <a:rPr lang="en-US" sz="1400" dirty="0">
                <a:latin typeface="Courier"/>
                <a:cs typeface="Courier"/>
              </a:rPr>
              <a:t>between -15 and 15 grad</a:t>
            </a:r>
          </a:p>
          <a:p>
            <a:r>
              <a:rPr lang="en-US" sz="1400" dirty="0" smtClean="0">
                <a:latin typeface="Courier"/>
                <a:cs typeface="Courier"/>
              </a:rPr>
              <a:t>for </a:t>
            </a:r>
            <a:r>
              <a:rPr lang="en-US" sz="1400" dirty="0" err="1">
                <a:latin typeface="Courier"/>
                <a:cs typeface="Courier"/>
              </a:rPr>
              <a:t>i</a:t>
            </a:r>
            <a:r>
              <a:rPr lang="en-US" sz="1400" dirty="0">
                <a:latin typeface="Courier"/>
                <a:cs typeface="Courier"/>
              </a:rPr>
              <a:t>=1:length(ii);K=or(K,R==ii(</a:t>
            </a:r>
            <a:r>
              <a:rPr lang="en-US" sz="1400" dirty="0" err="1">
                <a:latin typeface="Courier"/>
                <a:cs typeface="Courier"/>
              </a:rPr>
              <a:t>i</a:t>
            </a:r>
            <a:r>
              <a:rPr lang="en-US" sz="1400" dirty="0">
                <a:latin typeface="Courier"/>
                <a:cs typeface="Courier"/>
              </a:rPr>
              <a:t>));end</a:t>
            </a:r>
          </a:p>
          <a:p>
            <a:r>
              <a:rPr lang="en-US" sz="1400" dirty="0" smtClean="0">
                <a:latin typeface="Courier"/>
                <a:cs typeface="Courier"/>
              </a:rPr>
              <a:t>figure</a:t>
            </a:r>
            <a:r>
              <a:rPr lang="en-US" sz="1400" dirty="0">
                <a:latin typeface="Courier"/>
                <a:cs typeface="Courier"/>
              </a:rPr>
              <a:t>; </a:t>
            </a:r>
            <a:r>
              <a:rPr lang="en-US" sz="1400" dirty="0" err="1">
                <a:latin typeface="Courier"/>
                <a:cs typeface="Courier"/>
              </a:rPr>
              <a:t>imshow</a:t>
            </a:r>
            <a:r>
              <a:rPr lang="en-US" sz="1400" dirty="0">
                <a:latin typeface="Courier"/>
                <a:cs typeface="Courier"/>
              </a:rPr>
              <a:t>(K);title('abs(orientation)&lt;15 grad')</a:t>
            </a:r>
          </a:p>
        </p:txBody>
      </p:sp>
    </p:spTree>
    <p:extLst>
      <p:ext uri="{BB962C8B-B14F-4D97-AF65-F5344CB8AC3E}">
        <p14:creationId xmlns:p14="http://schemas.microsoft.com/office/powerpoint/2010/main" val="38915924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4-10-14 at 12.35.0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1177" y="1828800"/>
            <a:ext cx="3225800" cy="3200400"/>
          </a:xfrm>
          <a:prstGeom prst="rect">
            <a:avLst/>
          </a:prstGeom>
        </p:spPr>
      </p:pic>
      <p:pic>
        <p:nvPicPr>
          <p:cNvPr id="5" name="Picture 4" descr="Screen Shot 2014-10-14 at 12.35.3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785" y="1803400"/>
            <a:ext cx="3251200" cy="3225800"/>
          </a:xfrm>
          <a:prstGeom prst="rect">
            <a:avLst/>
          </a:prstGeom>
        </p:spPr>
      </p:pic>
      <p:sp>
        <p:nvSpPr>
          <p:cNvPr id="6" name="Right Arrow 5"/>
          <p:cNvSpPr/>
          <p:nvPr/>
        </p:nvSpPr>
        <p:spPr>
          <a:xfrm>
            <a:off x="4136283" y="3292236"/>
            <a:ext cx="748323" cy="44938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3785543"/>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93615" y="986692"/>
            <a:ext cx="3878586" cy="4893649"/>
          </a:xfrm>
          <a:prstGeom prst="rect">
            <a:avLst/>
          </a:prstGeom>
          <a:noFill/>
        </p:spPr>
        <p:txBody>
          <a:bodyPr wrap="none" rtlCol="0">
            <a:spAutoFit/>
          </a:bodyPr>
          <a:lstStyle/>
          <a:p>
            <a:r>
              <a:rPr lang="en-US" sz="800" b="1" dirty="0">
                <a:latin typeface="Courier"/>
                <a:cs typeface="Courier"/>
              </a:rPr>
              <a:t>% [</a:t>
            </a:r>
            <a:r>
              <a:rPr lang="en-US" sz="800" b="1" dirty="0" err="1">
                <a:latin typeface="Courier"/>
                <a:cs typeface="Courier"/>
              </a:rPr>
              <a:t>X,Xn</a:t>
            </a:r>
            <a:r>
              <a:rPr lang="en-US" sz="800" b="1" dirty="0">
                <a:latin typeface="Courier"/>
                <a:cs typeface="Courier"/>
              </a:rPr>
              <a:t>] = </a:t>
            </a:r>
            <a:r>
              <a:rPr lang="en-US" sz="800" b="1" dirty="0" err="1">
                <a:latin typeface="Courier"/>
                <a:cs typeface="Courier"/>
              </a:rPr>
              <a:t>Bfx_centroid</a:t>
            </a:r>
            <a:r>
              <a:rPr lang="en-US" sz="800" b="1" dirty="0">
                <a:latin typeface="Courier"/>
                <a:cs typeface="Courier"/>
              </a:rPr>
              <a:t>(</a:t>
            </a:r>
            <a:r>
              <a:rPr lang="en-US" sz="800" b="1" dirty="0" err="1">
                <a:latin typeface="Courier"/>
                <a:cs typeface="Courier"/>
              </a:rPr>
              <a:t>R,options</a:t>
            </a:r>
            <a:r>
              <a:rPr lang="en-US" sz="800" b="1" dirty="0">
                <a:latin typeface="Courier"/>
                <a:cs typeface="Courier"/>
              </a:rPr>
              <a:t>)</a:t>
            </a:r>
          </a:p>
          <a:p>
            <a:r>
              <a:rPr lang="en-US" sz="800" b="1" dirty="0">
                <a:latin typeface="Courier"/>
                <a:cs typeface="Courier"/>
              </a:rPr>
              <a:t>%</a:t>
            </a:r>
          </a:p>
          <a:p>
            <a:r>
              <a:rPr lang="en-US" sz="800" b="1" dirty="0">
                <a:latin typeface="Courier"/>
                <a:cs typeface="Courier"/>
              </a:rPr>
              <a:t>% Toolbox: </a:t>
            </a:r>
            <a:r>
              <a:rPr lang="en-US" sz="800" b="1" dirty="0" err="1">
                <a:latin typeface="Courier"/>
                <a:cs typeface="Courier"/>
              </a:rPr>
              <a:t>Balu</a:t>
            </a:r>
            <a:endParaRPr lang="en-US" sz="800" b="1" dirty="0">
              <a:latin typeface="Courier"/>
              <a:cs typeface="Courier"/>
            </a:endParaRPr>
          </a:p>
          <a:p>
            <a:r>
              <a:rPr lang="en-US" sz="800" b="1" dirty="0">
                <a:latin typeface="Courier"/>
                <a:cs typeface="Courier"/>
              </a:rPr>
              <a:t>%</a:t>
            </a:r>
          </a:p>
          <a:p>
            <a:r>
              <a:rPr lang="en-US" sz="800" b="1" dirty="0">
                <a:latin typeface="Courier"/>
                <a:cs typeface="Courier"/>
              </a:rPr>
              <a:t>%    Centroid of a region.</a:t>
            </a:r>
          </a:p>
          <a:p>
            <a:r>
              <a:rPr lang="en-US" sz="800" b="1" dirty="0">
                <a:latin typeface="Courier"/>
                <a:cs typeface="Courier"/>
              </a:rPr>
              <a:t>%</a:t>
            </a:r>
          </a:p>
          <a:p>
            <a:r>
              <a:rPr lang="en-US" sz="800" b="1" dirty="0">
                <a:latin typeface="Courier"/>
                <a:cs typeface="Courier"/>
              </a:rPr>
              <a:t>%    </a:t>
            </a:r>
            <a:r>
              <a:rPr lang="en-US" sz="800" b="1" dirty="0" err="1">
                <a:latin typeface="Courier"/>
                <a:cs typeface="Courier"/>
              </a:rPr>
              <a:t>options.show</a:t>
            </a:r>
            <a:r>
              <a:rPr lang="en-US" sz="800" b="1" dirty="0">
                <a:latin typeface="Courier"/>
                <a:cs typeface="Courier"/>
              </a:rPr>
              <a:t>    = 1 display </a:t>
            </a:r>
            <a:r>
              <a:rPr lang="en-US" sz="800" b="1" dirty="0" err="1">
                <a:latin typeface="Courier"/>
                <a:cs typeface="Courier"/>
              </a:rPr>
              <a:t>mesagges</a:t>
            </a:r>
            <a:r>
              <a:rPr lang="en-US" sz="800" b="1" dirty="0">
                <a:latin typeface="Courier"/>
                <a:cs typeface="Courier"/>
              </a:rPr>
              <a:t>.</a:t>
            </a:r>
          </a:p>
          <a:p>
            <a:r>
              <a:rPr lang="en-US" sz="800" b="1" dirty="0">
                <a:latin typeface="Courier"/>
                <a:cs typeface="Courier"/>
              </a:rPr>
              <a:t>%</a:t>
            </a:r>
          </a:p>
          <a:p>
            <a:r>
              <a:rPr lang="en-US" sz="800" b="1" dirty="0">
                <a:latin typeface="Courier"/>
                <a:cs typeface="Courier"/>
              </a:rPr>
              <a:t>%      X(1) is centroid-</a:t>
            </a:r>
            <a:r>
              <a:rPr lang="en-US" sz="800" b="1" dirty="0" err="1">
                <a:latin typeface="Courier"/>
                <a:cs typeface="Courier"/>
              </a:rPr>
              <a:t>i</a:t>
            </a:r>
            <a:r>
              <a:rPr lang="en-US" sz="800" b="1" dirty="0">
                <a:latin typeface="Courier"/>
                <a:cs typeface="Courier"/>
              </a:rPr>
              <a:t>, X(2) is centroid-j</a:t>
            </a:r>
          </a:p>
          <a:p>
            <a:r>
              <a:rPr lang="en-US" sz="800" b="1" dirty="0">
                <a:latin typeface="Courier"/>
                <a:cs typeface="Courier"/>
              </a:rPr>
              <a:t>%      </a:t>
            </a:r>
            <a:r>
              <a:rPr lang="en-US" sz="800" b="1" dirty="0" err="1">
                <a:latin typeface="Courier"/>
                <a:cs typeface="Courier"/>
              </a:rPr>
              <a:t>Xn</a:t>
            </a:r>
            <a:r>
              <a:rPr lang="en-US" sz="800" b="1" dirty="0">
                <a:latin typeface="Courier"/>
                <a:cs typeface="Courier"/>
              </a:rPr>
              <a:t> is the list of the n feature names.</a:t>
            </a:r>
          </a:p>
          <a:p>
            <a:r>
              <a:rPr lang="en-US" sz="800" b="1" dirty="0">
                <a:latin typeface="Courier"/>
                <a:cs typeface="Courier"/>
              </a:rPr>
              <a:t>%</a:t>
            </a:r>
          </a:p>
          <a:p>
            <a:r>
              <a:rPr lang="en-US" sz="800" b="1" dirty="0">
                <a:latin typeface="Courier"/>
                <a:cs typeface="Courier"/>
              </a:rPr>
              <a:t>%    Example (Centroid of a region)</a:t>
            </a:r>
          </a:p>
          <a:p>
            <a:r>
              <a:rPr lang="en-US" sz="800" b="1" dirty="0">
                <a:latin typeface="Courier"/>
                <a:cs typeface="Courier"/>
              </a:rPr>
              <a:t>%      I = </a:t>
            </a:r>
            <a:r>
              <a:rPr lang="en-US" sz="800" b="1" dirty="0" err="1">
                <a:latin typeface="Courier"/>
                <a:cs typeface="Courier"/>
              </a:rPr>
              <a:t>imread</a:t>
            </a:r>
            <a:r>
              <a:rPr lang="en-US" sz="800" b="1" dirty="0">
                <a:latin typeface="Courier"/>
                <a:cs typeface="Courier"/>
              </a:rPr>
              <a:t>('testimg1.jpg');     % input image</a:t>
            </a:r>
          </a:p>
          <a:p>
            <a:r>
              <a:rPr lang="en-US" sz="800" b="1" dirty="0">
                <a:latin typeface="Courier"/>
                <a:cs typeface="Courier"/>
              </a:rPr>
              <a:t>%      R = </a:t>
            </a:r>
            <a:r>
              <a:rPr lang="en-US" sz="800" b="1" dirty="0" err="1">
                <a:latin typeface="Courier"/>
                <a:cs typeface="Courier"/>
              </a:rPr>
              <a:t>Bim_segbalu</a:t>
            </a:r>
            <a:r>
              <a:rPr lang="en-US" sz="800" b="1" dirty="0">
                <a:latin typeface="Courier"/>
                <a:cs typeface="Courier"/>
              </a:rPr>
              <a:t>(I);             % segmentation</a:t>
            </a:r>
          </a:p>
          <a:p>
            <a:r>
              <a:rPr lang="en-US" sz="800" b="1" dirty="0">
                <a:latin typeface="Courier"/>
                <a:cs typeface="Courier"/>
              </a:rPr>
              <a:t>%      </a:t>
            </a:r>
            <a:r>
              <a:rPr lang="en-US" sz="800" b="1" dirty="0" err="1">
                <a:latin typeface="Courier"/>
                <a:cs typeface="Courier"/>
              </a:rPr>
              <a:t>imshow</a:t>
            </a:r>
            <a:r>
              <a:rPr lang="en-US" sz="800" b="1" dirty="0">
                <a:latin typeface="Courier"/>
                <a:cs typeface="Courier"/>
              </a:rPr>
              <a:t>(R);</a:t>
            </a:r>
          </a:p>
          <a:p>
            <a:r>
              <a:rPr lang="en-US" sz="800" b="1" dirty="0">
                <a:latin typeface="Courier"/>
                <a:cs typeface="Courier"/>
              </a:rPr>
              <a:t>%      </a:t>
            </a:r>
            <a:r>
              <a:rPr lang="en-US" sz="800" b="1" dirty="0" err="1">
                <a:latin typeface="Courier"/>
                <a:cs typeface="Courier"/>
              </a:rPr>
              <a:t>options.show</a:t>
            </a:r>
            <a:r>
              <a:rPr lang="en-US" sz="800" b="1" dirty="0">
                <a:latin typeface="Courier"/>
                <a:cs typeface="Courier"/>
              </a:rPr>
              <a:t> = 1;</a:t>
            </a:r>
          </a:p>
          <a:p>
            <a:r>
              <a:rPr lang="en-US" sz="800" b="1" dirty="0">
                <a:latin typeface="Courier"/>
                <a:cs typeface="Courier"/>
              </a:rPr>
              <a:t>%      [</a:t>
            </a:r>
            <a:r>
              <a:rPr lang="en-US" sz="800" b="1" dirty="0" err="1">
                <a:latin typeface="Courier"/>
                <a:cs typeface="Courier"/>
              </a:rPr>
              <a:t>X,Xn</a:t>
            </a:r>
            <a:r>
              <a:rPr lang="en-US" sz="800" b="1" dirty="0">
                <a:latin typeface="Courier"/>
                <a:cs typeface="Courier"/>
              </a:rPr>
              <a:t>] = </a:t>
            </a:r>
            <a:r>
              <a:rPr lang="en-US" sz="800" b="1" dirty="0" err="1">
                <a:latin typeface="Courier"/>
                <a:cs typeface="Courier"/>
              </a:rPr>
              <a:t>Bfx_centroid</a:t>
            </a:r>
            <a:r>
              <a:rPr lang="en-US" sz="800" b="1" dirty="0">
                <a:latin typeface="Courier"/>
                <a:cs typeface="Courier"/>
              </a:rPr>
              <a:t>(</a:t>
            </a:r>
            <a:r>
              <a:rPr lang="en-US" sz="800" b="1" dirty="0" err="1">
                <a:latin typeface="Courier"/>
                <a:cs typeface="Courier"/>
              </a:rPr>
              <a:t>R,options</a:t>
            </a:r>
            <a:r>
              <a:rPr lang="en-US" sz="800" b="1" dirty="0">
                <a:latin typeface="Courier"/>
                <a:cs typeface="Courier"/>
              </a:rPr>
              <a:t>);</a:t>
            </a:r>
          </a:p>
          <a:p>
            <a:r>
              <a:rPr lang="en-US" sz="800" b="1" dirty="0">
                <a:latin typeface="Courier"/>
                <a:cs typeface="Courier"/>
              </a:rPr>
              <a:t>%      </a:t>
            </a:r>
            <a:r>
              <a:rPr lang="en-US" sz="800" b="1" dirty="0" err="1">
                <a:latin typeface="Courier"/>
                <a:cs typeface="Courier"/>
              </a:rPr>
              <a:t>Bio_printfeatures</a:t>
            </a:r>
            <a:r>
              <a:rPr lang="en-US" sz="800" b="1" dirty="0">
                <a:latin typeface="Courier"/>
                <a:cs typeface="Courier"/>
              </a:rPr>
              <a:t>(</a:t>
            </a:r>
            <a:r>
              <a:rPr lang="en-US" sz="800" b="1" dirty="0" err="1">
                <a:latin typeface="Courier"/>
                <a:cs typeface="Courier"/>
              </a:rPr>
              <a:t>X,Xn</a:t>
            </a:r>
            <a:r>
              <a:rPr lang="en-US" sz="800" b="1" dirty="0">
                <a:latin typeface="Courier"/>
                <a:cs typeface="Courier"/>
              </a:rPr>
              <a:t>)</a:t>
            </a:r>
          </a:p>
          <a:p>
            <a:r>
              <a:rPr lang="en-US" sz="800" b="1" dirty="0">
                <a:latin typeface="Courier"/>
                <a:cs typeface="Courier"/>
              </a:rPr>
              <a:t>%</a:t>
            </a:r>
          </a:p>
          <a:p>
            <a:endParaRPr lang="en-US" sz="800" b="1" dirty="0">
              <a:latin typeface="Courier"/>
              <a:cs typeface="Courier"/>
            </a:endParaRPr>
          </a:p>
          <a:p>
            <a:r>
              <a:rPr lang="en-US" sz="800" b="1" dirty="0">
                <a:latin typeface="Courier"/>
                <a:cs typeface="Courier"/>
              </a:rPr>
              <a:t>function [</a:t>
            </a:r>
            <a:r>
              <a:rPr lang="en-US" sz="800" b="1" dirty="0" err="1">
                <a:latin typeface="Courier"/>
                <a:cs typeface="Courier"/>
              </a:rPr>
              <a:t>X,Xn</a:t>
            </a:r>
            <a:r>
              <a:rPr lang="en-US" sz="800" b="1" dirty="0">
                <a:latin typeface="Courier"/>
                <a:cs typeface="Courier"/>
              </a:rPr>
              <a:t>] = </a:t>
            </a:r>
            <a:r>
              <a:rPr lang="en-US" sz="800" b="1" dirty="0" err="1">
                <a:latin typeface="Courier"/>
                <a:cs typeface="Courier"/>
              </a:rPr>
              <a:t>Bfx_centroid</a:t>
            </a:r>
            <a:r>
              <a:rPr lang="en-US" sz="800" b="1" dirty="0">
                <a:latin typeface="Courier"/>
                <a:cs typeface="Courier"/>
              </a:rPr>
              <a:t>(</a:t>
            </a:r>
            <a:r>
              <a:rPr lang="en-US" sz="800" b="1" dirty="0" err="1">
                <a:latin typeface="Courier"/>
                <a:cs typeface="Courier"/>
              </a:rPr>
              <a:t>R,options</a:t>
            </a:r>
            <a:r>
              <a:rPr lang="en-US" sz="800" b="1" dirty="0">
                <a:latin typeface="Courier"/>
                <a:cs typeface="Courier"/>
              </a:rPr>
              <a:t>)</a:t>
            </a:r>
          </a:p>
          <a:p>
            <a:endParaRPr lang="en-US" sz="800" b="1" dirty="0">
              <a:latin typeface="Courier"/>
              <a:cs typeface="Courier"/>
            </a:endParaRPr>
          </a:p>
          <a:p>
            <a:r>
              <a:rPr lang="en-US" sz="800" b="1" dirty="0">
                <a:latin typeface="Courier"/>
                <a:cs typeface="Courier"/>
              </a:rPr>
              <a:t>if </a:t>
            </a:r>
            <a:r>
              <a:rPr lang="en-US" sz="800" b="1" dirty="0" err="1">
                <a:latin typeface="Courier"/>
                <a:cs typeface="Courier"/>
              </a:rPr>
              <a:t>options.show</a:t>
            </a:r>
            <a:r>
              <a:rPr lang="en-US" sz="800" b="1" dirty="0">
                <a:latin typeface="Courier"/>
                <a:cs typeface="Courier"/>
              </a:rPr>
              <a:t> == 1</a:t>
            </a:r>
          </a:p>
          <a:p>
            <a:r>
              <a:rPr lang="en-US" sz="800" b="1" dirty="0">
                <a:latin typeface="Courier"/>
                <a:cs typeface="Courier"/>
              </a:rPr>
              <a:t>    </a:t>
            </a:r>
            <a:r>
              <a:rPr lang="en-US" sz="800" b="1" dirty="0" err="1">
                <a:latin typeface="Courier"/>
                <a:cs typeface="Courier"/>
              </a:rPr>
              <a:t>disp</a:t>
            </a:r>
            <a:r>
              <a:rPr lang="en-US" sz="800" b="1" dirty="0">
                <a:latin typeface="Courier"/>
                <a:cs typeface="Courier"/>
              </a:rPr>
              <a:t>('--- extracting centroid...');</a:t>
            </a:r>
          </a:p>
          <a:p>
            <a:r>
              <a:rPr lang="en-US" sz="800" b="1" dirty="0">
                <a:latin typeface="Courier"/>
                <a:cs typeface="Courier"/>
              </a:rPr>
              <a:t>end</a:t>
            </a:r>
          </a:p>
          <a:p>
            <a:r>
              <a:rPr lang="en-US" sz="800" b="1" dirty="0">
                <a:latin typeface="Courier"/>
                <a:cs typeface="Courier"/>
              </a:rPr>
              <a:t>[</a:t>
            </a:r>
            <a:r>
              <a:rPr lang="en-US" sz="800" b="1" dirty="0" err="1">
                <a:latin typeface="Courier"/>
                <a:cs typeface="Courier"/>
              </a:rPr>
              <a:t>Ireg,Jreg</a:t>
            </a:r>
            <a:r>
              <a:rPr lang="en-US" sz="800" b="1" dirty="0">
                <a:latin typeface="Courier"/>
                <a:cs typeface="Courier"/>
              </a:rPr>
              <a:t>] = find(R==1);           % pixels in the region</a:t>
            </a:r>
          </a:p>
          <a:p>
            <a:r>
              <a:rPr lang="en-US" sz="800" b="1" dirty="0" err="1">
                <a:latin typeface="Courier"/>
                <a:cs typeface="Courier"/>
              </a:rPr>
              <a:t>ic</a:t>
            </a:r>
            <a:r>
              <a:rPr lang="en-US" sz="800" b="1" dirty="0">
                <a:latin typeface="Courier"/>
                <a:cs typeface="Courier"/>
              </a:rPr>
              <a:t> = mean(</a:t>
            </a:r>
            <a:r>
              <a:rPr lang="en-US" sz="800" b="1" dirty="0" err="1">
                <a:latin typeface="Courier"/>
                <a:cs typeface="Courier"/>
              </a:rPr>
              <a:t>Ireg</a:t>
            </a:r>
            <a:r>
              <a:rPr lang="en-US" sz="800" b="1" dirty="0">
                <a:latin typeface="Courier"/>
                <a:cs typeface="Courier"/>
              </a:rPr>
              <a:t>);</a:t>
            </a:r>
          </a:p>
          <a:p>
            <a:r>
              <a:rPr lang="en-US" sz="800" b="1" dirty="0" err="1">
                <a:latin typeface="Courier"/>
                <a:cs typeface="Courier"/>
              </a:rPr>
              <a:t>jc</a:t>
            </a:r>
            <a:r>
              <a:rPr lang="en-US" sz="800" b="1" dirty="0">
                <a:latin typeface="Courier"/>
                <a:cs typeface="Courier"/>
              </a:rPr>
              <a:t> = mean(</a:t>
            </a:r>
            <a:r>
              <a:rPr lang="en-US" sz="800" b="1" dirty="0" err="1">
                <a:latin typeface="Courier"/>
                <a:cs typeface="Courier"/>
              </a:rPr>
              <a:t>Jreg</a:t>
            </a:r>
            <a:r>
              <a:rPr lang="en-US" sz="800" b="1" dirty="0">
                <a:latin typeface="Courier"/>
                <a:cs typeface="Courier"/>
              </a:rPr>
              <a:t>);</a:t>
            </a:r>
          </a:p>
          <a:p>
            <a:r>
              <a:rPr lang="en-US" sz="800" b="1" dirty="0">
                <a:latin typeface="Courier"/>
                <a:cs typeface="Courier"/>
              </a:rPr>
              <a:t>X  = [</a:t>
            </a:r>
            <a:r>
              <a:rPr lang="en-US" sz="800" b="1" dirty="0" err="1">
                <a:latin typeface="Courier"/>
                <a:cs typeface="Courier"/>
              </a:rPr>
              <a:t>ic</a:t>
            </a:r>
            <a:r>
              <a:rPr lang="en-US" sz="800" b="1" dirty="0">
                <a:latin typeface="Courier"/>
                <a:cs typeface="Courier"/>
              </a:rPr>
              <a:t> </a:t>
            </a:r>
            <a:r>
              <a:rPr lang="en-US" sz="800" b="1" dirty="0" err="1">
                <a:latin typeface="Courier"/>
                <a:cs typeface="Courier"/>
              </a:rPr>
              <a:t>jc</a:t>
            </a:r>
            <a:r>
              <a:rPr lang="en-US" sz="800" b="1" dirty="0">
                <a:latin typeface="Courier"/>
                <a:cs typeface="Courier"/>
              </a:rPr>
              <a:t>];</a:t>
            </a:r>
          </a:p>
          <a:p>
            <a:r>
              <a:rPr lang="en-US" sz="800" b="1" dirty="0" err="1">
                <a:latin typeface="Courier"/>
                <a:cs typeface="Courier"/>
              </a:rPr>
              <a:t>Xn</a:t>
            </a:r>
            <a:r>
              <a:rPr lang="en-US" sz="800" b="1" dirty="0">
                <a:latin typeface="Courier"/>
                <a:cs typeface="Courier"/>
              </a:rPr>
              <a:t> = [ 'Centroid </a:t>
            </a:r>
            <a:r>
              <a:rPr lang="en-US" sz="800" b="1" dirty="0" err="1">
                <a:latin typeface="Courier"/>
                <a:cs typeface="Courier"/>
              </a:rPr>
              <a:t>i</a:t>
            </a:r>
            <a:r>
              <a:rPr lang="en-US" sz="800" b="1" dirty="0">
                <a:latin typeface="Courier"/>
                <a:cs typeface="Courier"/>
              </a:rPr>
              <a:t>              '</a:t>
            </a:r>
          </a:p>
          <a:p>
            <a:r>
              <a:rPr lang="en-US" sz="800" b="1" dirty="0">
                <a:latin typeface="Courier"/>
                <a:cs typeface="Courier"/>
              </a:rPr>
              <a:t>       'Centroid j              ']; % 24 characters per name</a:t>
            </a:r>
          </a:p>
          <a:p>
            <a:r>
              <a:rPr lang="en-US" sz="800" b="1" dirty="0">
                <a:latin typeface="Courier"/>
                <a:cs typeface="Courier"/>
              </a:rPr>
              <a:t>if </a:t>
            </a:r>
            <a:r>
              <a:rPr lang="en-US" sz="800" b="1" dirty="0" err="1">
                <a:latin typeface="Courier"/>
                <a:cs typeface="Courier"/>
              </a:rPr>
              <a:t>options.show</a:t>
            </a:r>
            <a:r>
              <a:rPr lang="en-US" sz="800" b="1" dirty="0">
                <a:latin typeface="Courier"/>
                <a:cs typeface="Courier"/>
              </a:rPr>
              <a:t> == 1</a:t>
            </a:r>
          </a:p>
          <a:p>
            <a:r>
              <a:rPr lang="en-US" sz="800" b="1" dirty="0">
                <a:latin typeface="Courier"/>
                <a:cs typeface="Courier"/>
              </a:rPr>
              <a:t>    </a:t>
            </a:r>
            <a:r>
              <a:rPr lang="en-US" sz="800" b="1" dirty="0" err="1">
                <a:latin typeface="Courier"/>
                <a:cs typeface="Courier"/>
              </a:rPr>
              <a:t>clf</a:t>
            </a:r>
            <a:endParaRPr lang="en-US" sz="800" b="1" dirty="0">
              <a:latin typeface="Courier"/>
              <a:cs typeface="Courier"/>
            </a:endParaRPr>
          </a:p>
          <a:p>
            <a:r>
              <a:rPr lang="en-US" sz="800" b="1" dirty="0">
                <a:latin typeface="Courier"/>
                <a:cs typeface="Courier"/>
              </a:rPr>
              <a:t>    </a:t>
            </a:r>
            <a:r>
              <a:rPr lang="en-US" sz="800" b="1" dirty="0" err="1">
                <a:latin typeface="Courier"/>
                <a:cs typeface="Courier"/>
              </a:rPr>
              <a:t>imshow</a:t>
            </a:r>
            <a:r>
              <a:rPr lang="en-US" sz="800" b="1" dirty="0">
                <a:latin typeface="Courier"/>
                <a:cs typeface="Courier"/>
              </a:rPr>
              <a:t>(R)</a:t>
            </a:r>
          </a:p>
          <a:p>
            <a:r>
              <a:rPr lang="en-US" sz="800" b="1" dirty="0">
                <a:latin typeface="Courier"/>
                <a:cs typeface="Courier"/>
              </a:rPr>
              <a:t>    hold on</a:t>
            </a:r>
          </a:p>
          <a:p>
            <a:r>
              <a:rPr lang="en-US" sz="800" b="1" dirty="0">
                <a:latin typeface="Courier"/>
                <a:cs typeface="Courier"/>
              </a:rPr>
              <a:t>    plot(X(2),X(1),'</a:t>
            </a:r>
            <a:r>
              <a:rPr lang="en-US" sz="800" b="1" dirty="0" err="1">
                <a:latin typeface="Courier"/>
                <a:cs typeface="Courier"/>
              </a:rPr>
              <a:t>rx</a:t>
            </a:r>
            <a:r>
              <a:rPr lang="en-US" sz="800" b="1" dirty="0">
                <a:latin typeface="Courier"/>
                <a:cs typeface="Courier"/>
              </a:rPr>
              <a:t>')</a:t>
            </a:r>
          </a:p>
          <a:p>
            <a:r>
              <a:rPr lang="en-US" sz="800" b="1" dirty="0">
                <a:latin typeface="Courier"/>
                <a:cs typeface="Courier"/>
              </a:rPr>
              <a:t>    </a:t>
            </a:r>
            <a:r>
              <a:rPr lang="en-US" sz="800" b="1" dirty="0" err="1">
                <a:latin typeface="Courier"/>
                <a:cs typeface="Courier"/>
              </a:rPr>
              <a:t>enterpause</a:t>
            </a:r>
            <a:endParaRPr lang="en-US" sz="800" b="1" dirty="0">
              <a:latin typeface="Courier"/>
              <a:cs typeface="Courier"/>
            </a:endParaRPr>
          </a:p>
          <a:p>
            <a:r>
              <a:rPr lang="en-US" sz="800" b="1" dirty="0">
                <a:latin typeface="Courier"/>
                <a:cs typeface="Courier"/>
              </a:rPr>
              <a:t>end</a:t>
            </a:r>
          </a:p>
          <a:p>
            <a:endParaRPr lang="en-US" sz="800" b="1" dirty="0">
              <a:latin typeface="Courier"/>
              <a:cs typeface="Courier"/>
            </a:endParaRPr>
          </a:p>
        </p:txBody>
      </p:sp>
      <p:sp>
        <p:nvSpPr>
          <p:cNvPr id="5" name="Rectangle 4"/>
          <p:cNvSpPr/>
          <p:nvPr/>
        </p:nvSpPr>
        <p:spPr>
          <a:xfrm>
            <a:off x="693615" y="489418"/>
            <a:ext cx="7737327" cy="369332"/>
          </a:xfrm>
          <a:prstGeom prst="rect">
            <a:avLst/>
          </a:prstGeom>
        </p:spPr>
        <p:txBody>
          <a:bodyPr wrap="none">
            <a:spAutoFit/>
          </a:bodyPr>
          <a:lstStyle/>
          <a:p>
            <a:r>
              <a:rPr lang="en-US" dirty="0">
                <a:latin typeface="Trebuchet MS"/>
                <a:cs typeface="Trebuchet MS"/>
              </a:rPr>
              <a:t>Example: </a:t>
            </a:r>
            <a:r>
              <a:rPr lang="en-US" dirty="0" smtClean="0">
                <a:latin typeface="Trebuchet MS"/>
                <a:cs typeface="Trebuchet MS"/>
              </a:rPr>
              <a:t>HOW TO WRITE A NEW BALU FUNCTION (for feature extraction)</a:t>
            </a:r>
            <a:endParaRPr lang="en-US" dirty="0"/>
          </a:p>
        </p:txBody>
      </p:sp>
      <p:sp>
        <p:nvSpPr>
          <p:cNvPr id="6" name="Rectangle 5"/>
          <p:cNvSpPr/>
          <p:nvPr/>
        </p:nvSpPr>
        <p:spPr>
          <a:xfrm>
            <a:off x="5607538" y="1950894"/>
            <a:ext cx="3307958" cy="646331"/>
          </a:xfrm>
          <a:prstGeom prst="rect">
            <a:avLst/>
          </a:prstGeom>
        </p:spPr>
        <p:txBody>
          <a:bodyPr wrap="square">
            <a:spAutoFit/>
          </a:bodyPr>
          <a:lstStyle/>
          <a:p>
            <a:r>
              <a:rPr lang="en-US" dirty="0" smtClean="0">
                <a:latin typeface="Trebuchet MS"/>
                <a:cs typeface="Trebuchet MS"/>
              </a:rPr>
              <a:t>This example show how to </a:t>
            </a:r>
          </a:p>
          <a:p>
            <a:r>
              <a:rPr lang="en-US" dirty="0" smtClean="0">
                <a:latin typeface="Trebuchet MS"/>
                <a:cs typeface="Trebuchet MS"/>
              </a:rPr>
              <a:t>compute the centers of mass</a:t>
            </a:r>
            <a:endParaRPr lang="en-US" dirty="0"/>
          </a:p>
        </p:txBody>
      </p:sp>
    </p:spTree>
    <p:extLst>
      <p:ext uri="{BB962C8B-B14F-4D97-AF65-F5344CB8AC3E}">
        <p14:creationId xmlns:p14="http://schemas.microsoft.com/office/powerpoint/2010/main" val="282224204"/>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82781" y="2733554"/>
            <a:ext cx="4087853" cy="1754327"/>
          </a:xfrm>
          <a:prstGeom prst="rect">
            <a:avLst/>
          </a:prstGeom>
          <a:noFill/>
        </p:spPr>
        <p:txBody>
          <a:bodyPr wrap="none" rtlCol="0">
            <a:spAutoFit/>
          </a:bodyPr>
          <a:lstStyle/>
          <a:p>
            <a:pPr algn="ctr"/>
            <a:r>
              <a:rPr lang="en-US" sz="3600" b="1" dirty="0" smtClean="0">
                <a:latin typeface="Trebuchet MS"/>
                <a:cs typeface="Trebuchet MS"/>
              </a:rPr>
              <a:t>How to extract</a:t>
            </a:r>
          </a:p>
          <a:p>
            <a:pPr algn="ctr"/>
            <a:r>
              <a:rPr lang="en-US" sz="3600" b="1" dirty="0" smtClean="0">
                <a:latin typeface="Trebuchet MS"/>
                <a:cs typeface="Trebuchet MS"/>
              </a:rPr>
              <a:t>Intensity Features</a:t>
            </a:r>
          </a:p>
          <a:p>
            <a:pPr algn="ctr"/>
            <a:r>
              <a:rPr lang="en-US" sz="3600" b="1" dirty="0" smtClean="0">
                <a:latin typeface="Trebuchet MS"/>
                <a:cs typeface="Trebuchet MS"/>
              </a:rPr>
              <a:t>with </a:t>
            </a:r>
            <a:r>
              <a:rPr lang="en-US" sz="3600" b="1" dirty="0" err="1" smtClean="0">
                <a:latin typeface="Trebuchet MS"/>
                <a:cs typeface="Trebuchet MS"/>
              </a:rPr>
              <a:t>Balu</a:t>
            </a:r>
            <a:endParaRPr lang="en-US" sz="3600" b="1" dirty="0">
              <a:latin typeface="Trebuchet MS"/>
              <a:cs typeface="Trebuchet MS"/>
            </a:endParaRPr>
          </a:p>
        </p:txBody>
      </p:sp>
    </p:spTree>
    <p:extLst>
      <p:ext uri="{BB962C8B-B14F-4D97-AF65-F5344CB8AC3E}">
        <p14:creationId xmlns:p14="http://schemas.microsoft.com/office/powerpoint/2010/main" val="3724919129"/>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33845" y="1412623"/>
            <a:ext cx="6982914" cy="3693319"/>
          </a:xfrm>
          <a:prstGeom prst="rect">
            <a:avLst/>
          </a:prstGeom>
          <a:noFill/>
        </p:spPr>
        <p:txBody>
          <a:bodyPr wrap="none" rtlCol="0">
            <a:spAutoFit/>
          </a:bodyPr>
          <a:lstStyle/>
          <a:p>
            <a:r>
              <a:rPr lang="en-US" dirty="0" smtClean="0">
                <a:latin typeface="Trebuchet MS"/>
                <a:cs typeface="Trebuchet MS"/>
              </a:rPr>
              <a:t>Command:</a:t>
            </a:r>
          </a:p>
          <a:p>
            <a:endParaRPr lang="en-US" dirty="0">
              <a:latin typeface="Trebuchet MS"/>
              <a:cs typeface="Trebuchet MS"/>
            </a:endParaRPr>
          </a:p>
          <a:p>
            <a:endParaRPr lang="en-US" dirty="0" smtClean="0">
              <a:latin typeface="Trebuchet MS"/>
              <a:cs typeface="Trebuchet MS"/>
            </a:endParaRPr>
          </a:p>
          <a:p>
            <a:r>
              <a:rPr lang="en-US" dirty="0" smtClean="0">
                <a:latin typeface="Courier"/>
                <a:cs typeface="Courier"/>
              </a:rPr>
              <a:t>[</a:t>
            </a:r>
            <a:r>
              <a:rPr lang="en-US" dirty="0" err="1" smtClean="0">
                <a:latin typeface="Courier"/>
                <a:cs typeface="Courier"/>
              </a:rPr>
              <a:t>X,Xn</a:t>
            </a:r>
            <a:r>
              <a:rPr lang="en-US" dirty="0" smtClean="0">
                <a:latin typeface="Courier"/>
                <a:cs typeface="Courier"/>
              </a:rPr>
              <a:t>] = </a:t>
            </a:r>
            <a:r>
              <a:rPr lang="en-US" dirty="0" err="1" smtClean="0">
                <a:latin typeface="Courier"/>
                <a:cs typeface="Courier"/>
              </a:rPr>
              <a:t>Bfx_</a:t>
            </a:r>
            <a:r>
              <a:rPr lang="en-US" i="1" dirty="0" err="1" smtClean="0">
                <a:latin typeface="Courier"/>
                <a:cs typeface="Courier"/>
              </a:rPr>
              <a:t>name</a:t>
            </a:r>
            <a:r>
              <a:rPr lang="en-US" dirty="0" smtClean="0">
                <a:latin typeface="Courier"/>
                <a:cs typeface="Courier"/>
              </a:rPr>
              <a:t>(</a:t>
            </a:r>
            <a:r>
              <a:rPr lang="en-US" dirty="0" err="1" smtClean="0">
                <a:latin typeface="Courier"/>
                <a:cs typeface="Courier"/>
              </a:rPr>
              <a:t>I,R,options</a:t>
            </a:r>
            <a:r>
              <a:rPr lang="en-US" dirty="0" smtClean="0">
                <a:latin typeface="Courier"/>
                <a:cs typeface="Courier"/>
              </a:rPr>
              <a:t>);</a:t>
            </a:r>
          </a:p>
          <a:p>
            <a:endParaRPr lang="en-US" dirty="0">
              <a:latin typeface="Courier"/>
              <a:cs typeface="Courier"/>
            </a:endParaRPr>
          </a:p>
          <a:p>
            <a:endParaRPr lang="en-US" dirty="0" smtClean="0">
              <a:latin typeface="Courier"/>
              <a:cs typeface="Courier"/>
            </a:endParaRPr>
          </a:p>
          <a:p>
            <a:r>
              <a:rPr lang="en-US" dirty="0" smtClean="0">
                <a:latin typeface="Courier"/>
                <a:cs typeface="Courier"/>
              </a:rPr>
              <a:t>X: 			row vector of extracted features</a:t>
            </a:r>
          </a:p>
          <a:p>
            <a:r>
              <a:rPr lang="en-US" dirty="0" err="1" smtClean="0">
                <a:latin typeface="Courier"/>
                <a:cs typeface="Courier"/>
              </a:rPr>
              <a:t>Xn</a:t>
            </a:r>
            <a:r>
              <a:rPr lang="en-US" dirty="0" smtClean="0">
                <a:latin typeface="Courier"/>
                <a:cs typeface="Courier"/>
              </a:rPr>
              <a:t>: 		name of each extracted feature</a:t>
            </a:r>
          </a:p>
          <a:p>
            <a:endParaRPr lang="en-US" dirty="0">
              <a:latin typeface="Courier"/>
              <a:cs typeface="Courier"/>
            </a:endParaRPr>
          </a:p>
          <a:p>
            <a:r>
              <a:rPr lang="en-US" i="1" dirty="0" smtClean="0">
                <a:latin typeface="Courier"/>
                <a:cs typeface="Courier"/>
              </a:rPr>
              <a:t>name</a:t>
            </a:r>
            <a:r>
              <a:rPr lang="en-US" dirty="0" smtClean="0">
                <a:latin typeface="Courier"/>
                <a:cs typeface="Courier"/>
              </a:rPr>
              <a:t>: 		name of the group of features</a:t>
            </a:r>
          </a:p>
          <a:p>
            <a:r>
              <a:rPr lang="en-US" dirty="0" smtClean="0">
                <a:latin typeface="Courier"/>
                <a:cs typeface="Courier"/>
              </a:rPr>
              <a:t>I:			grayscale image</a:t>
            </a:r>
          </a:p>
          <a:p>
            <a:r>
              <a:rPr lang="en-US" dirty="0" smtClean="0">
                <a:latin typeface="Courier"/>
                <a:cs typeface="Courier"/>
              </a:rPr>
              <a:t>R:			binary image -&gt; [ ] for the whole image</a:t>
            </a:r>
          </a:p>
          <a:p>
            <a:r>
              <a:rPr lang="en-US" dirty="0" smtClean="0">
                <a:latin typeface="Courier"/>
                <a:cs typeface="Courier"/>
              </a:rPr>
              <a:t>options:	options of features (if any)</a:t>
            </a:r>
            <a:endParaRPr lang="en-US" dirty="0">
              <a:latin typeface="Courier"/>
              <a:cs typeface="Courier"/>
            </a:endParaRPr>
          </a:p>
        </p:txBody>
      </p:sp>
    </p:spTree>
    <p:extLst>
      <p:ext uri="{BB962C8B-B14F-4D97-AF65-F5344CB8AC3E}">
        <p14:creationId xmlns:p14="http://schemas.microsoft.com/office/powerpoint/2010/main" val="3748526061"/>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7176" y="1412623"/>
            <a:ext cx="5032936" cy="3139321"/>
          </a:xfrm>
          <a:prstGeom prst="rect">
            <a:avLst/>
          </a:prstGeom>
          <a:noFill/>
        </p:spPr>
        <p:txBody>
          <a:bodyPr wrap="none" rtlCol="0">
            <a:spAutoFit/>
          </a:bodyPr>
          <a:lstStyle/>
          <a:p>
            <a:r>
              <a:rPr lang="en-US" dirty="0" smtClean="0">
                <a:latin typeface="Trebuchet MS"/>
                <a:cs typeface="Trebuchet MS"/>
              </a:rPr>
              <a:t>Example: BASIC INTENSITY FEATURES</a:t>
            </a:r>
          </a:p>
          <a:p>
            <a:endParaRPr lang="en-US" dirty="0">
              <a:latin typeface="Trebuchet MS"/>
              <a:cs typeface="Trebuchet MS"/>
            </a:endParaRPr>
          </a:p>
          <a:p>
            <a:endParaRPr lang="en-US" dirty="0" smtClean="0">
              <a:latin typeface="Trebuchet MS"/>
              <a:cs typeface="Trebuchet MS"/>
            </a:endParaRPr>
          </a:p>
          <a:p>
            <a:r>
              <a:rPr lang="en-US" dirty="0" smtClean="0">
                <a:latin typeface="Courier"/>
                <a:cs typeface="Courier"/>
              </a:rPr>
              <a:t>I = </a:t>
            </a:r>
            <a:r>
              <a:rPr lang="en-US" dirty="0" err="1" smtClean="0">
                <a:latin typeface="Courier"/>
                <a:cs typeface="Courier"/>
              </a:rPr>
              <a:t>imread</a:t>
            </a:r>
            <a:r>
              <a:rPr lang="en-US" dirty="0" smtClean="0">
                <a:latin typeface="Courier"/>
                <a:cs typeface="Courier"/>
              </a:rPr>
              <a:t>('</a:t>
            </a:r>
            <a:r>
              <a:rPr lang="en-US" dirty="0" err="1" smtClean="0">
                <a:latin typeface="Courier"/>
                <a:cs typeface="Courier"/>
              </a:rPr>
              <a:t>onerice.bmp</a:t>
            </a:r>
            <a:r>
              <a:rPr lang="en-US" dirty="0" smtClean="0">
                <a:latin typeface="Courier"/>
                <a:cs typeface="Courier"/>
              </a:rPr>
              <a:t>');</a:t>
            </a:r>
          </a:p>
          <a:p>
            <a:r>
              <a:rPr lang="en-US" dirty="0" smtClean="0">
                <a:latin typeface="Courier"/>
                <a:cs typeface="Courier"/>
              </a:rPr>
              <a:t>R = I&gt;120;</a:t>
            </a:r>
          </a:p>
          <a:p>
            <a:endParaRPr lang="en-US" dirty="0">
              <a:latin typeface="Courier"/>
              <a:cs typeface="Courier"/>
            </a:endParaRPr>
          </a:p>
          <a:p>
            <a:r>
              <a:rPr lang="en-US" dirty="0" err="1" smtClean="0">
                <a:latin typeface="Courier"/>
                <a:cs typeface="Courier"/>
              </a:rPr>
              <a:t>options.mask</a:t>
            </a:r>
            <a:r>
              <a:rPr lang="en-US" dirty="0" smtClean="0">
                <a:latin typeface="Courier"/>
                <a:cs typeface="Courier"/>
              </a:rPr>
              <a:t> = 5; % Gauss mask</a:t>
            </a:r>
          </a:p>
          <a:p>
            <a:r>
              <a:rPr lang="en-US" dirty="0" err="1" smtClean="0">
                <a:latin typeface="Courier"/>
                <a:cs typeface="Courier"/>
              </a:rPr>
              <a:t>options.show</a:t>
            </a:r>
            <a:r>
              <a:rPr lang="en-US" dirty="0" smtClean="0">
                <a:latin typeface="Courier"/>
                <a:cs typeface="Courier"/>
              </a:rPr>
              <a:t> = 1; % Display results</a:t>
            </a:r>
          </a:p>
          <a:p>
            <a:r>
              <a:rPr lang="en-US" dirty="0" smtClean="0">
                <a:latin typeface="Courier"/>
                <a:cs typeface="Courier"/>
              </a:rPr>
              <a:t>[</a:t>
            </a:r>
            <a:r>
              <a:rPr lang="en-US" dirty="0" err="1" smtClean="0">
                <a:latin typeface="Courier"/>
                <a:cs typeface="Courier"/>
              </a:rPr>
              <a:t>X,Xn</a:t>
            </a:r>
            <a:r>
              <a:rPr lang="en-US" dirty="0" smtClean="0">
                <a:latin typeface="Courier"/>
                <a:cs typeface="Courier"/>
              </a:rPr>
              <a:t>] = </a:t>
            </a:r>
            <a:r>
              <a:rPr lang="en-US" dirty="0" err="1" smtClean="0">
                <a:latin typeface="Courier"/>
                <a:cs typeface="Courier"/>
              </a:rPr>
              <a:t>Bfx_basicint</a:t>
            </a:r>
            <a:r>
              <a:rPr lang="en-US" dirty="0" smtClean="0">
                <a:latin typeface="Courier"/>
                <a:cs typeface="Courier"/>
              </a:rPr>
              <a:t>(</a:t>
            </a:r>
            <a:r>
              <a:rPr lang="en-US" dirty="0" err="1" smtClean="0">
                <a:latin typeface="Courier"/>
                <a:cs typeface="Courier"/>
              </a:rPr>
              <a:t>I,R,options</a:t>
            </a:r>
            <a:r>
              <a:rPr lang="en-US" dirty="0" smtClean="0">
                <a:latin typeface="Courier"/>
                <a:cs typeface="Courier"/>
              </a:rPr>
              <a:t>);</a:t>
            </a:r>
          </a:p>
          <a:p>
            <a:r>
              <a:rPr lang="en-US" dirty="0" err="1" smtClean="0">
                <a:latin typeface="Courier"/>
                <a:cs typeface="Courier"/>
              </a:rPr>
              <a:t>Bio_printfeatures</a:t>
            </a:r>
            <a:r>
              <a:rPr lang="en-US" dirty="0" smtClean="0">
                <a:latin typeface="Courier"/>
                <a:cs typeface="Courier"/>
              </a:rPr>
              <a:t>(</a:t>
            </a:r>
            <a:r>
              <a:rPr lang="en-US" dirty="0" err="1" smtClean="0">
                <a:latin typeface="Courier"/>
                <a:cs typeface="Courier"/>
              </a:rPr>
              <a:t>X,Xn</a:t>
            </a:r>
            <a:r>
              <a:rPr lang="en-US" dirty="0" smtClean="0">
                <a:latin typeface="Courier"/>
                <a:cs typeface="Courier"/>
              </a:rPr>
              <a:t>);</a:t>
            </a:r>
          </a:p>
          <a:p>
            <a:endParaRPr lang="en-US" dirty="0">
              <a:latin typeface="Courier"/>
              <a:cs typeface="Courier"/>
            </a:endParaRPr>
          </a:p>
        </p:txBody>
      </p:sp>
      <p:pic>
        <p:nvPicPr>
          <p:cNvPr id="2" name="Picture 1" descr="Screen Shot 2014-10-14 at 12.15.5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6433" y="1625616"/>
            <a:ext cx="812800" cy="800100"/>
          </a:xfrm>
          <a:prstGeom prst="rect">
            <a:avLst/>
          </a:prstGeom>
        </p:spPr>
      </p:pic>
      <p:sp>
        <p:nvSpPr>
          <p:cNvPr id="5" name="TextBox 4"/>
          <p:cNvSpPr txBox="1"/>
          <p:nvPr/>
        </p:nvSpPr>
        <p:spPr>
          <a:xfrm>
            <a:off x="5586491" y="2844808"/>
            <a:ext cx="3570759" cy="1107996"/>
          </a:xfrm>
          <a:prstGeom prst="rect">
            <a:avLst/>
          </a:prstGeom>
          <a:noFill/>
        </p:spPr>
        <p:txBody>
          <a:bodyPr wrap="none" rtlCol="0">
            <a:spAutoFit/>
          </a:bodyPr>
          <a:lstStyle/>
          <a:p>
            <a:r>
              <a:rPr lang="fr-FR" sz="1100" dirty="0">
                <a:latin typeface="Courier"/>
                <a:cs typeface="Courier"/>
              </a:rPr>
              <a:t> </a:t>
            </a:r>
            <a:r>
              <a:rPr lang="fr-FR" sz="1100" dirty="0" smtClean="0">
                <a:latin typeface="Courier"/>
                <a:cs typeface="Courier"/>
              </a:rPr>
              <a:t> </a:t>
            </a:r>
            <a:r>
              <a:rPr lang="en-US" sz="1100" dirty="0" smtClean="0">
                <a:latin typeface="Courier"/>
                <a:cs typeface="Courier"/>
              </a:rPr>
              <a:t>1 </a:t>
            </a:r>
            <a:r>
              <a:rPr lang="en-US" sz="1100" dirty="0">
                <a:latin typeface="Courier"/>
                <a:cs typeface="Courier"/>
              </a:rPr>
              <a:t>Intensity Mean           161.132328</a:t>
            </a:r>
          </a:p>
          <a:p>
            <a:r>
              <a:rPr lang="en-US" sz="1100" dirty="0">
                <a:latin typeface="Courier"/>
                <a:cs typeface="Courier"/>
              </a:rPr>
              <a:t>  2 Intensity </a:t>
            </a:r>
            <a:r>
              <a:rPr lang="en-US" sz="1100" dirty="0" err="1">
                <a:latin typeface="Courier"/>
                <a:cs typeface="Courier"/>
              </a:rPr>
              <a:t>StdDev</a:t>
            </a:r>
            <a:r>
              <a:rPr lang="en-US" sz="1100" dirty="0">
                <a:latin typeface="Courier"/>
                <a:cs typeface="Courier"/>
              </a:rPr>
              <a:t>         13.082633</a:t>
            </a:r>
          </a:p>
          <a:p>
            <a:r>
              <a:rPr lang="en-US" sz="1100" dirty="0">
                <a:latin typeface="Courier"/>
                <a:cs typeface="Courier"/>
              </a:rPr>
              <a:t>  3 Intensity Kurtosis       4.044382</a:t>
            </a:r>
          </a:p>
          <a:p>
            <a:r>
              <a:rPr lang="en-US" sz="1100" dirty="0">
                <a:latin typeface="Courier"/>
                <a:cs typeface="Courier"/>
              </a:rPr>
              <a:t>  4 Intensity </a:t>
            </a:r>
            <a:r>
              <a:rPr lang="en-US" sz="1100" dirty="0" err="1">
                <a:latin typeface="Courier"/>
                <a:cs typeface="Courier"/>
              </a:rPr>
              <a:t>Skewness</a:t>
            </a:r>
            <a:r>
              <a:rPr lang="en-US" sz="1100" dirty="0">
                <a:latin typeface="Courier"/>
                <a:cs typeface="Courier"/>
              </a:rPr>
              <a:t>       -1.096439</a:t>
            </a:r>
          </a:p>
          <a:p>
            <a:r>
              <a:rPr lang="en-US" sz="1100" dirty="0">
                <a:latin typeface="Courier"/>
                <a:cs typeface="Courier"/>
              </a:rPr>
              <a:t>  5 Mean </a:t>
            </a:r>
            <a:r>
              <a:rPr lang="en-US" sz="1100" dirty="0" err="1">
                <a:latin typeface="Courier"/>
                <a:cs typeface="Courier"/>
              </a:rPr>
              <a:t>Laplacian</a:t>
            </a:r>
            <a:r>
              <a:rPr lang="en-US" sz="1100" dirty="0">
                <a:latin typeface="Courier"/>
                <a:cs typeface="Courier"/>
              </a:rPr>
              <a:t>           -6.871022</a:t>
            </a:r>
          </a:p>
          <a:p>
            <a:r>
              <a:rPr lang="en-US" sz="1100" dirty="0">
                <a:latin typeface="Courier"/>
                <a:cs typeface="Courier"/>
              </a:rPr>
              <a:t>  6 Mean Boundary Gradient   41.875637</a:t>
            </a:r>
            <a:endParaRPr lang="en-US" sz="1100" dirty="0" smtClean="0">
              <a:latin typeface="Courier"/>
              <a:cs typeface="Courier"/>
            </a:endParaRPr>
          </a:p>
        </p:txBody>
      </p:sp>
      <p:pic>
        <p:nvPicPr>
          <p:cNvPr id="6" name="Picture 5" descr="Screen Shot 2014-10-04 at 3.20.3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9387" y="1625616"/>
            <a:ext cx="808851" cy="801564"/>
          </a:xfrm>
          <a:prstGeom prst="rect">
            <a:avLst/>
          </a:prstGeom>
        </p:spPr>
      </p:pic>
    </p:spTree>
    <p:extLst>
      <p:ext uri="{BB962C8B-B14F-4D97-AF65-F5344CB8AC3E}">
        <p14:creationId xmlns:p14="http://schemas.microsoft.com/office/powerpoint/2010/main" val="3979718509"/>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7176" y="1412623"/>
            <a:ext cx="4478848" cy="3139321"/>
          </a:xfrm>
          <a:prstGeom prst="rect">
            <a:avLst/>
          </a:prstGeom>
          <a:noFill/>
        </p:spPr>
        <p:txBody>
          <a:bodyPr wrap="none" rtlCol="0">
            <a:spAutoFit/>
          </a:bodyPr>
          <a:lstStyle/>
          <a:p>
            <a:r>
              <a:rPr lang="en-US" dirty="0" smtClean="0">
                <a:latin typeface="Trebuchet MS"/>
                <a:cs typeface="Trebuchet MS"/>
              </a:rPr>
              <a:t>Example: LBP</a:t>
            </a:r>
          </a:p>
          <a:p>
            <a:endParaRPr lang="en-US" dirty="0">
              <a:latin typeface="Trebuchet MS"/>
              <a:cs typeface="Trebuchet MS"/>
            </a:endParaRPr>
          </a:p>
          <a:p>
            <a:endParaRPr lang="en-US" dirty="0" smtClean="0">
              <a:latin typeface="Trebuchet MS"/>
              <a:cs typeface="Trebuchet MS"/>
            </a:endParaRPr>
          </a:p>
          <a:p>
            <a:r>
              <a:rPr lang="en-US" dirty="0" smtClean="0">
                <a:latin typeface="Courier"/>
                <a:cs typeface="Courier"/>
              </a:rPr>
              <a:t>I = </a:t>
            </a:r>
            <a:r>
              <a:rPr lang="en-US" dirty="0" err="1" smtClean="0">
                <a:latin typeface="Courier"/>
                <a:cs typeface="Courier"/>
              </a:rPr>
              <a:t>imread</a:t>
            </a:r>
            <a:r>
              <a:rPr lang="en-US" dirty="0" smtClean="0">
                <a:latin typeface="Courier"/>
                <a:cs typeface="Courier"/>
              </a:rPr>
              <a:t>(’face0304.bmp');</a:t>
            </a:r>
          </a:p>
          <a:p>
            <a:r>
              <a:rPr lang="it-IT" dirty="0">
                <a:latin typeface="Courier"/>
                <a:cs typeface="Courier"/>
              </a:rPr>
              <a:t>I = </a:t>
            </a:r>
            <a:r>
              <a:rPr lang="it-IT" dirty="0" err="1">
                <a:latin typeface="Courier"/>
                <a:cs typeface="Courier"/>
              </a:rPr>
              <a:t>imresize</a:t>
            </a:r>
            <a:r>
              <a:rPr lang="it-IT" dirty="0">
                <a:latin typeface="Courier"/>
                <a:cs typeface="Courier"/>
              </a:rPr>
              <a:t>(I,[110 90])</a:t>
            </a:r>
            <a:r>
              <a:rPr lang="it-IT" dirty="0" smtClean="0">
                <a:latin typeface="Courier"/>
                <a:cs typeface="Courier"/>
              </a:rPr>
              <a:t>;</a:t>
            </a:r>
          </a:p>
          <a:p>
            <a:r>
              <a:rPr lang="en-US" dirty="0" err="1" smtClean="0">
                <a:latin typeface="Courier"/>
                <a:cs typeface="Courier"/>
              </a:rPr>
              <a:t>options.vdiv</a:t>
            </a:r>
            <a:r>
              <a:rPr lang="en-US" dirty="0" smtClean="0">
                <a:latin typeface="Courier"/>
                <a:cs typeface="Courier"/>
              </a:rPr>
              <a:t> = 4;</a:t>
            </a:r>
          </a:p>
          <a:p>
            <a:r>
              <a:rPr lang="en-US" dirty="0" err="1" smtClean="0">
                <a:latin typeface="Courier"/>
                <a:cs typeface="Courier"/>
              </a:rPr>
              <a:t>options.hdiv</a:t>
            </a:r>
            <a:r>
              <a:rPr lang="en-US" dirty="0" smtClean="0">
                <a:latin typeface="Courier"/>
                <a:cs typeface="Courier"/>
              </a:rPr>
              <a:t> = 4;</a:t>
            </a:r>
          </a:p>
          <a:p>
            <a:r>
              <a:rPr lang="en-US" dirty="0" err="1">
                <a:latin typeface="Courier"/>
                <a:cs typeface="Courier"/>
              </a:rPr>
              <a:t>options.samples</a:t>
            </a:r>
            <a:r>
              <a:rPr lang="en-US" dirty="0">
                <a:latin typeface="Courier"/>
                <a:cs typeface="Courier"/>
              </a:rPr>
              <a:t>  = 8;              </a:t>
            </a:r>
            <a:endParaRPr lang="en-US" dirty="0" smtClean="0">
              <a:latin typeface="Courier"/>
              <a:cs typeface="Courier"/>
            </a:endParaRPr>
          </a:p>
          <a:p>
            <a:r>
              <a:rPr lang="en-US" dirty="0" err="1" smtClean="0">
                <a:latin typeface="Courier"/>
                <a:cs typeface="Courier"/>
              </a:rPr>
              <a:t>options.mappingtype</a:t>
            </a:r>
            <a:r>
              <a:rPr lang="en-US" dirty="0" smtClean="0">
                <a:latin typeface="Courier"/>
                <a:cs typeface="Courier"/>
              </a:rPr>
              <a:t> </a:t>
            </a:r>
            <a:r>
              <a:rPr lang="en-US" dirty="0">
                <a:latin typeface="Courier"/>
                <a:cs typeface="Courier"/>
              </a:rPr>
              <a:t>= </a:t>
            </a:r>
            <a:r>
              <a:rPr lang="en-US" dirty="0" smtClean="0">
                <a:latin typeface="Courier"/>
                <a:cs typeface="Courier"/>
              </a:rPr>
              <a:t>'u2'</a:t>
            </a:r>
            <a:r>
              <a:rPr lang="en-US" dirty="0">
                <a:latin typeface="Courier"/>
                <a:cs typeface="Courier"/>
              </a:rPr>
              <a:t>; </a:t>
            </a:r>
            <a:endParaRPr lang="en-US" dirty="0" smtClean="0">
              <a:latin typeface="Courier"/>
              <a:cs typeface="Courier"/>
            </a:endParaRPr>
          </a:p>
          <a:p>
            <a:r>
              <a:rPr lang="en-US" dirty="0">
                <a:latin typeface="Courier"/>
                <a:cs typeface="Courier"/>
              </a:rPr>
              <a:t>[</a:t>
            </a:r>
            <a:r>
              <a:rPr lang="en-US" dirty="0" err="1">
                <a:latin typeface="Courier"/>
                <a:cs typeface="Courier"/>
              </a:rPr>
              <a:t>X,Xn</a:t>
            </a:r>
            <a:r>
              <a:rPr lang="en-US" dirty="0">
                <a:latin typeface="Courier"/>
                <a:cs typeface="Courier"/>
              </a:rPr>
              <a:t>] = </a:t>
            </a:r>
            <a:r>
              <a:rPr lang="en-US" dirty="0" err="1">
                <a:latin typeface="Courier"/>
                <a:cs typeface="Courier"/>
              </a:rPr>
              <a:t>Bfx_lbp</a:t>
            </a:r>
            <a:r>
              <a:rPr lang="en-US" dirty="0" smtClean="0">
                <a:latin typeface="Courier"/>
                <a:cs typeface="Courier"/>
              </a:rPr>
              <a:t>(I,</a:t>
            </a:r>
            <a:r>
              <a:rPr lang="en-US" dirty="0">
                <a:latin typeface="Courier"/>
                <a:cs typeface="Courier"/>
              </a:rPr>
              <a:t>[],options);</a:t>
            </a:r>
            <a:endParaRPr lang="en-US" dirty="0" smtClean="0">
              <a:latin typeface="Courier"/>
              <a:cs typeface="Courier"/>
            </a:endParaRPr>
          </a:p>
          <a:p>
            <a:r>
              <a:rPr lang="en-US" dirty="0" smtClean="0">
                <a:latin typeface="Courier"/>
                <a:cs typeface="Courier"/>
              </a:rPr>
              <a:t>bar(X)</a:t>
            </a:r>
            <a:endParaRPr lang="en-US" dirty="0">
              <a:latin typeface="Courier"/>
              <a:cs typeface="Courier"/>
            </a:endParaRPr>
          </a:p>
        </p:txBody>
      </p:sp>
      <p:pic>
        <p:nvPicPr>
          <p:cNvPr id="3" name="Picture 2" descr="Screen Shot 2014-10-14 at 12.55.0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6700" y="1106853"/>
            <a:ext cx="1244600" cy="1498600"/>
          </a:xfrm>
          <a:prstGeom prst="rect">
            <a:avLst/>
          </a:prstGeom>
        </p:spPr>
      </p:pic>
      <p:pic>
        <p:nvPicPr>
          <p:cNvPr id="7" name="Picture 6" descr="Screen Shot 2014-10-14 at 12.54.4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0877" y="3084217"/>
            <a:ext cx="3192585" cy="2413906"/>
          </a:xfrm>
          <a:prstGeom prst="rect">
            <a:avLst/>
          </a:prstGeom>
        </p:spPr>
      </p:pic>
    </p:spTree>
    <p:extLst>
      <p:ext uri="{BB962C8B-B14F-4D97-AF65-F5344CB8AC3E}">
        <p14:creationId xmlns:p14="http://schemas.microsoft.com/office/powerpoint/2010/main" val="3606974589"/>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7076" y="631085"/>
            <a:ext cx="4290057" cy="1200329"/>
          </a:xfrm>
          <a:prstGeom prst="rect">
            <a:avLst/>
          </a:prstGeom>
          <a:noFill/>
        </p:spPr>
        <p:txBody>
          <a:bodyPr wrap="none" rtlCol="0">
            <a:spAutoFit/>
          </a:bodyPr>
          <a:lstStyle/>
          <a:p>
            <a:r>
              <a:rPr lang="en-US" dirty="0" smtClean="0">
                <a:latin typeface="Trebuchet MS"/>
                <a:cs typeface="Trebuchet MS"/>
              </a:rPr>
              <a:t>Example: SEVERAL INTENSITY </a:t>
            </a:r>
            <a:r>
              <a:rPr lang="en-US" dirty="0" smtClean="0">
                <a:latin typeface="Trebuchet MS"/>
                <a:cs typeface="Trebuchet MS"/>
              </a:rPr>
              <a:t>FEATURES</a:t>
            </a:r>
          </a:p>
          <a:p>
            <a:endParaRPr lang="en-US" dirty="0">
              <a:latin typeface="Trebuchet MS"/>
              <a:cs typeface="Trebuchet MS"/>
            </a:endParaRPr>
          </a:p>
          <a:p>
            <a:r>
              <a:rPr lang="en-US" dirty="0" smtClean="0">
                <a:latin typeface="Trebuchet MS"/>
                <a:cs typeface="Trebuchet MS"/>
              </a:rPr>
              <a:t>See help </a:t>
            </a:r>
            <a:r>
              <a:rPr lang="en-US" dirty="0" err="1" smtClean="0">
                <a:latin typeface="Trebuchet MS"/>
                <a:cs typeface="Trebuchet MS"/>
              </a:rPr>
              <a:t>Bfx_int</a:t>
            </a:r>
            <a:endParaRPr lang="en-US" dirty="0" smtClean="0">
              <a:latin typeface="Trebuchet MS"/>
              <a:cs typeface="Trebuchet MS"/>
            </a:endParaRPr>
          </a:p>
          <a:p>
            <a:endParaRPr lang="en-US" dirty="0">
              <a:latin typeface="Trebuchet MS"/>
              <a:cs typeface="Trebuchet MS"/>
            </a:endParaRPr>
          </a:p>
        </p:txBody>
      </p:sp>
    </p:spTree>
    <p:extLst>
      <p:ext uri="{BB962C8B-B14F-4D97-AF65-F5344CB8AC3E}">
        <p14:creationId xmlns:p14="http://schemas.microsoft.com/office/powerpoint/2010/main" val="949062900"/>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20550" y="2733554"/>
            <a:ext cx="5412334" cy="2985433"/>
          </a:xfrm>
          <a:prstGeom prst="rect">
            <a:avLst/>
          </a:prstGeom>
          <a:noFill/>
        </p:spPr>
        <p:txBody>
          <a:bodyPr wrap="none" rtlCol="0">
            <a:spAutoFit/>
          </a:bodyPr>
          <a:lstStyle/>
          <a:p>
            <a:pPr algn="ctr"/>
            <a:r>
              <a:rPr lang="en-US" sz="3600" b="1" dirty="0" smtClean="0">
                <a:latin typeface="Trebuchet MS"/>
                <a:cs typeface="Trebuchet MS"/>
              </a:rPr>
              <a:t>Graphic User Interface</a:t>
            </a:r>
          </a:p>
          <a:p>
            <a:pPr algn="ctr"/>
            <a:r>
              <a:rPr lang="en-US" sz="3600" b="1" dirty="0" err="1" smtClean="0">
                <a:latin typeface="Trebuchet MS"/>
                <a:cs typeface="Trebuchet MS"/>
              </a:rPr>
              <a:t>Bfx_gui</a:t>
            </a:r>
            <a:endParaRPr lang="en-US" sz="3600" b="1" dirty="0" smtClean="0">
              <a:latin typeface="Trebuchet MS"/>
              <a:cs typeface="Trebuchet MS"/>
            </a:endParaRPr>
          </a:p>
          <a:p>
            <a:pPr algn="ctr"/>
            <a:endParaRPr lang="en-US" sz="3600" b="1" dirty="0" smtClean="0">
              <a:latin typeface="Trebuchet MS"/>
              <a:cs typeface="Trebuchet MS"/>
            </a:endParaRPr>
          </a:p>
          <a:p>
            <a:pPr algn="ctr"/>
            <a:r>
              <a:rPr lang="en-US" sz="2000" b="1" dirty="0" smtClean="0">
                <a:latin typeface="Trebuchet MS"/>
                <a:cs typeface="Trebuchet MS"/>
              </a:rPr>
              <a:t>It is used to extract features in many image</a:t>
            </a:r>
            <a:endParaRPr lang="en-US" sz="2000" b="1" dirty="0">
              <a:latin typeface="Trebuchet MS"/>
              <a:cs typeface="Trebuchet MS"/>
            </a:endParaRPr>
          </a:p>
          <a:p>
            <a:pPr algn="ctr"/>
            <a:endParaRPr lang="en-US" sz="2000" b="1" dirty="0">
              <a:latin typeface="Trebuchet MS"/>
              <a:cs typeface="Trebuchet MS"/>
            </a:endParaRPr>
          </a:p>
          <a:p>
            <a:r>
              <a:rPr lang="en-US" sz="2000" b="1" dirty="0" smtClean="0">
                <a:latin typeface="Trebuchet MS"/>
                <a:cs typeface="Trebuchet MS"/>
              </a:rPr>
              <a:t>1. go to the folder of the images</a:t>
            </a:r>
          </a:p>
          <a:p>
            <a:r>
              <a:rPr lang="en-US" sz="2000" b="1" dirty="0" smtClean="0">
                <a:latin typeface="Trebuchet MS"/>
                <a:cs typeface="Trebuchet MS"/>
              </a:rPr>
              <a:t>2. </a:t>
            </a:r>
            <a:r>
              <a:rPr lang="en-US" sz="2000" b="1" dirty="0" err="1" smtClean="0">
                <a:latin typeface="Trebuchet MS"/>
                <a:cs typeface="Trebuchet MS"/>
              </a:rPr>
              <a:t>Bfx_gui</a:t>
            </a:r>
            <a:r>
              <a:rPr lang="en-US" sz="2000" b="1" dirty="0" smtClean="0">
                <a:latin typeface="Trebuchet MS"/>
                <a:cs typeface="Trebuchet MS"/>
              </a:rPr>
              <a:t> &lt;Enter&gt; </a:t>
            </a:r>
            <a:endParaRPr lang="en-US" sz="2000" b="1" dirty="0">
              <a:latin typeface="Trebuchet MS"/>
              <a:cs typeface="Trebuchet MS"/>
            </a:endParaRPr>
          </a:p>
        </p:txBody>
      </p:sp>
    </p:spTree>
    <p:extLst>
      <p:ext uri="{BB962C8B-B14F-4D97-AF65-F5344CB8AC3E}">
        <p14:creationId xmlns:p14="http://schemas.microsoft.com/office/powerpoint/2010/main" val="895784288"/>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Shot 2014-10-14 at 1.02.4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2564"/>
            <a:ext cx="9144000" cy="4003644"/>
          </a:xfrm>
          <a:prstGeom prst="rect">
            <a:avLst/>
          </a:prstGeom>
        </p:spPr>
      </p:pic>
      <p:sp>
        <p:nvSpPr>
          <p:cNvPr id="4" name="TextBox 3"/>
          <p:cNvSpPr txBox="1"/>
          <p:nvPr/>
        </p:nvSpPr>
        <p:spPr>
          <a:xfrm>
            <a:off x="2041800" y="5793164"/>
            <a:ext cx="5194113" cy="646331"/>
          </a:xfrm>
          <a:prstGeom prst="rect">
            <a:avLst/>
          </a:prstGeom>
          <a:noFill/>
        </p:spPr>
        <p:txBody>
          <a:bodyPr wrap="none" rtlCol="0">
            <a:spAutoFit/>
          </a:bodyPr>
          <a:lstStyle/>
          <a:p>
            <a:pPr algn="ctr"/>
            <a:r>
              <a:rPr lang="en-US" dirty="0" smtClean="0">
                <a:latin typeface="Trebuchet MS"/>
                <a:cs typeface="Trebuchet MS"/>
              </a:rPr>
              <a:t>Press go, drink a coffee and wait!</a:t>
            </a:r>
          </a:p>
          <a:p>
            <a:pPr algn="ctr"/>
            <a:r>
              <a:rPr lang="en-US" dirty="0" smtClean="0">
                <a:latin typeface="Trebuchet MS"/>
                <a:cs typeface="Trebuchet MS"/>
              </a:rPr>
              <a:t>The results will be stored in file </a:t>
            </a:r>
            <a:r>
              <a:rPr lang="en-US" dirty="0" err="1" smtClean="0">
                <a:latin typeface="Trebuchet MS"/>
                <a:cs typeface="Trebuchet MS"/>
              </a:rPr>
              <a:t>Bfx_results.mat</a:t>
            </a:r>
            <a:r>
              <a:rPr lang="en-US" dirty="0" smtClean="0">
                <a:latin typeface="Trebuchet MS"/>
                <a:cs typeface="Trebuchet MS"/>
              </a:rPr>
              <a:t> </a:t>
            </a:r>
            <a:endParaRPr lang="en-US" dirty="0">
              <a:latin typeface="Trebuchet MS"/>
              <a:cs typeface="Trebuchet MS"/>
            </a:endParaRPr>
          </a:p>
        </p:txBody>
      </p:sp>
    </p:spTree>
    <p:extLst>
      <p:ext uri="{BB962C8B-B14F-4D97-AF65-F5344CB8AC3E}">
        <p14:creationId xmlns:p14="http://schemas.microsoft.com/office/powerpoint/2010/main" val="245913886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76258" y="857798"/>
            <a:ext cx="6874824" cy="5016758"/>
          </a:xfrm>
          <a:prstGeom prst="rect">
            <a:avLst/>
          </a:prstGeom>
          <a:noFill/>
        </p:spPr>
        <p:txBody>
          <a:bodyPr wrap="none" rtlCol="0">
            <a:spAutoFit/>
          </a:bodyPr>
          <a:lstStyle/>
          <a:p>
            <a:r>
              <a:rPr lang="en-US" sz="4000" b="1" dirty="0" smtClean="0"/>
              <a:t>TUTORIAL BALU:</a:t>
            </a:r>
          </a:p>
          <a:p>
            <a:endParaRPr lang="en-US" sz="4000" dirty="0"/>
          </a:p>
          <a:p>
            <a:r>
              <a:rPr lang="en-US" sz="4000" dirty="0"/>
              <a:t>Presentation: </a:t>
            </a:r>
            <a:r>
              <a:rPr lang="en-US" sz="4000" dirty="0" smtClean="0"/>
              <a:t>	</a:t>
            </a:r>
          </a:p>
          <a:p>
            <a:r>
              <a:rPr lang="en-US" sz="6000" dirty="0" smtClean="0">
                <a:latin typeface="Times"/>
                <a:cs typeface="Times"/>
                <a:hlinkClick r:id="rId2"/>
              </a:rPr>
              <a:t>http</a:t>
            </a:r>
            <a:r>
              <a:rPr lang="en-US" sz="6000" dirty="0">
                <a:latin typeface="Times"/>
                <a:cs typeface="Times"/>
                <a:hlinkClick r:id="rId2"/>
              </a:rPr>
              <a:t>://bit.ly/</a:t>
            </a:r>
            <a:r>
              <a:rPr lang="en-US" sz="6000" dirty="0" smtClean="0">
                <a:latin typeface="Times"/>
                <a:cs typeface="Times"/>
                <a:hlinkClick r:id="rId2"/>
              </a:rPr>
              <a:t>1VbNXih</a:t>
            </a:r>
            <a:endParaRPr lang="en-US" sz="6000" dirty="0" smtClean="0">
              <a:latin typeface="Times"/>
              <a:cs typeface="Times"/>
            </a:endParaRPr>
          </a:p>
          <a:p>
            <a:endParaRPr lang="en-US" sz="4000" dirty="0"/>
          </a:p>
          <a:p>
            <a:r>
              <a:rPr lang="en-US" sz="4000" dirty="0"/>
              <a:t>Examples: </a:t>
            </a:r>
            <a:r>
              <a:rPr lang="en-US" sz="4000" dirty="0" smtClean="0"/>
              <a:t>			</a:t>
            </a:r>
          </a:p>
          <a:p>
            <a:r>
              <a:rPr lang="en-US" sz="6000" dirty="0" smtClean="0">
                <a:latin typeface="Times"/>
                <a:cs typeface="Times"/>
                <a:hlinkClick r:id="rId3"/>
              </a:rPr>
              <a:t>http</a:t>
            </a:r>
            <a:r>
              <a:rPr lang="en-US" sz="6000" dirty="0">
                <a:latin typeface="Times"/>
                <a:cs typeface="Times"/>
                <a:hlinkClick r:id="rId3"/>
              </a:rPr>
              <a:t>://bit.ly/</a:t>
            </a:r>
            <a:r>
              <a:rPr lang="en-US" sz="6000" dirty="0" smtClean="0">
                <a:latin typeface="Times"/>
                <a:cs typeface="Times"/>
                <a:hlinkClick r:id="rId3"/>
              </a:rPr>
              <a:t>1FiQVdJ</a:t>
            </a:r>
            <a:r>
              <a:rPr lang="en-US" sz="6000" dirty="0" smtClean="0">
                <a:latin typeface="Times"/>
                <a:cs typeface="Times"/>
              </a:rPr>
              <a:t> </a:t>
            </a:r>
            <a:endParaRPr lang="en-US" sz="6000" dirty="0">
              <a:latin typeface="Times"/>
              <a:cs typeface="Times"/>
            </a:endParaRPr>
          </a:p>
        </p:txBody>
      </p:sp>
      <p:pic>
        <p:nvPicPr>
          <p:cNvPr id="2" name="Picture 1" descr="Screen Shot 2015-09-24 at 3.10.38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04726" y="799662"/>
            <a:ext cx="1846356" cy="1397438"/>
          </a:xfrm>
          <a:prstGeom prst="rect">
            <a:avLst/>
          </a:prstGeom>
        </p:spPr>
      </p:pic>
    </p:spTree>
    <p:extLst>
      <p:ext uri="{BB962C8B-B14F-4D97-AF65-F5344CB8AC3E}">
        <p14:creationId xmlns:p14="http://schemas.microsoft.com/office/powerpoint/2010/main" val="824641136"/>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111852" y="2733554"/>
            <a:ext cx="3029721" cy="646331"/>
          </a:xfrm>
          <a:prstGeom prst="rect">
            <a:avLst/>
          </a:prstGeom>
          <a:noFill/>
        </p:spPr>
        <p:txBody>
          <a:bodyPr wrap="none" rtlCol="0">
            <a:spAutoFit/>
          </a:bodyPr>
          <a:lstStyle/>
          <a:p>
            <a:pPr algn="ctr"/>
            <a:r>
              <a:rPr lang="en-US" sz="3600" b="1" dirty="0" smtClean="0">
                <a:latin typeface="Trebuchet MS"/>
                <a:cs typeface="Trebuchet MS"/>
              </a:rPr>
              <a:t>Classification</a:t>
            </a:r>
            <a:endParaRPr lang="en-US" sz="3600" b="1" dirty="0">
              <a:latin typeface="Trebuchet MS"/>
              <a:cs typeface="Trebuchet MS"/>
            </a:endParaRPr>
          </a:p>
        </p:txBody>
      </p:sp>
    </p:spTree>
    <p:extLst>
      <p:ext uri="{BB962C8B-B14F-4D97-AF65-F5344CB8AC3E}">
        <p14:creationId xmlns:p14="http://schemas.microsoft.com/office/powerpoint/2010/main" val="1111893242"/>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865075458"/>
              </p:ext>
            </p:extLst>
          </p:nvPr>
        </p:nvGraphicFramePr>
        <p:xfrm>
          <a:off x="301625" y="428625"/>
          <a:ext cx="8699500" cy="631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5207000" y="444500"/>
            <a:ext cx="1449811" cy="276999"/>
          </a:xfrm>
          <a:prstGeom prst="rect">
            <a:avLst/>
          </a:prstGeom>
          <a:noFill/>
        </p:spPr>
        <p:txBody>
          <a:bodyPr wrap="none" rtlCol="0">
            <a:spAutoFit/>
          </a:bodyPr>
          <a:lstStyle/>
          <a:p>
            <a:r>
              <a:rPr lang="en-US" sz="1200" dirty="0" smtClean="0"/>
              <a:t>IMAGE PROCESSING</a:t>
            </a:r>
            <a:endParaRPr lang="en-US" sz="1200" dirty="0"/>
          </a:p>
        </p:txBody>
      </p:sp>
      <p:sp>
        <p:nvSpPr>
          <p:cNvPr id="6" name="TextBox 5"/>
          <p:cNvSpPr txBox="1"/>
          <p:nvPr/>
        </p:nvSpPr>
        <p:spPr>
          <a:xfrm>
            <a:off x="7026275" y="1231900"/>
            <a:ext cx="1586417" cy="276999"/>
          </a:xfrm>
          <a:prstGeom prst="rect">
            <a:avLst/>
          </a:prstGeom>
          <a:noFill/>
        </p:spPr>
        <p:txBody>
          <a:bodyPr wrap="none" rtlCol="0">
            <a:spAutoFit/>
          </a:bodyPr>
          <a:lstStyle/>
          <a:p>
            <a:r>
              <a:rPr lang="en-US" sz="1200" dirty="0" smtClean="0"/>
              <a:t>FEATURE EXTRACTION</a:t>
            </a:r>
            <a:endParaRPr lang="en-US" sz="1200" dirty="0"/>
          </a:p>
        </p:txBody>
      </p:sp>
      <p:sp>
        <p:nvSpPr>
          <p:cNvPr id="7" name="TextBox 6"/>
          <p:cNvSpPr txBox="1"/>
          <p:nvPr/>
        </p:nvSpPr>
        <p:spPr>
          <a:xfrm>
            <a:off x="7557583" y="2479675"/>
            <a:ext cx="1469498" cy="276999"/>
          </a:xfrm>
          <a:prstGeom prst="rect">
            <a:avLst/>
          </a:prstGeom>
          <a:noFill/>
        </p:spPr>
        <p:txBody>
          <a:bodyPr wrap="none" rtlCol="0">
            <a:spAutoFit/>
          </a:bodyPr>
          <a:lstStyle/>
          <a:p>
            <a:r>
              <a:rPr lang="en-US" sz="1200" dirty="0" smtClean="0"/>
              <a:t>FEATURE SELECTION</a:t>
            </a:r>
            <a:endParaRPr lang="en-US" sz="1200" dirty="0"/>
          </a:p>
        </p:txBody>
      </p:sp>
      <p:sp>
        <p:nvSpPr>
          <p:cNvPr id="8" name="TextBox 7"/>
          <p:cNvSpPr txBox="1"/>
          <p:nvPr/>
        </p:nvSpPr>
        <p:spPr>
          <a:xfrm>
            <a:off x="7182377" y="4225151"/>
            <a:ext cx="1996159" cy="276999"/>
          </a:xfrm>
          <a:prstGeom prst="rect">
            <a:avLst/>
          </a:prstGeom>
          <a:noFill/>
        </p:spPr>
        <p:txBody>
          <a:bodyPr wrap="none" rtlCol="0">
            <a:spAutoFit/>
          </a:bodyPr>
          <a:lstStyle/>
          <a:p>
            <a:r>
              <a:rPr lang="en-US" sz="1200" dirty="0" smtClean="0"/>
              <a:t>FEATURE TRANSFORMATION</a:t>
            </a:r>
            <a:endParaRPr lang="en-US" sz="1200" dirty="0"/>
          </a:p>
        </p:txBody>
      </p:sp>
      <p:sp>
        <p:nvSpPr>
          <p:cNvPr id="9" name="TextBox 8"/>
          <p:cNvSpPr txBox="1"/>
          <p:nvPr/>
        </p:nvSpPr>
        <p:spPr>
          <a:xfrm>
            <a:off x="6184297" y="6155551"/>
            <a:ext cx="1196211" cy="276999"/>
          </a:xfrm>
          <a:prstGeom prst="rect">
            <a:avLst/>
          </a:prstGeom>
          <a:noFill/>
        </p:spPr>
        <p:txBody>
          <a:bodyPr wrap="none" rtlCol="0">
            <a:spAutoFit/>
          </a:bodyPr>
          <a:lstStyle/>
          <a:p>
            <a:r>
              <a:rPr lang="en-US" sz="1200" dirty="0" smtClean="0"/>
              <a:t>CLASSIFICATION</a:t>
            </a:r>
            <a:endParaRPr lang="en-US" sz="1200" dirty="0"/>
          </a:p>
        </p:txBody>
      </p:sp>
      <p:sp>
        <p:nvSpPr>
          <p:cNvPr id="10" name="TextBox 9"/>
          <p:cNvSpPr txBox="1"/>
          <p:nvPr/>
        </p:nvSpPr>
        <p:spPr>
          <a:xfrm>
            <a:off x="1953152" y="6158726"/>
            <a:ext cx="1256399" cy="276999"/>
          </a:xfrm>
          <a:prstGeom prst="rect">
            <a:avLst/>
          </a:prstGeom>
          <a:noFill/>
        </p:spPr>
        <p:txBody>
          <a:bodyPr wrap="none" rtlCol="0">
            <a:spAutoFit/>
          </a:bodyPr>
          <a:lstStyle/>
          <a:p>
            <a:r>
              <a:rPr lang="en-US" sz="1200" dirty="0" smtClean="0"/>
              <a:t>MULTIPLE VIEWS</a:t>
            </a:r>
            <a:endParaRPr lang="en-US" sz="1200" dirty="0"/>
          </a:p>
        </p:txBody>
      </p:sp>
      <p:sp>
        <p:nvSpPr>
          <p:cNvPr id="11" name="TextBox 10"/>
          <p:cNvSpPr txBox="1"/>
          <p:nvPr/>
        </p:nvSpPr>
        <p:spPr>
          <a:xfrm>
            <a:off x="518052" y="4803001"/>
            <a:ext cx="969737" cy="276999"/>
          </a:xfrm>
          <a:prstGeom prst="rect">
            <a:avLst/>
          </a:prstGeom>
          <a:noFill/>
        </p:spPr>
        <p:txBody>
          <a:bodyPr wrap="none" rtlCol="0">
            <a:spAutoFit/>
          </a:bodyPr>
          <a:lstStyle/>
          <a:p>
            <a:r>
              <a:rPr lang="en-US" sz="1200" dirty="0" smtClean="0"/>
              <a:t>CLUSTERING</a:t>
            </a:r>
            <a:endParaRPr lang="en-US" sz="1200" dirty="0"/>
          </a:p>
        </p:txBody>
      </p:sp>
      <p:sp>
        <p:nvSpPr>
          <p:cNvPr id="12" name="TextBox 11"/>
          <p:cNvSpPr txBox="1"/>
          <p:nvPr/>
        </p:nvSpPr>
        <p:spPr>
          <a:xfrm>
            <a:off x="518052" y="3082151"/>
            <a:ext cx="1003625" cy="276999"/>
          </a:xfrm>
          <a:prstGeom prst="rect">
            <a:avLst/>
          </a:prstGeom>
          <a:noFill/>
        </p:spPr>
        <p:txBody>
          <a:bodyPr wrap="none" rtlCol="0">
            <a:spAutoFit/>
          </a:bodyPr>
          <a:lstStyle/>
          <a:p>
            <a:r>
              <a:rPr lang="en-US" sz="1200" dirty="0" smtClean="0"/>
              <a:t>EVALUATION</a:t>
            </a:r>
            <a:endParaRPr lang="en-US" sz="1200" dirty="0"/>
          </a:p>
        </p:txBody>
      </p:sp>
      <p:sp>
        <p:nvSpPr>
          <p:cNvPr id="13" name="TextBox 12"/>
          <p:cNvSpPr txBox="1"/>
          <p:nvPr/>
        </p:nvSpPr>
        <p:spPr>
          <a:xfrm>
            <a:off x="1172264" y="1508899"/>
            <a:ext cx="1279392" cy="276999"/>
          </a:xfrm>
          <a:prstGeom prst="rect">
            <a:avLst/>
          </a:prstGeom>
          <a:noFill/>
        </p:spPr>
        <p:txBody>
          <a:bodyPr wrap="none" rtlCol="0">
            <a:spAutoFit/>
          </a:bodyPr>
          <a:lstStyle/>
          <a:p>
            <a:r>
              <a:rPr lang="en-US" sz="1200" dirty="0" smtClean="0"/>
              <a:t>INPUT &amp; OUTPUT</a:t>
            </a:r>
            <a:endParaRPr lang="en-US" sz="1200" dirty="0"/>
          </a:p>
        </p:txBody>
      </p:sp>
      <p:sp>
        <p:nvSpPr>
          <p:cNvPr id="16" name="Freeform 15"/>
          <p:cNvSpPr/>
          <p:nvPr/>
        </p:nvSpPr>
        <p:spPr>
          <a:xfrm flipV="1">
            <a:off x="4682246" y="4455773"/>
            <a:ext cx="1974565" cy="2153029"/>
          </a:xfrm>
          <a:custGeom>
            <a:avLst/>
            <a:gdLst>
              <a:gd name="connsiteX0" fmla="*/ 0 w 2500131"/>
              <a:gd name="connsiteY0" fmla="*/ 1164223 h 1164223"/>
              <a:gd name="connsiteX1" fmla="*/ 1230223 w 2500131"/>
              <a:gd name="connsiteY1" fmla="*/ 238137 h 1164223"/>
              <a:gd name="connsiteX2" fmla="*/ 2500131 w 2500131"/>
              <a:gd name="connsiteY2" fmla="*/ 0 h 1164223"/>
            </a:gdLst>
            <a:ahLst/>
            <a:cxnLst>
              <a:cxn ang="0">
                <a:pos x="connsiteX0" y="connsiteY0"/>
              </a:cxn>
              <a:cxn ang="0">
                <a:pos x="connsiteX1" y="connsiteY1"/>
              </a:cxn>
              <a:cxn ang="0">
                <a:pos x="connsiteX2" y="connsiteY2"/>
              </a:cxn>
            </a:cxnLst>
            <a:rect l="l" t="t" r="r" b="b"/>
            <a:pathLst>
              <a:path w="2500131" h="1164223">
                <a:moveTo>
                  <a:pt x="0" y="1164223"/>
                </a:moveTo>
                <a:cubicBezTo>
                  <a:pt x="406767" y="798198"/>
                  <a:pt x="813535" y="432174"/>
                  <a:pt x="1230223" y="238137"/>
                </a:cubicBezTo>
                <a:cubicBezTo>
                  <a:pt x="1646912" y="44100"/>
                  <a:pt x="2500131" y="0"/>
                  <a:pt x="2500131" y="0"/>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 name="Rectangle 1"/>
          <p:cNvSpPr/>
          <p:nvPr/>
        </p:nvSpPr>
        <p:spPr>
          <a:xfrm>
            <a:off x="0" y="20318"/>
            <a:ext cx="3637758" cy="6837681"/>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4109317" y="4803001"/>
            <a:ext cx="8460292" cy="2379967"/>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97780" y="54613"/>
            <a:ext cx="5250010" cy="1778547"/>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2581995" y="200912"/>
            <a:ext cx="5250010" cy="514486"/>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1474116" y="2612419"/>
            <a:ext cx="5250010" cy="2340781"/>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4296355" y="0"/>
            <a:ext cx="5250010" cy="2340781"/>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5987687" y="1572628"/>
            <a:ext cx="5250010" cy="4025739"/>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extBox 22"/>
          <p:cNvSpPr txBox="1"/>
          <p:nvPr/>
        </p:nvSpPr>
        <p:spPr>
          <a:xfrm>
            <a:off x="6985310" y="6436003"/>
            <a:ext cx="1154320" cy="369332"/>
          </a:xfrm>
          <a:prstGeom prst="rect">
            <a:avLst/>
          </a:prstGeom>
          <a:noFill/>
        </p:spPr>
        <p:txBody>
          <a:bodyPr wrap="none" rtlCol="0">
            <a:spAutoFit/>
          </a:bodyPr>
          <a:lstStyle/>
          <a:p>
            <a:r>
              <a:rPr lang="en-US" dirty="0" err="1" smtClean="0">
                <a:latin typeface="Courier"/>
                <a:cs typeface="Courier"/>
              </a:rPr>
              <a:t>Bcl_knn</a:t>
            </a:r>
            <a:endParaRPr lang="en-US" dirty="0">
              <a:latin typeface="Courier"/>
              <a:cs typeface="Courier"/>
            </a:endParaRPr>
          </a:p>
        </p:txBody>
      </p:sp>
    </p:spTree>
    <p:extLst>
      <p:ext uri="{BB962C8B-B14F-4D97-AF65-F5344CB8AC3E}">
        <p14:creationId xmlns:p14="http://schemas.microsoft.com/office/powerpoint/2010/main" val="3380862325"/>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2080" y="2733554"/>
            <a:ext cx="3169257" cy="1754327"/>
          </a:xfrm>
          <a:prstGeom prst="rect">
            <a:avLst/>
          </a:prstGeom>
          <a:noFill/>
        </p:spPr>
        <p:txBody>
          <a:bodyPr wrap="none" rtlCol="0">
            <a:spAutoFit/>
          </a:bodyPr>
          <a:lstStyle/>
          <a:p>
            <a:pPr algn="ctr"/>
            <a:r>
              <a:rPr lang="en-US" sz="3600" b="1" dirty="0" smtClean="0">
                <a:latin typeface="Trebuchet MS"/>
                <a:cs typeface="Trebuchet MS"/>
              </a:rPr>
              <a:t>How to use</a:t>
            </a:r>
          </a:p>
          <a:p>
            <a:pPr algn="ctr"/>
            <a:r>
              <a:rPr lang="en-US" sz="3600" b="1" dirty="0">
                <a:latin typeface="Trebuchet MS"/>
                <a:cs typeface="Trebuchet MS"/>
              </a:rPr>
              <a:t>t</a:t>
            </a:r>
            <a:r>
              <a:rPr lang="en-US" sz="3600" b="1" dirty="0" smtClean="0">
                <a:latin typeface="Trebuchet MS"/>
                <a:cs typeface="Trebuchet MS"/>
              </a:rPr>
              <a:t>he classifiers</a:t>
            </a:r>
          </a:p>
          <a:p>
            <a:pPr algn="ctr"/>
            <a:r>
              <a:rPr lang="en-US" sz="3600" b="1" dirty="0" smtClean="0">
                <a:latin typeface="Trebuchet MS"/>
                <a:cs typeface="Trebuchet MS"/>
              </a:rPr>
              <a:t>of </a:t>
            </a:r>
            <a:r>
              <a:rPr lang="en-US" sz="3600" b="1" dirty="0" err="1" smtClean="0">
                <a:latin typeface="Trebuchet MS"/>
                <a:cs typeface="Trebuchet MS"/>
              </a:rPr>
              <a:t>Balu</a:t>
            </a:r>
            <a:endParaRPr lang="en-US" sz="3600" b="1" dirty="0">
              <a:latin typeface="Trebuchet MS"/>
              <a:cs typeface="Trebuchet MS"/>
            </a:endParaRPr>
          </a:p>
        </p:txBody>
      </p:sp>
    </p:spTree>
    <p:extLst>
      <p:ext uri="{BB962C8B-B14F-4D97-AF65-F5344CB8AC3E}">
        <p14:creationId xmlns:p14="http://schemas.microsoft.com/office/powerpoint/2010/main" val="1944955660"/>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36973" y="926086"/>
            <a:ext cx="8707027" cy="5632312"/>
          </a:xfrm>
          <a:prstGeom prst="rect">
            <a:avLst/>
          </a:prstGeom>
          <a:noFill/>
        </p:spPr>
        <p:txBody>
          <a:bodyPr wrap="square" rtlCol="0">
            <a:spAutoFit/>
          </a:bodyPr>
          <a:lstStyle/>
          <a:p>
            <a:pPr marL="342900" indent="-342900">
              <a:buAutoNum type="arabicPeriod"/>
            </a:pPr>
            <a:r>
              <a:rPr lang="en-US" sz="3600" dirty="0" smtClean="0"/>
              <a:t>YOU NEED:</a:t>
            </a:r>
          </a:p>
          <a:p>
            <a:pPr marL="342900" indent="-342900">
              <a:buAutoNum type="arabicPeriod"/>
            </a:pPr>
            <a:endParaRPr lang="en-US" sz="3600" dirty="0"/>
          </a:p>
          <a:p>
            <a:pPr marL="342900" indent="-342900">
              <a:buAutoNum type="arabicPeriod"/>
            </a:pPr>
            <a:endParaRPr lang="en-US" sz="3600" dirty="0" smtClean="0"/>
          </a:p>
          <a:p>
            <a:r>
              <a:rPr lang="en-US" sz="3600" dirty="0" smtClean="0"/>
              <a:t>Training Data     X=                      d=</a:t>
            </a:r>
          </a:p>
          <a:p>
            <a:endParaRPr lang="en-US" sz="3600" dirty="0"/>
          </a:p>
          <a:p>
            <a:endParaRPr lang="en-US" sz="3600" dirty="0" smtClean="0"/>
          </a:p>
          <a:p>
            <a:r>
              <a:rPr lang="en-US" sz="3600" dirty="0" smtClean="0"/>
              <a:t>X: N samples, each sample is a vector of p features</a:t>
            </a:r>
          </a:p>
          <a:p>
            <a:endParaRPr lang="en-US" sz="3600" dirty="0"/>
          </a:p>
          <a:p>
            <a:r>
              <a:rPr lang="en-US" sz="3600" dirty="0" smtClean="0"/>
              <a:t>d: Labels, annotations (class for each sample)</a:t>
            </a:r>
            <a:endParaRPr lang="en-US" sz="3600" dirty="0"/>
          </a:p>
        </p:txBody>
      </p:sp>
      <p:sp>
        <p:nvSpPr>
          <p:cNvPr id="4" name="Rectangle 3"/>
          <p:cNvSpPr/>
          <p:nvPr/>
        </p:nvSpPr>
        <p:spPr>
          <a:xfrm>
            <a:off x="4106923" y="1984469"/>
            <a:ext cx="947105" cy="19447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 name="Straight Arrow Connector 5"/>
          <p:cNvCxnSpPr/>
          <p:nvPr/>
        </p:nvCxnSpPr>
        <p:spPr>
          <a:xfrm>
            <a:off x="4106923" y="1693415"/>
            <a:ext cx="947105"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a:off x="5277895" y="1984469"/>
            <a:ext cx="0" cy="1944782"/>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4471986" y="1296519"/>
            <a:ext cx="305943" cy="369332"/>
          </a:xfrm>
          <a:prstGeom prst="rect">
            <a:avLst/>
          </a:prstGeom>
          <a:noFill/>
        </p:spPr>
        <p:txBody>
          <a:bodyPr wrap="none" rtlCol="0">
            <a:spAutoFit/>
          </a:bodyPr>
          <a:lstStyle/>
          <a:p>
            <a:r>
              <a:rPr lang="en-US" dirty="0" smtClean="0"/>
              <a:t>p</a:t>
            </a:r>
            <a:endParaRPr lang="en-US" dirty="0"/>
          </a:p>
        </p:txBody>
      </p:sp>
      <p:sp>
        <p:nvSpPr>
          <p:cNvPr id="11" name="TextBox 10"/>
          <p:cNvSpPr txBox="1"/>
          <p:nvPr/>
        </p:nvSpPr>
        <p:spPr>
          <a:xfrm>
            <a:off x="5292817" y="2771899"/>
            <a:ext cx="333670" cy="369332"/>
          </a:xfrm>
          <a:prstGeom prst="rect">
            <a:avLst/>
          </a:prstGeom>
          <a:noFill/>
        </p:spPr>
        <p:txBody>
          <a:bodyPr wrap="none" rtlCol="0">
            <a:spAutoFit/>
          </a:bodyPr>
          <a:lstStyle/>
          <a:p>
            <a:r>
              <a:rPr lang="en-US" dirty="0" smtClean="0"/>
              <a:t>N</a:t>
            </a:r>
            <a:endParaRPr lang="en-US" dirty="0"/>
          </a:p>
        </p:txBody>
      </p:sp>
      <p:sp>
        <p:nvSpPr>
          <p:cNvPr id="12" name="Rectangle 11"/>
          <p:cNvSpPr/>
          <p:nvPr/>
        </p:nvSpPr>
        <p:spPr>
          <a:xfrm>
            <a:off x="6865239" y="1991339"/>
            <a:ext cx="365063" cy="19447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 name="Straight Arrow Connector 12"/>
          <p:cNvCxnSpPr/>
          <p:nvPr/>
        </p:nvCxnSpPr>
        <p:spPr>
          <a:xfrm>
            <a:off x="6825555" y="1700285"/>
            <a:ext cx="430572"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7388039" y="1991339"/>
            <a:ext cx="0" cy="1944782"/>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6899602" y="1290159"/>
            <a:ext cx="305943" cy="369332"/>
          </a:xfrm>
          <a:prstGeom prst="rect">
            <a:avLst/>
          </a:prstGeom>
          <a:noFill/>
        </p:spPr>
        <p:txBody>
          <a:bodyPr wrap="none" rtlCol="0">
            <a:spAutoFit/>
          </a:bodyPr>
          <a:lstStyle/>
          <a:p>
            <a:r>
              <a:rPr lang="en-US" dirty="0" smtClean="0"/>
              <a:t>1</a:t>
            </a:r>
            <a:endParaRPr lang="en-US" dirty="0"/>
          </a:p>
        </p:txBody>
      </p:sp>
      <p:sp>
        <p:nvSpPr>
          <p:cNvPr id="16" name="TextBox 15"/>
          <p:cNvSpPr txBox="1"/>
          <p:nvPr/>
        </p:nvSpPr>
        <p:spPr>
          <a:xfrm>
            <a:off x="7402961" y="2778769"/>
            <a:ext cx="333670" cy="369332"/>
          </a:xfrm>
          <a:prstGeom prst="rect">
            <a:avLst/>
          </a:prstGeom>
          <a:noFill/>
        </p:spPr>
        <p:txBody>
          <a:bodyPr wrap="none" rtlCol="0">
            <a:spAutoFit/>
          </a:bodyPr>
          <a:lstStyle/>
          <a:p>
            <a:r>
              <a:rPr lang="en-US" dirty="0" smtClean="0"/>
              <a:t>N</a:t>
            </a:r>
            <a:endParaRPr lang="en-US" dirty="0"/>
          </a:p>
        </p:txBody>
      </p:sp>
    </p:spTree>
    <p:extLst>
      <p:ext uri="{BB962C8B-B14F-4D97-AF65-F5344CB8AC3E}">
        <p14:creationId xmlns:p14="http://schemas.microsoft.com/office/powerpoint/2010/main" val="1297931907"/>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36973" y="926086"/>
            <a:ext cx="8707027" cy="5078314"/>
          </a:xfrm>
          <a:prstGeom prst="rect">
            <a:avLst/>
          </a:prstGeom>
          <a:noFill/>
        </p:spPr>
        <p:txBody>
          <a:bodyPr wrap="square" rtlCol="0">
            <a:spAutoFit/>
          </a:bodyPr>
          <a:lstStyle/>
          <a:p>
            <a:pPr marL="342900" indent="-342900">
              <a:buAutoNum type="arabicPeriod"/>
            </a:pPr>
            <a:r>
              <a:rPr lang="en-US" sz="3600" dirty="0" smtClean="0"/>
              <a:t>YOU NEED:</a:t>
            </a:r>
          </a:p>
          <a:p>
            <a:pPr marL="342900" indent="-342900">
              <a:buAutoNum type="arabicPeriod"/>
            </a:pPr>
            <a:endParaRPr lang="en-US" sz="3600" dirty="0"/>
          </a:p>
          <a:p>
            <a:pPr marL="342900" indent="-342900">
              <a:buAutoNum type="arabicPeriod"/>
            </a:pPr>
            <a:endParaRPr lang="en-US" sz="3600" dirty="0" smtClean="0"/>
          </a:p>
          <a:p>
            <a:r>
              <a:rPr lang="en-US" sz="3600" dirty="0" smtClean="0"/>
              <a:t>Testing Data     </a:t>
            </a:r>
            <a:r>
              <a:rPr lang="en-US" sz="3600" dirty="0" err="1" smtClean="0"/>
              <a:t>Xt</a:t>
            </a:r>
            <a:r>
              <a:rPr lang="en-US" sz="3600" dirty="0" smtClean="0"/>
              <a:t>=                      </a:t>
            </a:r>
            <a:r>
              <a:rPr lang="en-US" sz="3600" dirty="0" err="1" smtClean="0"/>
              <a:t>dt</a:t>
            </a:r>
            <a:r>
              <a:rPr lang="en-US" sz="3600" dirty="0" smtClean="0"/>
              <a:t>=</a:t>
            </a:r>
          </a:p>
          <a:p>
            <a:endParaRPr lang="en-US" sz="3600" dirty="0"/>
          </a:p>
          <a:p>
            <a:endParaRPr lang="en-US" sz="3600" dirty="0" smtClean="0"/>
          </a:p>
          <a:p>
            <a:r>
              <a:rPr lang="en-US" sz="3600" dirty="0" err="1" smtClean="0"/>
              <a:t>Xt</a:t>
            </a:r>
            <a:r>
              <a:rPr lang="en-US" sz="3600" dirty="0" smtClean="0"/>
              <a:t>: </a:t>
            </a:r>
            <a:r>
              <a:rPr lang="en-US" sz="3600" dirty="0" err="1" smtClean="0"/>
              <a:t>Nt</a:t>
            </a:r>
            <a:r>
              <a:rPr lang="en-US" sz="3600" dirty="0" smtClean="0"/>
              <a:t> samples (of p features)</a:t>
            </a:r>
          </a:p>
          <a:p>
            <a:endParaRPr lang="en-US" sz="3600" dirty="0"/>
          </a:p>
          <a:p>
            <a:r>
              <a:rPr lang="en-US" sz="3600" dirty="0" err="1" smtClean="0"/>
              <a:t>dt</a:t>
            </a:r>
            <a:r>
              <a:rPr lang="en-US" sz="3600" dirty="0" smtClean="0"/>
              <a:t>: </a:t>
            </a:r>
            <a:r>
              <a:rPr lang="en-US" sz="3600" dirty="0" err="1" smtClean="0"/>
              <a:t>Nt</a:t>
            </a:r>
            <a:r>
              <a:rPr lang="en-US" sz="3600" dirty="0" smtClean="0"/>
              <a:t> Labels, annotations</a:t>
            </a:r>
            <a:endParaRPr lang="en-US" sz="3600" dirty="0"/>
          </a:p>
        </p:txBody>
      </p:sp>
      <p:sp>
        <p:nvSpPr>
          <p:cNvPr id="4" name="Rectangle 3"/>
          <p:cNvSpPr/>
          <p:nvPr/>
        </p:nvSpPr>
        <p:spPr>
          <a:xfrm>
            <a:off x="4106923" y="1984469"/>
            <a:ext cx="947105" cy="19447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 name="Straight Arrow Connector 5"/>
          <p:cNvCxnSpPr/>
          <p:nvPr/>
        </p:nvCxnSpPr>
        <p:spPr>
          <a:xfrm>
            <a:off x="4106923" y="1693415"/>
            <a:ext cx="947105"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a:off x="5277895" y="1984469"/>
            <a:ext cx="0" cy="1944782"/>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4471986" y="1296519"/>
            <a:ext cx="305943" cy="369332"/>
          </a:xfrm>
          <a:prstGeom prst="rect">
            <a:avLst/>
          </a:prstGeom>
          <a:noFill/>
        </p:spPr>
        <p:txBody>
          <a:bodyPr wrap="none" rtlCol="0">
            <a:spAutoFit/>
          </a:bodyPr>
          <a:lstStyle/>
          <a:p>
            <a:r>
              <a:rPr lang="en-US" dirty="0" smtClean="0"/>
              <a:t>p</a:t>
            </a:r>
            <a:endParaRPr lang="en-US" dirty="0"/>
          </a:p>
        </p:txBody>
      </p:sp>
      <p:sp>
        <p:nvSpPr>
          <p:cNvPr id="11" name="TextBox 10"/>
          <p:cNvSpPr txBox="1"/>
          <p:nvPr/>
        </p:nvSpPr>
        <p:spPr>
          <a:xfrm>
            <a:off x="5292817" y="2771899"/>
            <a:ext cx="415498" cy="369332"/>
          </a:xfrm>
          <a:prstGeom prst="rect">
            <a:avLst/>
          </a:prstGeom>
          <a:noFill/>
        </p:spPr>
        <p:txBody>
          <a:bodyPr wrap="none" rtlCol="0">
            <a:spAutoFit/>
          </a:bodyPr>
          <a:lstStyle/>
          <a:p>
            <a:r>
              <a:rPr lang="en-US" dirty="0" err="1" smtClean="0"/>
              <a:t>Nt</a:t>
            </a:r>
            <a:endParaRPr lang="en-US" dirty="0"/>
          </a:p>
        </p:txBody>
      </p:sp>
      <p:sp>
        <p:nvSpPr>
          <p:cNvPr id="12" name="Rectangle 11"/>
          <p:cNvSpPr/>
          <p:nvPr/>
        </p:nvSpPr>
        <p:spPr>
          <a:xfrm>
            <a:off x="6865239" y="1991339"/>
            <a:ext cx="365063" cy="19447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 name="Straight Arrow Connector 12"/>
          <p:cNvCxnSpPr/>
          <p:nvPr/>
        </p:nvCxnSpPr>
        <p:spPr>
          <a:xfrm>
            <a:off x="6825555" y="1700285"/>
            <a:ext cx="430572"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7388039" y="1991339"/>
            <a:ext cx="0" cy="1944782"/>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6899602" y="1290159"/>
            <a:ext cx="305943" cy="369332"/>
          </a:xfrm>
          <a:prstGeom prst="rect">
            <a:avLst/>
          </a:prstGeom>
          <a:noFill/>
        </p:spPr>
        <p:txBody>
          <a:bodyPr wrap="none" rtlCol="0">
            <a:spAutoFit/>
          </a:bodyPr>
          <a:lstStyle/>
          <a:p>
            <a:r>
              <a:rPr lang="en-US" dirty="0" smtClean="0"/>
              <a:t>1</a:t>
            </a:r>
            <a:endParaRPr lang="en-US" dirty="0"/>
          </a:p>
        </p:txBody>
      </p:sp>
      <p:sp>
        <p:nvSpPr>
          <p:cNvPr id="16" name="TextBox 15"/>
          <p:cNvSpPr txBox="1"/>
          <p:nvPr/>
        </p:nvSpPr>
        <p:spPr>
          <a:xfrm>
            <a:off x="7402961" y="2778769"/>
            <a:ext cx="415498" cy="369332"/>
          </a:xfrm>
          <a:prstGeom prst="rect">
            <a:avLst/>
          </a:prstGeom>
          <a:noFill/>
        </p:spPr>
        <p:txBody>
          <a:bodyPr wrap="none" rtlCol="0">
            <a:spAutoFit/>
          </a:bodyPr>
          <a:lstStyle/>
          <a:p>
            <a:r>
              <a:rPr lang="en-US" dirty="0" err="1" smtClean="0"/>
              <a:t>Nt</a:t>
            </a:r>
            <a:endParaRPr lang="en-US" dirty="0"/>
          </a:p>
        </p:txBody>
      </p:sp>
    </p:spTree>
    <p:extLst>
      <p:ext uri="{BB962C8B-B14F-4D97-AF65-F5344CB8AC3E}">
        <p14:creationId xmlns:p14="http://schemas.microsoft.com/office/powerpoint/2010/main" val="4231561005"/>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36973" y="926086"/>
            <a:ext cx="8707027" cy="3970318"/>
          </a:xfrm>
          <a:prstGeom prst="rect">
            <a:avLst/>
          </a:prstGeom>
          <a:noFill/>
        </p:spPr>
        <p:txBody>
          <a:bodyPr wrap="square" rtlCol="0">
            <a:spAutoFit/>
          </a:bodyPr>
          <a:lstStyle/>
          <a:p>
            <a:pPr marL="342900" indent="-342900">
              <a:buAutoNum type="arabicPeriod"/>
            </a:pPr>
            <a:r>
              <a:rPr lang="en-US" sz="3600" dirty="0" smtClean="0"/>
              <a:t>YOU NEED:</a:t>
            </a:r>
          </a:p>
          <a:p>
            <a:pPr marL="342900" indent="-342900">
              <a:buAutoNum type="arabicPeriod"/>
            </a:pPr>
            <a:endParaRPr lang="en-US" sz="3600" dirty="0"/>
          </a:p>
          <a:p>
            <a:r>
              <a:rPr lang="en-US" sz="3600" dirty="0" smtClean="0"/>
              <a:t>Classifier:</a:t>
            </a:r>
          </a:p>
          <a:p>
            <a:endParaRPr lang="en-US" sz="3600" dirty="0"/>
          </a:p>
          <a:p>
            <a:pPr marL="571500" indent="-571500">
              <a:buFontTx/>
              <a:buChar char="-"/>
            </a:pPr>
            <a:r>
              <a:rPr lang="en-US" sz="3600" dirty="0" smtClean="0"/>
              <a:t>Name of the classifier (KNN, LDA, SVM…)</a:t>
            </a:r>
          </a:p>
          <a:p>
            <a:pPr marL="571500" indent="-571500">
              <a:buFontTx/>
              <a:buChar char="-"/>
            </a:pPr>
            <a:r>
              <a:rPr lang="en-US" sz="3600" dirty="0" smtClean="0"/>
              <a:t>Options of the classifiers (k for KNN, kernel for SVM, etc…)</a:t>
            </a:r>
          </a:p>
        </p:txBody>
      </p:sp>
    </p:spTree>
    <p:extLst>
      <p:ext uri="{BB962C8B-B14F-4D97-AF65-F5344CB8AC3E}">
        <p14:creationId xmlns:p14="http://schemas.microsoft.com/office/powerpoint/2010/main" val="254016278"/>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6273" y="926086"/>
            <a:ext cx="9037727" cy="6309420"/>
          </a:xfrm>
          <a:prstGeom prst="rect">
            <a:avLst/>
          </a:prstGeom>
          <a:noFill/>
        </p:spPr>
        <p:txBody>
          <a:bodyPr wrap="square" rtlCol="0">
            <a:spAutoFit/>
          </a:bodyPr>
          <a:lstStyle/>
          <a:p>
            <a:pPr marL="742950" indent="-742950">
              <a:buAutoNum type="arabicPeriod" startAt="2"/>
            </a:pPr>
            <a:r>
              <a:rPr lang="en-US" sz="3600" dirty="0" smtClean="0"/>
              <a:t>SYNTAX (Training &amp; Testing)</a:t>
            </a:r>
          </a:p>
          <a:p>
            <a:pPr marL="742950" indent="-742950">
              <a:buAutoNum type="arabicPeriod" startAt="2"/>
            </a:pPr>
            <a:endParaRPr lang="en-US" sz="3600" dirty="0" smtClean="0"/>
          </a:p>
          <a:p>
            <a:pPr marL="742950" indent="-742950">
              <a:buAutoNum type="arabicPeriod" startAt="2"/>
            </a:pPr>
            <a:endParaRPr lang="en-US" sz="3600" dirty="0"/>
          </a:p>
          <a:p>
            <a:r>
              <a:rPr lang="en-US" sz="3600" dirty="0" smtClean="0"/>
              <a:t>ds = </a:t>
            </a:r>
            <a:r>
              <a:rPr lang="en-US" sz="3600" dirty="0" err="1" smtClean="0"/>
              <a:t>Bcl_</a:t>
            </a:r>
            <a:r>
              <a:rPr lang="en-US" sz="3600" i="1" dirty="0" err="1" smtClean="0"/>
              <a:t>name</a:t>
            </a:r>
            <a:r>
              <a:rPr lang="en-US" sz="3600" dirty="0" smtClean="0"/>
              <a:t>(</a:t>
            </a:r>
            <a:r>
              <a:rPr lang="en-US" sz="3600" dirty="0" err="1" smtClean="0"/>
              <a:t>X,d,Xt,options</a:t>
            </a:r>
            <a:r>
              <a:rPr lang="en-US" sz="3600" dirty="0" smtClean="0"/>
              <a:t>)</a:t>
            </a:r>
          </a:p>
          <a:p>
            <a:endParaRPr lang="en-US" sz="3600" dirty="0"/>
          </a:p>
          <a:p>
            <a:r>
              <a:rPr lang="en-US" sz="3600" dirty="0" smtClean="0"/>
              <a:t>Example 1:						Example 2:</a:t>
            </a:r>
          </a:p>
          <a:p>
            <a:r>
              <a:rPr lang="en-US" dirty="0" smtClean="0">
                <a:latin typeface="Courier"/>
                <a:cs typeface="Courier"/>
              </a:rPr>
              <a:t>% KNN with k = 5						% LDA with p = (1/4 3/4);</a:t>
            </a:r>
            <a:endParaRPr lang="en-US" dirty="0">
              <a:latin typeface="Courier"/>
              <a:cs typeface="Courier"/>
            </a:endParaRPr>
          </a:p>
          <a:p>
            <a:r>
              <a:rPr lang="en-US" dirty="0" err="1" smtClean="0">
                <a:latin typeface="Courier"/>
                <a:cs typeface="Courier"/>
              </a:rPr>
              <a:t>options.k</a:t>
            </a:r>
            <a:r>
              <a:rPr lang="en-US" dirty="0" smtClean="0">
                <a:latin typeface="Courier"/>
                <a:cs typeface="Courier"/>
              </a:rPr>
              <a:t> = 5;						</a:t>
            </a:r>
            <a:r>
              <a:rPr lang="en-US" dirty="0" err="1" smtClean="0">
                <a:latin typeface="Courier"/>
                <a:cs typeface="Courier"/>
              </a:rPr>
              <a:t>options.p</a:t>
            </a:r>
            <a:r>
              <a:rPr lang="en-US" dirty="0" smtClean="0">
                <a:latin typeface="Courier"/>
                <a:cs typeface="Courier"/>
              </a:rPr>
              <a:t> = [0.25 0.75];</a:t>
            </a:r>
          </a:p>
          <a:p>
            <a:r>
              <a:rPr lang="en-US" dirty="0" smtClean="0">
                <a:latin typeface="Courier"/>
                <a:cs typeface="Courier"/>
              </a:rPr>
              <a:t>ds = </a:t>
            </a:r>
            <a:r>
              <a:rPr lang="en-US" dirty="0" err="1" smtClean="0">
                <a:latin typeface="Courier"/>
                <a:cs typeface="Courier"/>
              </a:rPr>
              <a:t>Bcl_knn</a:t>
            </a:r>
            <a:r>
              <a:rPr lang="en-US" dirty="0" smtClean="0">
                <a:latin typeface="Courier"/>
                <a:cs typeface="Courier"/>
              </a:rPr>
              <a:t>(</a:t>
            </a:r>
            <a:r>
              <a:rPr lang="en-US" dirty="0" err="1" smtClean="0">
                <a:latin typeface="Courier"/>
                <a:cs typeface="Courier"/>
              </a:rPr>
              <a:t>X,d,Xt,options</a:t>
            </a:r>
            <a:r>
              <a:rPr lang="en-US" dirty="0" smtClean="0">
                <a:latin typeface="Courier"/>
                <a:cs typeface="Courier"/>
              </a:rPr>
              <a:t>);		ds = </a:t>
            </a:r>
            <a:r>
              <a:rPr lang="en-US" dirty="0" err="1" smtClean="0">
                <a:latin typeface="Courier"/>
                <a:cs typeface="Courier"/>
              </a:rPr>
              <a:t>Bcl_lda</a:t>
            </a:r>
            <a:r>
              <a:rPr lang="en-US" dirty="0" smtClean="0">
                <a:latin typeface="Courier"/>
                <a:cs typeface="Courier"/>
              </a:rPr>
              <a:t>(</a:t>
            </a:r>
            <a:r>
              <a:rPr lang="en-US" dirty="0" err="1" smtClean="0">
                <a:latin typeface="Courier"/>
                <a:cs typeface="Courier"/>
              </a:rPr>
              <a:t>X,d,Xt,options</a:t>
            </a:r>
            <a:r>
              <a:rPr lang="en-US" dirty="0" smtClean="0">
                <a:latin typeface="Courier"/>
                <a:cs typeface="Courier"/>
              </a:rPr>
              <a:t>);</a:t>
            </a:r>
          </a:p>
          <a:p>
            <a:endParaRPr lang="en-US" dirty="0">
              <a:latin typeface="Courier"/>
              <a:cs typeface="Courier"/>
            </a:endParaRPr>
          </a:p>
          <a:p>
            <a:r>
              <a:rPr lang="en-US" sz="2800" dirty="0" smtClean="0"/>
              <a:t>ds is a </a:t>
            </a:r>
            <a:r>
              <a:rPr lang="en-US" sz="2800" dirty="0" err="1" smtClean="0"/>
              <a:t>Nt</a:t>
            </a:r>
            <a:r>
              <a:rPr lang="en-US" sz="2800" dirty="0" smtClean="0"/>
              <a:t> x 1 vector with the classification of each testing sample. To compute the performance:</a:t>
            </a:r>
          </a:p>
          <a:p>
            <a:r>
              <a:rPr lang="en-US" dirty="0" smtClean="0">
                <a:latin typeface="Courier"/>
                <a:cs typeface="Courier"/>
              </a:rPr>
              <a:t>p = </a:t>
            </a:r>
            <a:r>
              <a:rPr lang="en-US" dirty="0" err="1" smtClean="0">
                <a:latin typeface="Courier"/>
                <a:cs typeface="Courier"/>
              </a:rPr>
              <a:t>Bev_performance</a:t>
            </a:r>
            <a:r>
              <a:rPr lang="en-US" dirty="0" smtClean="0">
                <a:latin typeface="Courier"/>
                <a:cs typeface="Courier"/>
              </a:rPr>
              <a:t>(</a:t>
            </a:r>
            <a:r>
              <a:rPr lang="en-US" dirty="0" err="1" smtClean="0">
                <a:latin typeface="Courier"/>
                <a:cs typeface="Courier"/>
              </a:rPr>
              <a:t>ds,dt</a:t>
            </a:r>
            <a:r>
              <a:rPr lang="en-US" dirty="0" smtClean="0">
                <a:latin typeface="Courier"/>
                <a:cs typeface="Courier"/>
              </a:rPr>
              <a:t>);</a:t>
            </a:r>
          </a:p>
          <a:p>
            <a:r>
              <a:rPr lang="en-US" sz="2800" dirty="0" smtClean="0"/>
              <a:t> </a:t>
            </a:r>
          </a:p>
          <a:p>
            <a:endParaRPr lang="en-US" dirty="0">
              <a:latin typeface="Courier"/>
              <a:cs typeface="Courier"/>
            </a:endParaRPr>
          </a:p>
        </p:txBody>
      </p:sp>
    </p:spTree>
    <p:extLst>
      <p:ext uri="{BB962C8B-B14F-4D97-AF65-F5344CB8AC3E}">
        <p14:creationId xmlns:p14="http://schemas.microsoft.com/office/powerpoint/2010/main" val="1159227507"/>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6273" y="789536"/>
            <a:ext cx="9037727" cy="4678204"/>
          </a:xfrm>
          <a:prstGeom prst="rect">
            <a:avLst/>
          </a:prstGeom>
          <a:noFill/>
        </p:spPr>
        <p:txBody>
          <a:bodyPr wrap="square" rtlCol="0">
            <a:spAutoFit/>
          </a:bodyPr>
          <a:lstStyle/>
          <a:p>
            <a:r>
              <a:rPr lang="en-US" sz="3600" dirty="0" smtClean="0"/>
              <a:t>3.	SYNTAX (Training only)</a:t>
            </a:r>
          </a:p>
          <a:p>
            <a:pPr marL="742950" indent="-742950">
              <a:buAutoNum type="arabicPeriod" startAt="2"/>
            </a:pPr>
            <a:endParaRPr lang="en-US" sz="3600" dirty="0" smtClean="0"/>
          </a:p>
          <a:p>
            <a:r>
              <a:rPr lang="en-US" sz="3600" dirty="0" smtClean="0"/>
              <a:t>op = </a:t>
            </a:r>
            <a:r>
              <a:rPr lang="en-US" sz="3600" dirty="0" err="1" smtClean="0"/>
              <a:t>Bcl_</a:t>
            </a:r>
            <a:r>
              <a:rPr lang="en-US" sz="3600" i="1" dirty="0" err="1" smtClean="0"/>
              <a:t>name</a:t>
            </a:r>
            <a:r>
              <a:rPr lang="en-US" sz="3600" dirty="0" smtClean="0"/>
              <a:t>(</a:t>
            </a:r>
            <a:r>
              <a:rPr lang="en-US" sz="3600" dirty="0" err="1" smtClean="0"/>
              <a:t>X,d,options</a:t>
            </a:r>
            <a:r>
              <a:rPr lang="en-US" sz="3600" dirty="0" smtClean="0"/>
              <a:t>)</a:t>
            </a:r>
          </a:p>
          <a:p>
            <a:endParaRPr lang="en-US" sz="3600" dirty="0"/>
          </a:p>
          <a:p>
            <a:r>
              <a:rPr lang="en-US" sz="3600" dirty="0" smtClean="0"/>
              <a:t>Example 1:						Example 2:</a:t>
            </a:r>
          </a:p>
          <a:p>
            <a:r>
              <a:rPr lang="en-US" dirty="0" smtClean="0">
                <a:latin typeface="Courier"/>
                <a:cs typeface="Courier"/>
              </a:rPr>
              <a:t>% KNN with k = 5						% LDA with p = (1/4 3/4);</a:t>
            </a:r>
            <a:endParaRPr lang="en-US" dirty="0">
              <a:latin typeface="Courier"/>
              <a:cs typeface="Courier"/>
            </a:endParaRPr>
          </a:p>
          <a:p>
            <a:r>
              <a:rPr lang="en-US" dirty="0" err="1" smtClean="0">
                <a:latin typeface="Courier"/>
                <a:cs typeface="Courier"/>
              </a:rPr>
              <a:t>options.k</a:t>
            </a:r>
            <a:r>
              <a:rPr lang="en-US" dirty="0" smtClean="0">
                <a:latin typeface="Courier"/>
                <a:cs typeface="Courier"/>
              </a:rPr>
              <a:t> = 5;						</a:t>
            </a:r>
            <a:r>
              <a:rPr lang="en-US" dirty="0" err="1" smtClean="0">
                <a:latin typeface="Courier"/>
                <a:cs typeface="Courier"/>
              </a:rPr>
              <a:t>options.p</a:t>
            </a:r>
            <a:r>
              <a:rPr lang="en-US" dirty="0" smtClean="0">
                <a:latin typeface="Courier"/>
                <a:cs typeface="Courier"/>
              </a:rPr>
              <a:t> = [0.25 0.75];</a:t>
            </a:r>
          </a:p>
          <a:p>
            <a:r>
              <a:rPr lang="en-US" dirty="0" smtClean="0">
                <a:latin typeface="Courier"/>
                <a:cs typeface="Courier"/>
              </a:rPr>
              <a:t>op = </a:t>
            </a:r>
            <a:r>
              <a:rPr lang="en-US" dirty="0" err="1" smtClean="0">
                <a:latin typeface="Courier"/>
                <a:cs typeface="Courier"/>
              </a:rPr>
              <a:t>Bcl_knn</a:t>
            </a:r>
            <a:r>
              <a:rPr lang="en-US" dirty="0" smtClean="0">
                <a:latin typeface="Courier"/>
                <a:cs typeface="Courier"/>
              </a:rPr>
              <a:t>(</a:t>
            </a:r>
            <a:r>
              <a:rPr lang="en-US" dirty="0" err="1" smtClean="0">
                <a:latin typeface="Courier"/>
                <a:cs typeface="Courier"/>
              </a:rPr>
              <a:t>X,d,options</a:t>
            </a:r>
            <a:r>
              <a:rPr lang="en-US" dirty="0" smtClean="0">
                <a:latin typeface="Courier"/>
                <a:cs typeface="Courier"/>
              </a:rPr>
              <a:t>);			op = </a:t>
            </a:r>
            <a:r>
              <a:rPr lang="en-US" dirty="0" err="1" smtClean="0">
                <a:latin typeface="Courier"/>
                <a:cs typeface="Courier"/>
              </a:rPr>
              <a:t>Bcl_lda</a:t>
            </a:r>
            <a:r>
              <a:rPr lang="en-US" dirty="0" smtClean="0">
                <a:latin typeface="Courier"/>
                <a:cs typeface="Courier"/>
              </a:rPr>
              <a:t>(</a:t>
            </a:r>
            <a:r>
              <a:rPr lang="en-US" dirty="0" err="1" smtClean="0">
                <a:latin typeface="Courier"/>
                <a:cs typeface="Courier"/>
              </a:rPr>
              <a:t>X,d</a:t>
            </a:r>
            <a:r>
              <a:rPr lang="en-US" dirty="0" smtClean="0">
                <a:latin typeface="Courier"/>
                <a:cs typeface="Courier"/>
              </a:rPr>
              <a:t>, options);</a:t>
            </a:r>
          </a:p>
          <a:p>
            <a:endParaRPr lang="en-US" dirty="0">
              <a:latin typeface="Courier"/>
              <a:cs typeface="Courier"/>
            </a:endParaRPr>
          </a:p>
          <a:p>
            <a:r>
              <a:rPr lang="en-US" sz="2800" dirty="0" smtClean="0"/>
              <a:t> </a:t>
            </a:r>
          </a:p>
          <a:p>
            <a:endParaRPr lang="en-US" dirty="0">
              <a:latin typeface="Courier"/>
              <a:cs typeface="Courier"/>
            </a:endParaRPr>
          </a:p>
        </p:txBody>
      </p:sp>
      <p:sp>
        <p:nvSpPr>
          <p:cNvPr id="2" name="TextBox 1"/>
          <p:cNvSpPr txBox="1"/>
          <p:nvPr/>
        </p:nvSpPr>
        <p:spPr>
          <a:xfrm>
            <a:off x="1717146" y="2455436"/>
            <a:ext cx="3089556" cy="646331"/>
          </a:xfrm>
          <a:prstGeom prst="rect">
            <a:avLst/>
          </a:prstGeom>
          <a:noFill/>
        </p:spPr>
        <p:txBody>
          <a:bodyPr wrap="square" rtlCol="0">
            <a:spAutoFit/>
          </a:bodyPr>
          <a:lstStyle/>
          <a:p>
            <a:pPr algn="ctr"/>
            <a:r>
              <a:rPr lang="en-US" dirty="0" smtClean="0"/>
              <a:t>All parameters of the classifier that were estimated</a:t>
            </a:r>
            <a:endParaRPr lang="en-US" dirty="0"/>
          </a:p>
        </p:txBody>
      </p:sp>
      <p:cxnSp>
        <p:nvCxnSpPr>
          <p:cNvPr id="5" name="Straight Arrow Connector 4"/>
          <p:cNvCxnSpPr>
            <a:endCxn id="2" idx="1"/>
          </p:cNvCxnSpPr>
          <p:nvPr/>
        </p:nvCxnSpPr>
        <p:spPr>
          <a:xfrm>
            <a:off x="1010500" y="2455436"/>
            <a:ext cx="706646" cy="3231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00030902"/>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6273" y="789536"/>
            <a:ext cx="9037727" cy="5509201"/>
          </a:xfrm>
          <a:prstGeom prst="rect">
            <a:avLst/>
          </a:prstGeom>
          <a:noFill/>
        </p:spPr>
        <p:txBody>
          <a:bodyPr wrap="square" rtlCol="0">
            <a:spAutoFit/>
          </a:bodyPr>
          <a:lstStyle/>
          <a:p>
            <a:r>
              <a:rPr lang="en-US" sz="3600" dirty="0"/>
              <a:t>4</a:t>
            </a:r>
            <a:r>
              <a:rPr lang="en-US" sz="3600" dirty="0" smtClean="0"/>
              <a:t>.	SYNTAX (Testing only)</a:t>
            </a:r>
          </a:p>
          <a:p>
            <a:pPr marL="742950" indent="-742950">
              <a:buAutoNum type="arabicPeriod" startAt="2"/>
            </a:pPr>
            <a:endParaRPr lang="en-US" sz="3600" dirty="0" smtClean="0"/>
          </a:p>
          <a:p>
            <a:r>
              <a:rPr lang="en-US" sz="3600" dirty="0" smtClean="0"/>
              <a:t>You need the parameters ‘op’ computed in last step.</a:t>
            </a:r>
          </a:p>
          <a:p>
            <a:r>
              <a:rPr lang="en-US" sz="3600" dirty="0" smtClean="0"/>
              <a:t>ds = </a:t>
            </a:r>
            <a:r>
              <a:rPr lang="en-US" sz="3600" dirty="0" err="1" smtClean="0"/>
              <a:t>Bcl_</a:t>
            </a:r>
            <a:r>
              <a:rPr lang="en-US" sz="3600" i="1" dirty="0" err="1" smtClean="0"/>
              <a:t>name</a:t>
            </a:r>
            <a:r>
              <a:rPr lang="en-US" sz="3600" dirty="0" smtClean="0"/>
              <a:t>(</a:t>
            </a:r>
            <a:r>
              <a:rPr lang="en-US" sz="3600" dirty="0" err="1" smtClean="0"/>
              <a:t>X</a:t>
            </a:r>
            <a:r>
              <a:rPr lang="en-US" sz="3600" dirty="0" err="1"/>
              <a:t>t</a:t>
            </a:r>
            <a:r>
              <a:rPr lang="en-US" sz="3600" dirty="0" err="1" smtClean="0"/>
              <a:t>,op</a:t>
            </a:r>
            <a:r>
              <a:rPr lang="en-US" sz="3600" dirty="0" smtClean="0"/>
              <a:t>)</a:t>
            </a:r>
          </a:p>
          <a:p>
            <a:endParaRPr lang="en-US" sz="3600" dirty="0"/>
          </a:p>
          <a:p>
            <a:r>
              <a:rPr lang="en-US" sz="3600" dirty="0" smtClean="0"/>
              <a:t>Example 1:						Example 2:</a:t>
            </a:r>
          </a:p>
          <a:p>
            <a:r>
              <a:rPr lang="en-US" dirty="0" smtClean="0">
                <a:latin typeface="Courier"/>
                <a:cs typeface="Courier"/>
              </a:rPr>
              <a:t>% KNN with k = 5						% LDA with p = (1/4 3/4);</a:t>
            </a:r>
            <a:endParaRPr lang="en-US" dirty="0">
              <a:latin typeface="Courier"/>
              <a:cs typeface="Courier"/>
            </a:endParaRPr>
          </a:p>
          <a:p>
            <a:r>
              <a:rPr lang="en-US" dirty="0" smtClean="0">
                <a:latin typeface="Courier"/>
                <a:cs typeface="Courier"/>
              </a:rPr>
              <a:t>ds = </a:t>
            </a:r>
            <a:r>
              <a:rPr lang="en-US" dirty="0" err="1" smtClean="0">
                <a:latin typeface="Courier"/>
                <a:cs typeface="Courier"/>
              </a:rPr>
              <a:t>Bcl_knn</a:t>
            </a:r>
            <a:r>
              <a:rPr lang="en-US" dirty="0" smtClean="0">
                <a:latin typeface="Courier"/>
                <a:cs typeface="Courier"/>
              </a:rPr>
              <a:t>(</a:t>
            </a:r>
            <a:r>
              <a:rPr lang="en-US" dirty="0" err="1" smtClean="0">
                <a:latin typeface="Courier"/>
                <a:cs typeface="Courier"/>
              </a:rPr>
              <a:t>Xt,op</a:t>
            </a:r>
            <a:r>
              <a:rPr lang="en-US" dirty="0" smtClean="0">
                <a:latin typeface="Courier"/>
                <a:cs typeface="Courier"/>
              </a:rPr>
              <a:t>);				op = </a:t>
            </a:r>
            <a:r>
              <a:rPr lang="en-US" dirty="0" err="1" smtClean="0">
                <a:latin typeface="Courier"/>
                <a:cs typeface="Courier"/>
              </a:rPr>
              <a:t>Bcl_lda</a:t>
            </a:r>
            <a:r>
              <a:rPr lang="en-US" dirty="0" smtClean="0">
                <a:latin typeface="Courier"/>
                <a:cs typeface="Courier"/>
              </a:rPr>
              <a:t>(</a:t>
            </a:r>
            <a:r>
              <a:rPr lang="en-US" dirty="0" err="1" smtClean="0">
                <a:latin typeface="Courier"/>
                <a:cs typeface="Courier"/>
              </a:rPr>
              <a:t>Xt,op</a:t>
            </a:r>
            <a:r>
              <a:rPr lang="en-US" dirty="0" smtClean="0">
                <a:latin typeface="Courier"/>
                <a:cs typeface="Courier"/>
              </a:rPr>
              <a:t>);</a:t>
            </a:r>
          </a:p>
          <a:p>
            <a:endParaRPr lang="en-US" dirty="0">
              <a:latin typeface="Courier"/>
              <a:cs typeface="Courier"/>
            </a:endParaRPr>
          </a:p>
          <a:p>
            <a:r>
              <a:rPr lang="en-US" sz="2800" dirty="0" smtClean="0"/>
              <a:t> </a:t>
            </a:r>
          </a:p>
          <a:p>
            <a:endParaRPr lang="en-US" dirty="0">
              <a:latin typeface="Courier"/>
              <a:cs typeface="Courier"/>
            </a:endParaRPr>
          </a:p>
        </p:txBody>
      </p:sp>
    </p:spTree>
    <p:extLst>
      <p:ext uri="{BB962C8B-B14F-4D97-AF65-F5344CB8AC3E}">
        <p14:creationId xmlns:p14="http://schemas.microsoft.com/office/powerpoint/2010/main" val="1897140170"/>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www.gtsav.gatech.edu/people/ffedele/cee3000/Fall08/CEE3000Fall08_files/matlab_logo.jpg"/>
          <p:cNvPicPr>
            <a:picLocks noChangeAspect="1" noChangeArrowheads="1"/>
          </p:cNvPicPr>
          <p:nvPr/>
        </p:nvPicPr>
        <p:blipFill>
          <a:blip r:embed="rId2"/>
          <a:srcRect/>
          <a:stretch>
            <a:fillRect/>
          </a:stretch>
        </p:blipFill>
        <p:spPr bwMode="auto">
          <a:xfrm>
            <a:off x="381000" y="880576"/>
            <a:ext cx="8305800" cy="5139224"/>
          </a:xfrm>
          <a:prstGeom prst="rect">
            <a:avLst/>
          </a:prstGeom>
          <a:noFill/>
        </p:spPr>
      </p:pic>
      <p:pic>
        <p:nvPicPr>
          <p:cNvPr id="2" name="Picture 5" descr="balu-mowgli">
            <a:hlinkClick r:id="rId3" action="ppaction://hlinkfile"/>
          </p:cNvPr>
          <p:cNvPicPr>
            <a:picLocks noChangeAspect="1" noChangeArrowheads="1"/>
          </p:cNvPicPr>
          <p:nvPr/>
        </p:nvPicPr>
        <p:blipFill>
          <a:blip r:embed="rId4"/>
          <a:srcRect/>
          <a:stretch>
            <a:fillRect/>
          </a:stretch>
        </p:blipFill>
        <p:spPr bwMode="auto">
          <a:xfrm rot="20038829">
            <a:off x="1737358" y="1163072"/>
            <a:ext cx="3236748" cy="2762796"/>
          </a:xfrm>
          <a:prstGeom prst="rect">
            <a:avLst/>
          </a:prstGeom>
          <a:noFill/>
        </p:spPr>
      </p:pic>
      <p:sp>
        <p:nvSpPr>
          <p:cNvPr id="7" name="Text Box 7">
            <a:hlinkClick r:id="rId3" action="ppaction://hlinkfile"/>
          </p:cNvPr>
          <p:cNvSpPr txBox="1">
            <a:spLocks noChangeArrowheads="1"/>
          </p:cNvSpPr>
          <p:nvPr/>
        </p:nvSpPr>
        <p:spPr bwMode="auto">
          <a:xfrm>
            <a:off x="5638800" y="5308937"/>
            <a:ext cx="2212657" cy="1015663"/>
          </a:xfrm>
          <a:prstGeom prst="rect">
            <a:avLst/>
          </a:prstGeom>
          <a:noFill/>
          <a:ln w="9525">
            <a:noFill/>
            <a:miter lim="800000"/>
            <a:headEnd/>
            <a:tailEnd/>
          </a:ln>
          <a:effectLst/>
        </p:spPr>
        <p:txBody>
          <a:bodyPr wrap="none">
            <a:spAutoFit/>
          </a:bodyPr>
          <a:lstStyle/>
          <a:p>
            <a:pPr algn="ctr"/>
            <a:r>
              <a:rPr lang="es-CL" sz="2800" dirty="0" err="1">
                <a:latin typeface="Trebuchet MS" pitchFamily="34" charset="0"/>
              </a:rPr>
              <a:t>Toolbox</a:t>
            </a:r>
            <a:r>
              <a:rPr lang="es-CL" sz="2800" dirty="0">
                <a:latin typeface="Trebuchet MS" pitchFamily="34" charset="0"/>
              </a:rPr>
              <a:t> </a:t>
            </a:r>
            <a:r>
              <a:rPr lang="es-CL" sz="2800" dirty="0" err="1" smtClean="0">
                <a:latin typeface="Trebuchet MS" pitchFamily="34" charset="0"/>
              </a:rPr>
              <a:t>Balu</a:t>
            </a:r>
            <a:endParaRPr lang="es-CL" sz="2800" dirty="0" smtClean="0">
              <a:latin typeface="Trebuchet MS" pitchFamily="34" charset="0"/>
            </a:endParaRPr>
          </a:p>
          <a:p>
            <a:pPr algn="ctr"/>
            <a:endParaRPr lang="es-CL" sz="1600" dirty="0">
              <a:latin typeface="Trebuchet MS" pitchFamily="34" charset="0"/>
            </a:endParaRPr>
          </a:p>
          <a:p>
            <a:pPr algn="ctr"/>
            <a:r>
              <a:rPr lang="es-CL" sz="1600" dirty="0" smtClean="0">
                <a:latin typeface="Trebuchet MS" pitchFamily="34" charset="0"/>
              </a:rPr>
              <a:t>© GRIMA</a:t>
            </a:r>
            <a:r>
              <a:rPr lang="es-CL" sz="1600" dirty="0">
                <a:latin typeface="Trebuchet MS" pitchFamily="34" charset="0"/>
              </a:rPr>
              <a:t>, </a:t>
            </a:r>
            <a:r>
              <a:rPr lang="es-CL" sz="1600" dirty="0" smtClean="0">
                <a:latin typeface="Trebuchet MS" pitchFamily="34" charset="0"/>
              </a:rPr>
              <a:t>DCC-UC</a:t>
            </a:r>
            <a:endParaRPr lang="es-ES" sz="1600" dirty="0">
              <a:latin typeface="Trebuchet MS" pitchFamily="34" charset="0"/>
            </a:endParaRPr>
          </a:p>
        </p:txBody>
      </p:sp>
      <p:sp>
        <p:nvSpPr>
          <p:cNvPr id="3" name="TextBox 2"/>
          <p:cNvSpPr txBox="1"/>
          <p:nvPr/>
        </p:nvSpPr>
        <p:spPr>
          <a:xfrm>
            <a:off x="4768404" y="6367262"/>
            <a:ext cx="3980577" cy="369332"/>
          </a:xfrm>
          <a:prstGeom prst="rect">
            <a:avLst/>
          </a:prstGeom>
          <a:noFill/>
        </p:spPr>
        <p:txBody>
          <a:bodyPr wrap="none" rtlCol="0">
            <a:spAutoFit/>
          </a:bodyPr>
          <a:lstStyle/>
          <a:p>
            <a:r>
              <a:rPr lang="en-US" dirty="0" smtClean="0"/>
              <a:t>http://</a:t>
            </a:r>
            <a:r>
              <a:rPr lang="en-US" dirty="0" err="1" smtClean="0"/>
              <a:t>dmery.ing.puc.cl</a:t>
            </a:r>
            <a:r>
              <a:rPr lang="en-US" dirty="0" smtClean="0"/>
              <a:t>/</a:t>
            </a:r>
            <a:r>
              <a:rPr lang="en-US" dirty="0" err="1" smtClean="0"/>
              <a:t>index.php</a:t>
            </a:r>
            <a:r>
              <a:rPr lang="en-US" dirty="0" smtClean="0"/>
              <a:t>/</a:t>
            </a:r>
            <a:r>
              <a:rPr lang="en-US" dirty="0" err="1" smtClean="0"/>
              <a:t>balu</a:t>
            </a:r>
            <a:r>
              <a:rPr lang="en-US" dirty="0" smtClean="0"/>
              <a:t>/</a:t>
            </a:r>
            <a:endParaRPr lang="en-US" dirty="0"/>
          </a:p>
        </p:txBody>
      </p:sp>
    </p:spTree>
    <p:extLst>
      <p:ext uri="{BB962C8B-B14F-4D97-AF65-F5344CB8AC3E}">
        <p14:creationId xmlns:p14="http://schemas.microsoft.com/office/powerpoint/2010/main" val="76195839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2000" fill="hold"/>
                                        <p:tgtEl>
                                          <p:spTgt spid="2050"/>
                                        </p:tgtEl>
                                        <p:attrNameLst>
                                          <p:attrName>ppt_x</p:attrName>
                                        </p:attrNameLst>
                                      </p:cBhvr>
                                      <p:tavLst>
                                        <p:tav tm="0">
                                          <p:val>
                                            <p:strVal val="1+#ppt_w/2"/>
                                          </p:val>
                                        </p:tav>
                                        <p:tav tm="100000">
                                          <p:val>
                                            <p:strVal val="#ppt_x"/>
                                          </p:val>
                                        </p:tav>
                                      </p:tavLst>
                                    </p:anim>
                                    <p:anim calcmode="lin" valueType="num">
                                      <p:cBhvr additive="base">
                                        <p:cTn id="8" dur="2000" fill="hold"/>
                                        <p:tgtEl>
                                          <p:spTgt spid="2050"/>
                                        </p:tgtEl>
                                        <p:attrNameLst>
                                          <p:attrName>ppt_y</p:attrName>
                                        </p:attrNameLst>
                                      </p:cBhvr>
                                      <p:tavLst>
                                        <p:tav tm="0">
                                          <p:val>
                                            <p:strVal val="#ppt_y"/>
                                          </p:val>
                                        </p:tav>
                                        <p:tav tm="100000">
                                          <p:val>
                                            <p:strVal val="#ppt_y"/>
                                          </p:val>
                                        </p:tav>
                                      </p:tavLst>
                                    </p:anim>
                                  </p:childTnLst>
                                </p:cTn>
                              </p:par>
                            </p:childTnLst>
                          </p:cTn>
                        </p:par>
                        <p:par>
                          <p:cTn id="9" fill="hold">
                            <p:stCondLst>
                              <p:cond delay="20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Toolbox </a:t>
            </a:r>
            <a:r>
              <a:rPr lang="en-US" dirty="0" err="1" smtClean="0"/>
              <a:t>Balu</a:t>
            </a:r>
            <a:endParaRPr lang="en-US" dirty="0"/>
          </a:p>
        </p:txBody>
      </p:sp>
      <p:sp>
        <p:nvSpPr>
          <p:cNvPr id="4" name="TextBox 3"/>
          <p:cNvSpPr txBox="1"/>
          <p:nvPr/>
        </p:nvSpPr>
        <p:spPr>
          <a:xfrm>
            <a:off x="1010501" y="2567057"/>
            <a:ext cx="7551438" cy="2308324"/>
          </a:xfrm>
          <a:prstGeom prst="rect">
            <a:avLst/>
          </a:prstGeom>
          <a:noFill/>
        </p:spPr>
        <p:txBody>
          <a:bodyPr wrap="square" rtlCol="0">
            <a:spAutoFit/>
          </a:bodyPr>
          <a:lstStyle/>
          <a:p>
            <a:r>
              <a:rPr lang="en-US" dirty="0"/>
              <a:t>More than 200 functions for image processing, feature extraction, feature transformation, feature analysis, feature selection, data selection and generation, classification, clustering, performance </a:t>
            </a:r>
            <a:r>
              <a:rPr lang="en-US" dirty="0" smtClean="0"/>
              <a:t>evaluation</a:t>
            </a:r>
            <a:r>
              <a:rPr lang="en-US" dirty="0"/>
              <a:t>, multiple-view analysis, image sequence processing and tracking with geometrical constraints, see examples</a:t>
            </a:r>
            <a:r>
              <a:rPr lang="en-US" dirty="0" smtClean="0"/>
              <a:t>.</a:t>
            </a:r>
          </a:p>
          <a:p>
            <a:endParaRPr lang="en-US" dirty="0"/>
          </a:p>
          <a:p>
            <a:endParaRPr lang="en-US" dirty="0" smtClean="0"/>
          </a:p>
          <a:p>
            <a:r>
              <a:rPr lang="en-US" dirty="0" smtClean="0">
                <a:hlinkClick r:id="rId2"/>
              </a:rPr>
              <a:t>http://dmery.ing.puc.cl/index.php/balu/</a:t>
            </a:r>
            <a:r>
              <a:rPr lang="en-US" dirty="0" smtClean="0"/>
              <a:t> </a:t>
            </a:r>
            <a:endParaRPr lang="en-US" dirty="0"/>
          </a:p>
        </p:txBody>
      </p:sp>
      <p:pic>
        <p:nvPicPr>
          <p:cNvPr id="5" name="Picture 2" descr="http://www.gtsav.gatech.edu/people/ffedele/cee3000/Fall08/CEE3000Fall08_files/matlab_logo.jpg"/>
          <p:cNvPicPr>
            <a:picLocks noChangeAspect="1" noChangeArrowheads="1"/>
          </p:cNvPicPr>
          <p:nvPr/>
        </p:nvPicPr>
        <p:blipFill>
          <a:blip r:embed="rId3"/>
          <a:srcRect/>
          <a:stretch>
            <a:fillRect/>
          </a:stretch>
        </p:blipFill>
        <p:spPr bwMode="auto">
          <a:xfrm>
            <a:off x="7160277" y="0"/>
            <a:ext cx="1997378" cy="1235880"/>
          </a:xfrm>
          <a:prstGeom prst="rect">
            <a:avLst/>
          </a:prstGeom>
          <a:noFill/>
        </p:spPr>
      </p:pic>
    </p:spTree>
    <p:extLst>
      <p:ext uri="{BB962C8B-B14F-4D97-AF65-F5344CB8AC3E}">
        <p14:creationId xmlns:p14="http://schemas.microsoft.com/office/powerpoint/2010/main" val="229230727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Collaboration</a:t>
            </a:r>
            <a:endParaRPr lang="en-US" dirty="0"/>
          </a:p>
        </p:txBody>
      </p:sp>
      <p:sp>
        <p:nvSpPr>
          <p:cNvPr id="4" name="TextBox 3"/>
          <p:cNvSpPr txBox="1"/>
          <p:nvPr/>
        </p:nvSpPr>
        <p:spPr>
          <a:xfrm>
            <a:off x="682770" y="1324449"/>
            <a:ext cx="8193243" cy="5262980"/>
          </a:xfrm>
          <a:prstGeom prst="rect">
            <a:avLst/>
          </a:prstGeom>
          <a:noFill/>
        </p:spPr>
        <p:txBody>
          <a:bodyPr wrap="square" rtlCol="0">
            <a:spAutoFit/>
          </a:bodyPr>
          <a:lstStyle/>
          <a:p>
            <a:pPr algn="ctr"/>
            <a:r>
              <a:rPr lang="en-US" sz="1600" dirty="0"/>
              <a:t>Many improvements and codes were developed by:</a:t>
            </a:r>
          </a:p>
          <a:p>
            <a:pPr algn="ctr"/>
            <a:endParaRPr lang="en-US" sz="1600" dirty="0"/>
          </a:p>
          <a:p>
            <a:pPr algn="ctr"/>
            <a:r>
              <a:rPr lang="en-US" sz="1600" dirty="0" err="1"/>
              <a:t>Sandipan</a:t>
            </a:r>
            <a:r>
              <a:rPr lang="en-US" sz="1600" dirty="0"/>
              <a:t> Banerjee</a:t>
            </a:r>
          </a:p>
          <a:p>
            <a:pPr algn="ctr"/>
            <a:r>
              <a:rPr lang="en-US" sz="1600" dirty="0"/>
              <a:t>Patricio Cordero</a:t>
            </a:r>
          </a:p>
          <a:p>
            <a:pPr algn="ctr"/>
            <a:r>
              <a:rPr lang="en-US" sz="1600" dirty="0"/>
              <a:t>Esteban </a:t>
            </a:r>
            <a:r>
              <a:rPr lang="en-US" sz="1600" dirty="0" err="1"/>
              <a:t>Cortázar</a:t>
            </a:r>
            <a:endParaRPr lang="en-US" sz="1600" dirty="0"/>
          </a:p>
          <a:p>
            <a:pPr algn="ctr"/>
            <a:r>
              <a:rPr lang="en-US" sz="1600" dirty="0"/>
              <a:t>Rodrigo González</a:t>
            </a:r>
          </a:p>
          <a:p>
            <a:pPr algn="ctr"/>
            <a:r>
              <a:rPr lang="en-US" sz="1600" dirty="0"/>
              <a:t>James </a:t>
            </a:r>
            <a:r>
              <a:rPr lang="en-US" sz="1600" dirty="0" err="1"/>
              <a:t>Kapaldo</a:t>
            </a:r>
            <a:endParaRPr lang="en-US" sz="1600" dirty="0"/>
          </a:p>
          <a:p>
            <a:pPr algn="ctr"/>
            <a:r>
              <a:rPr lang="en-US" sz="1600" dirty="0"/>
              <a:t>German </a:t>
            </a:r>
            <a:r>
              <a:rPr lang="en-US" sz="1600" dirty="0" err="1"/>
              <a:t>Larrain</a:t>
            </a:r>
            <a:endParaRPr lang="en-US" sz="1600" dirty="0"/>
          </a:p>
          <a:p>
            <a:pPr algn="ctr"/>
            <a:r>
              <a:rPr lang="en-US" sz="1600" dirty="0"/>
              <a:t>Gabriel </a:t>
            </a:r>
            <a:r>
              <a:rPr lang="en-US" sz="1600" dirty="0" err="1"/>
              <a:t>Leiva</a:t>
            </a:r>
            <a:endParaRPr lang="en-US" sz="1600" dirty="0"/>
          </a:p>
          <a:p>
            <a:pPr algn="ctr"/>
            <a:r>
              <a:rPr lang="en-US" sz="1600" dirty="0"/>
              <a:t>Daniel </a:t>
            </a:r>
            <a:r>
              <a:rPr lang="en-US" sz="1600" dirty="0" err="1"/>
              <a:t>Maturana</a:t>
            </a:r>
            <a:endParaRPr lang="en-US" sz="1600" dirty="0"/>
          </a:p>
          <a:p>
            <a:pPr algn="ctr"/>
            <a:r>
              <a:rPr lang="en-US" sz="1600" dirty="0"/>
              <a:t>Carlos Mena</a:t>
            </a:r>
          </a:p>
          <a:p>
            <a:pPr algn="ctr"/>
            <a:r>
              <a:rPr lang="en-US" sz="1600" dirty="0"/>
              <a:t>Cristobal </a:t>
            </a:r>
            <a:r>
              <a:rPr lang="en-US" sz="1600" dirty="0" err="1"/>
              <a:t>Moenne</a:t>
            </a:r>
            <a:endParaRPr lang="en-US" sz="1600" dirty="0"/>
          </a:p>
          <a:p>
            <a:pPr algn="ctr"/>
            <a:r>
              <a:rPr lang="en-US" sz="1600" dirty="0" err="1"/>
              <a:t>Germán</a:t>
            </a:r>
            <a:r>
              <a:rPr lang="en-US" sz="1600" dirty="0"/>
              <a:t> </a:t>
            </a:r>
            <a:r>
              <a:rPr lang="en-US" sz="1600" dirty="0" err="1" smtClean="0"/>
              <a:t>Mondragón</a:t>
            </a:r>
            <a:endParaRPr lang="en-US" sz="1600" dirty="0" smtClean="0"/>
          </a:p>
          <a:p>
            <a:pPr algn="ctr"/>
            <a:r>
              <a:rPr lang="en-US" sz="1600" dirty="0" smtClean="0"/>
              <a:t>Diego </a:t>
            </a:r>
            <a:r>
              <a:rPr lang="en-US" sz="1600" dirty="0" err="1" smtClean="0"/>
              <a:t>Patiño</a:t>
            </a:r>
            <a:endParaRPr lang="en-US" sz="1600" dirty="0"/>
          </a:p>
          <a:p>
            <a:pPr algn="ctr"/>
            <a:r>
              <a:rPr lang="en-US" sz="1600" dirty="0"/>
              <a:t>Christian </a:t>
            </a:r>
            <a:r>
              <a:rPr lang="en-US" sz="1600" dirty="0" err="1"/>
              <a:t>Pieringer</a:t>
            </a:r>
            <a:endParaRPr lang="en-US" sz="1600" dirty="0"/>
          </a:p>
          <a:p>
            <a:pPr algn="ctr"/>
            <a:r>
              <a:rPr lang="en-US" sz="1600" dirty="0"/>
              <a:t>Vladimir </a:t>
            </a:r>
            <a:r>
              <a:rPr lang="en-US" sz="1600" dirty="0" err="1"/>
              <a:t>Riffo</a:t>
            </a:r>
            <a:endParaRPr lang="en-US" sz="1600" dirty="0"/>
          </a:p>
          <a:p>
            <a:pPr algn="ctr"/>
            <a:r>
              <a:rPr lang="en-US" sz="1600" dirty="0"/>
              <a:t>Alvaro Soto</a:t>
            </a:r>
          </a:p>
          <a:p>
            <a:pPr algn="ctr"/>
            <a:r>
              <a:rPr lang="en-US" sz="1600" dirty="0"/>
              <a:t>Gabriel </a:t>
            </a:r>
            <a:r>
              <a:rPr lang="en-US" sz="1600" dirty="0" err="1"/>
              <a:t>Tejeda</a:t>
            </a:r>
            <a:endParaRPr lang="en-US" sz="1600" dirty="0"/>
          </a:p>
          <a:p>
            <a:pPr algn="ctr"/>
            <a:r>
              <a:rPr lang="en-US" sz="1600" dirty="0"/>
              <a:t>Irene </a:t>
            </a:r>
            <a:r>
              <a:rPr lang="en-US" sz="1600" dirty="0" err="1" smtClean="0"/>
              <a:t>Zuccar</a:t>
            </a:r>
            <a:r>
              <a:rPr lang="en-US" sz="1600" dirty="0" smtClean="0"/>
              <a:t>      </a:t>
            </a:r>
          </a:p>
          <a:p>
            <a:pPr algn="ctr"/>
            <a:r>
              <a:rPr lang="en-US" sz="1600" dirty="0" smtClean="0"/>
              <a:t>                                 </a:t>
            </a:r>
          </a:p>
          <a:p>
            <a:pPr algn="ctr"/>
            <a:r>
              <a:rPr lang="en-US" sz="1600" dirty="0" smtClean="0"/>
              <a:t>If </a:t>
            </a:r>
            <a:r>
              <a:rPr lang="en-US" sz="1600" dirty="0"/>
              <a:t>you want to collaborate please send me an </a:t>
            </a:r>
            <a:r>
              <a:rPr lang="en-US" sz="1600" dirty="0" smtClean="0"/>
              <a:t>e-mail</a:t>
            </a:r>
            <a:endParaRPr lang="en-US" sz="1600" dirty="0"/>
          </a:p>
        </p:txBody>
      </p:sp>
    </p:spTree>
    <p:extLst>
      <p:ext uri="{BB962C8B-B14F-4D97-AF65-F5344CB8AC3E}">
        <p14:creationId xmlns:p14="http://schemas.microsoft.com/office/powerpoint/2010/main" val="209532488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Copyright</a:t>
            </a:r>
            <a:endParaRPr lang="en-US" dirty="0"/>
          </a:p>
        </p:txBody>
      </p:sp>
      <p:sp>
        <p:nvSpPr>
          <p:cNvPr id="3" name="Content Placeholder 2"/>
          <p:cNvSpPr>
            <a:spLocks noGrp="1"/>
          </p:cNvSpPr>
          <p:nvPr>
            <p:ph idx="1"/>
          </p:nvPr>
        </p:nvSpPr>
        <p:spPr>
          <a:xfrm>
            <a:off x="407718" y="1600200"/>
            <a:ext cx="8229600" cy="4525963"/>
          </a:xfrm>
        </p:spPr>
        <p:txBody>
          <a:bodyPr>
            <a:noAutofit/>
          </a:bodyPr>
          <a:lstStyle/>
          <a:p>
            <a:pPr marL="0" indent="0">
              <a:buNone/>
            </a:pPr>
            <a:r>
              <a:rPr lang="en-US" sz="1200" dirty="0" smtClean="0"/>
              <a:t>Copyright </a:t>
            </a:r>
            <a:r>
              <a:rPr lang="en-US" sz="1200" dirty="0"/>
              <a:t>2007-</a:t>
            </a:r>
            <a:r>
              <a:rPr lang="en-US" sz="1200" dirty="0" smtClean="0"/>
              <a:t>2015 </a:t>
            </a:r>
            <a:r>
              <a:rPr lang="en-US" sz="1200" dirty="0"/>
              <a:t>by</a:t>
            </a:r>
            <a:r>
              <a:rPr lang="en-US" sz="1200" b="1" dirty="0">
                <a:hlinkClick r:id="rId2"/>
              </a:rPr>
              <a:t> Group of Machine Intelligence (GRIMA)</a:t>
            </a:r>
            <a:r>
              <a:rPr lang="en-US" sz="1200" dirty="0">
                <a:hlinkClick r:id="rId2"/>
              </a:rPr>
              <a:t>,</a:t>
            </a:r>
            <a:r>
              <a:rPr lang="en-US" sz="1200" b="1" dirty="0">
                <a:hlinkClick r:id="rId3"/>
              </a:rPr>
              <a:t> Department of Computer Science</a:t>
            </a:r>
            <a:r>
              <a:rPr lang="en-US" sz="1200" dirty="0">
                <a:hlinkClick r:id="rId3"/>
              </a:rPr>
              <a:t>, </a:t>
            </a:r>
            <a:r>
              <a:rPr lang="en-US" sz="1200" b="1" dirty="0">
                <a:hlinkClick r:id="rId4"/>
              </a:rPr>
              <a:t>Universidad Catolica - Chile</a:t>
            </a:r>
            <a:endParaRPr lang="en-US" sz="1200" dirty="0">
              <a:hlinkClick r:id="rId4"/>
            </a:endParaRPr>
          </a:p>
          <a:p>
            <a:pPr marL="0" indent="0">
              <a:buNone/>
            </a:pPr>
            <a:r>
              <a:rPr lang="en-US" sz="1200" dirty="0"/>
              <a:t>All rights reserved. This work is licensed under a </a:t>
            </a:r>
            <a:r>
              <a:rPr lang="en-US" sz="1200" b="1" dirty="0">
                <a:hlinkClick r:id="rId5"/>
              </a:rPr>
              <a:t>Creative Commons Attribution-Noncommercial-Share Alike 2.5 Generic License</a:t>
            </a:r>
            <a:r>
              <a:rPr lang="en-US" sz="1200" dirty="0">
                <a:hlinkClick r:id="rId5"/>
              </a:rPr>
              <a:t>.</a:t>
            </a:r>
          </a:p>
          <a:p>
            <a:pPr marL="0" indent="0">
              <a:buNone/>
            </a:pPr>
            <a:r>
              <a:rPr lang="en-US" sz="1200" dirty="0"/>
              <a:t>  </a:t>
            </a:r>
          </a:p>
          <a:p>
            <a:pPr marL="0" indent="0">
              <a:buNone/>
            </a:pPr>
            <a:r>
              <a:rPr lang="en-US" sz="1200" dirty="0"/>
              <a:t>Permission to use, copy, or modify these programs and their documentation for educational and research purposes only and without fee is hereby granted, provided that this copyright notice appears on all copies and supporting documentation.  For any other uses of this software, in original or modified form, including but not limited to distribution in whole or in part, specific prior permission must be obtained from </a:t>
            </a:r>
            <a:r>
              <a:rPr lang="en-US" sz="1200" dirty="0" err="1"/>
              <a:t>Pontificia</a:t>
            </a:r>
            <a:r>
              <a:rPr lang="en-US" sz="1200" dirty="0"/>
              <a:t> Universidad </a:t>
            </a:r>
            <a:r>
              <a:rPr lang="en-US" sz="1200" dirty="0" err="1"/>
              <a:t>Catolica</a:t>
            </a:r>
            <a:r>
              <a:rPr lang="en-US" sz="1200" dirty="0"/>
              <a:t> de Chile.  These programs shall not be used, rewritten, or adapted as the basis of a commercial software or hardware product without first obtaining appropriate licenses from the </a:t>
            </a:r>
            <a:r>
              <a:rPr lang="en-US" sz="1200" dirty="0" err="1"/>
              <a:t>Pontificia</a:t>
            </a:r>
            <a:r>
              <a:rPr lang="en-US" sz="1200" dirty="0"/>
              <a:t> Universidad </a:t>
            </a:r>
            <a:r>
              <a:rPr lang="en-US" sz="1200" dirty="0" err="1"/>
              <a:t>Catolica</a:t>
            </a:r>
            <a:r>
              <a:rPr lang="en-US" sz="1200" dirty="0"/>
              <a:t> de Chile.  </a:t>
            </a:r>
            <a:r>
              <a:rPr lang="en-US" sz="1200" dirty="0" err="1"/>
              <a:t>Pontificia</a:t>
            </a:r>
            <a:r>
              <a:rPr lang="en-US" sz="1200" dirty="0"/>
              <a:t> Universidad </a:t>
            </a:r>
            <a:r>
              <a:rPr lang="en-US" sz="1200" dirty="0" err="1"/>
              <a:t>Catolica</a:t>
            </a:r>
            <a:r>
              <a:rPr lang="en-US" sz="1200" dirty="0"/>
              <a:t> de Chile makes no representations about the suitability of this software for any purpose.  It is provided "as is" without express or implied warranty.</a:t>
            </a:r>
          </a:p>
          <a:p>
            <a:pPr marL="0" indent="0">
              <a:buNone/>
            </a:pPr>
            <a:endParaRPr lang="en-US" sz="1200" dirty="0"/>
          </a:p>
          <a:p>
            <a:pPr marL="0" indent="0">
              <a:buNone/>
            </a:pPr>
            <a:r>
              <a:rPr lang="en-US" sz="1200" dirty="0"/>
              <a:t>NOTES:</a:t>
            </a:r>
          </a:p>
          <a:p>
            <a:pPr marL="0" indent="0">
              <a:buNone/>
            </a:pPr>
            <a:r>
              <a:rPr lang="en-US" sz="1200" dirty="0"/>
              <a:t>Certain </a:t>
            </a:r>
            <a:r>
              <a:rPr lang="en-US" sz="1200" dirty="0" err="1"/>
              <a:t>Balu</a:t>
            </a:r>
            <a:r>
              <a:rPr lang="en-US" sz="1200" dirty="0"/>
              <a:t> functions use commands of the followings toolboxes: </a:t>
            </a:r>
            <a:r>
              <a:rPr lang="en-US" sz="1200" b="1" dirty="0">
                <a:hlinkClick r:id="rId6"/>
              </a:rPr>
              <a:t>VLFeat</a:t>
            </a:r>
            <a:r>
              <a:rPr lang="en-US" sz="1200" dirty="0">
                <a:hlinkClick r:id="rId6"/>
              </a:rPr>
              <a:t>, </a:t>
            </a:r>
            <a:r>
              <a:rPr lang="en-US" sz="1200" b="1" dirty="0">
                <a:hlinkClick r:id="rId7"/>
              </a:rPr>
              <a:t>Image Processing</a:t>
            </a:r>
            <a:r>
              <a:rPr lang="en-US" sz="1200" dirty="0">
                <a:hlinkClick r:id="rId7"/>
              </a:rPr>
              <a:t>, </a:t>
            </a:r>
            <a:r>
              <a:rPr lang="en-US" sz="1200" b="1" dirty="0">
                <a:hlinkClick r:id="rId7"/>
              </a:rPr>
              <a:t>Bioinformatics</a:t>
            </a:r>
            <a:r>
              <a:rPr lang="en-US" sz="1200" dirty="0">
                <a:hlinkClick r:id="rId7"/>
              </a:rPr>
              <a:t>, and </a:t>
            </a:r>
            <a:r>
              <a:rPr lang="en-US" sz="1200" b="1" dirty="0">
                <a:hlinkClick r:id="rId7"/>
              </a:rPr>
              <a:t>Neural Netowrks</a:t>
            </a:r>
            <a:r>
              <a:rPr lang="en-US" sz="1200" dirty="0">
                <a:hlinkClick r:id="rId7"/>
              </a:rPr>
              <a:t>. It is necessary to install this toolboxes if you want to use these Balu functions.</a:t>
            </a:r>
          </a:p>
          <a:p>
            <a:pPr marL="0" indent="0">
              <a:buNone/>
            </a:pPr>
            <a:r>
              <a:rPr lang="en-US" sz="1200" dirty="0"/>
              <a:t>Certain neural network functions were implemented based on </a:t>
            </a:r>
            <a:r>
              <a:rPr lang="en-US" sz="1200" b="1" dirty="0">
                <a:hlinkClick r:id="rId8"/>
              </a:rPr>
              <a:t>NetLab Toolbox</a:t>
            </a:r>
            <a:r>
              <a:rPr lang="en-US" sz="1200" dirty="0">
                <a:hlinkClick r:id="rId8"/>
              </a:rPr>
              <a:t>:  (c) 1996-2001, Ian T. Nabney, All rights reserved. Nabney, I.T. (2003): Netlab: Algorithms for Pattern Recognition, Advances in Pattern Recognition, Springer.</a:t>
            </a:r>
          </a:p>
          <a:p>
            <a:pPr marL="0" indent="0">
              <a:buNone/>
            </a:pPr>
            <a:r>
              <a:rPr lang="en-US" sz="1200" dirty="0"/>
              <a:t>Certain Local Binary Patterns functions were implemented based on code written by </a:t>
            </a:r>
            <a:r>
              <a:rPr lang="en-US" sz="1200" dirty="0" err="1"/>
              <a:t>Heikkila</a:t>
            </a:r>
            <a:r>
              <a:rPr lang="en-US" sz="1200" dirty="0"/>
              <a:t> &amp; </a:t>
            </a:r>
            <a:r>
              <a:rPr lang="en-US" sz="1200" dirty="0" err="1"/>
              <a:t>Ahonen</a:t>
            </a:r>
            <a:r>
              <a:rPr lang="en-US" sz="1200" dirty="0"/>
              <a:t> (see </a:t>
            </a:r>
            <a:r>
              <a:rPr lang="en-US" sz="1200" b="1" dirty="0">
                <a:hlinkClick r:id="rId9"/>
              </a:rPr>
              <a:t>http://www.cse.oulu.fi/MVG/Research/LBP</a:t>
            </a:r>
            <a:r>
              <a:rPr lang="en-US" sz="1200" dirty="0">
                <a:hlinkClick r:id="rId9"/>
              </a:rPr>
              <a:t>) all rights reserved.</a:t>
            </a:r>
          </a:p>
          <a:p>
            <a:pPr marL="0" indent="0">
              <a:buNone/>
            </a:pPr>
            <a:r>
              <a:rPr lang="en-US" sz="1200" dirty="0"/>
              <a:t>Partial Least Squares Regression was implemented based on code developed by </a:t>
            </a:r>
            <a:r>
              <a:rPr lang="en-US" sz="1200" dirty="0" err="1"/>
              <a:t>Gelady</a:t>
            </a:r>
            <a:r>
              <a:rPr lang="en-US" sz="1200" dirty="0"/>
              <a:t> (see </a:t>
            </a:r>
            <a:r>
              <a:rPr lang="en-US" sz="1200" b="1" dirty="0">
                <a:hlinkClick r:id="rId10"/>
              </a:rPr>
              <a:t>http://www.cdpcenter.org/files/plsr</a:t>
            </a:r>
            <a:r>
              <a:rPr lang="en-US" sz="1200" dirty="0">
                <a:hlinkClick r:id="rId10"/>
              </a:rPr>
              <a:t> ).</a:t>
            </a:r>
            <a:endParaRPr lang="en-US" sz="1200" dirty="0"/>
          </a:p>
        </p:txBody>
      </p:sp>
    </p:spTree>
    <p:extLst>
      <p:ext uri="{BB962C8B-B14F-4D97-AF65-F5344CB8AC3E}">
        <p14:creationId xmlns:p14="http://schemas.microsoft.com/office/powerpoint/2010/main" val="255563976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5-09-22 at 9.16.0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20700"/>
            <a:ext cx="9144000" cy="5802135"/>
          </a:xfrm>
          <a:prstGeom prst="rect">
            <a:avLst/>
          </a:prstGeom>
        </p:spPr>
      </p:pic>
      <p:sp>
        <p:nvSpPr>
          <p:cNvPr id="5" name="Rectangle 4"/>
          <p:cNvSpPr/>
          <p:nvPr/>
        </p:nvSpPr>
        <p:spPr>
          <a:xfrm>
            <a:off x="5381625" y="5889625"/>
            <a:ext cx="1254125" cy="43321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0849942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883109912"/>
              </p:ext>
            </p:extLst>
          </p:nvPr>
        </p:nvGraphicFramePr>
        <p:xfrm>
          <a:off x="301625" y="428625"/>
          <a:ext cx="8699500" cy="631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5207000" y="444500"/>
            <a:ext cx="1449811" cy="276999"/>
          </a:xfrm>
          <a:prstGeom prst="rect">
            <a:avLst/>
          </a:prstGeom>
          <a:noFill/>
        </p:spPr>
        <p:txBody>
          <a:bodyPr wrap="none" rtlCol="0">
            <a:spAutoFit/>
          </a:bodyPr>
          <a:lstStyle/>
          <a:p>
            <a:r>
              <a:rPr lang="en-US" sz="1200" dirty="0" smtClean="0"/>
              <a:t>IMAGE PROCESSING</a:t>
            </a:r>
            <a:endParaRPr lang="en-US" sz="1200" dirty="0"/>
          </a:p>
        </p:txBody>
      </p:sp>
      <p:sp>
        <p:nvSpPr>
          <p:cNvPr id="6" name="TextBox 5"/>
          <p:cNvSpPr txBox="1"/>
          <p:nvPr/>
        </p:nvSpPr>
        <p:spPr>
          <a:xfrm>
            <a:off x="7026275" y="1231900"/>
            <a:ext cx="1586417" cy="276999"/>
          </a:xfrm>
          <a:prstGeom prst="rect">
            <a:avLst/>
          </a:prstGeom>
          <a:noFill/>
        </p:spPr>
        <p:txBody>
          <a:bodyPr wrap="none" rtlCol="0">
            <a:spAutoFit/>
          </a:bodyPr>
          <a:lstStyle/>
          <a:p>
            <a:r>
              <a:rPr lang="en-US" sz="1200" dirty="0" smtClean="0"/>
              <a:t>FEATURE EXTRACTION</a:t>
            </a:r>
            <a:endParaRPr lang="en-US" sz="1200" dirty="0"/>
          </a:p>
        </p:txBody>
      </p:sp>
      <p:sp>
        <p:nvSpPr>
          <p:cNvPr id="7" name="TextBox 6"/>
          <p:cNvSpPr txBox="1"/>
          <p:nvPr/>
        </p:nvSpPr>
        <p:spPr>
          <a:xfrm>
            <a:off x="7557583" y="2479675"/>
            <a:ext cx="1469498" cy="276999"/>
          </a:xfrm>
          <a:prstGeom prst="rect">
            <a:avLst/>
          </a:prstGeom>
          <a:noFill/>
        </p:spPr>
        <p:txBody>
          <a:bodyPr wrap="none" rtlCol="0">
            <a:spAutoFit/>
          </a:bodyPr>
          <a:lstStyle/>
          <a:p>
            <a:r>
              <a:rPr lang="en-US" sz="1200" dirty="0" smtClean="0"/>
              <a:t>FEATURE SELECTION</a:t>
            </a:r>
            <a:endParaRPr lang="en-US" sz="1200" dirty="0"/>
          </a:p>
        </p:txBody>
      </p:sp>
      <p:sp>
        <p:nvSpPr>
          <p:cNvPr id="8" name="TextBox 7"/>
          <p:cNvSpPr txBox="1"/>
          <p:nvPr/>
        </p:nvSpPr>
        <p:spPr>
          <a:xfrm>
            <a:off x="7182377" y="4225151"/>
            <a:ext cx="1996159" cy="276999"/>
          </a:xfrm>
          <a:prstGeom prst="rect">
            <a:avLst/>
          </a:prstGeom>
          <a:noFill/>
        </p:spPr>
        <p:txBody>
          <a:bodyPr wrap="none" rtlCol="0">
            <a:spAutoFit/>
          </a:bodyPr>
          <a:lstStyle/>
          <a:p>
            <a:r>
              <a:rPr lang="en-US" sz="1200" dirty="0" smtClean="0"/>
              <a:t>FEATURE TRANSFORMATION</a:t>
            </a:r>
            <a:endParaRPr lang="en-US" sz="1200" dirty="0"/>
          </a:p>
        </p:txBody>
      </p:sp>
      <p:sp>
        <p:nvSpPr>
          <p:cNvPr id="9" name="TextBox 8"/>
          <p:cNvSpPr txBox="1"/>
          <p:nvPr/>
        </p:nvSpPr>
        <p:spPr>
          <a:xfrm>
            <a:off x="6184297" y="6155551"/>
            <a:ext cx="1196211" cy="276999"/>
          </a:xfrm>
          <a:prstGeom prst="rect">
            <a:avLst/>
          </a:prstGeom>
          <a:noFill/>
        </p:spPr>
        <p:txBody>
          <a:bodyPr wrap="none" rtlCol="0">
            <a:spAutoFit/>
          </a:bodyPr>
          <a:lstStyle/>
          <a:p>
            <a:r>
              <a:rPr lang="en-US" sz="1200" dirty="0" smtClean="0"/>
              <a:t>CLASSIFICATION</a:t>
            </a:r>
            <a:endParaRPr lang="en-US" sz="1200" dirty="0"/>
          </a:p>
        </p:txBody>
      </p:sp>
      <p:sp>
        <p:nvSpPr>
          <p:cNvPr id="10" name="TextBox 9"/>
          <p:cNvSpPr txBox="1"/>
          <p:nvPr/>
        </p:nvSpPr>
        <p:spPr>
          <a:xfrm>
            <a:off x="1953152" y="6158726"/>
            <a:ext cx="1256399" cy="276999"/>
          </a:xfrm>
          <a:prstGeom prst="rect">
            <a:avLst/>
          </a:prstGeom>
          <a:noFill/>
        </p:spPr>
        <p:txBody>
          <a:bodyPr wrap="none" rtlCol="0">
            <a:spAutoFit/>
          </a:bodyPr>
          <a:lstStyle/>
          <a:p>
            <a:r>
              <a:rPr lang="en-US" sz="1200" dirty="0" smtClean="0"/>
              <a:t>MULTIPLE VIEWS</a:t>
            </a:r>
            <a:endParaRPr lang="en-US" sz="1200" dirty="0"/>
          </a:p>
        </p:txBody>
      </p:sp>
      <p:sp>
        <p:nvSpPr>
          <p:cNvPr id="11" name="TextBox 10"/>
          <p:cNvSpPr txBox="1"/>
          <p:nvPr/>
        </p:nvSpPr>
        <p:spPr>
          <a:xfrm>
            <a:off x="518052" y="4803001"/>
            <a:ext cx="969737" cy="276999"/>
          </a:xfrm>
          <a:prstGeom prst="rect">
            <a:avLst/>
          </a:prstGeom>
          <a:noFill/>
        </p:spPr>
        <p:txBody>
          <a:bodyPr wrap="none" rtlCol="0">
            <a:spAutoFit/>
          </a:bodyPr>
          <a:lstStyle/>
          <a:p>
            <a:r>
              <a:rPr lang="en-US" sz="1200" dirty="0" smtClean="0"/>
              <a:t>CLUSTERING</a:t>
            </a:r>
            <a:endParaRPr lang="en-US" sz="1200" dirty="0"/>
          </a:p>
        </p:txBody>
      </p:sp>
      <p:sp>
        <p:nvSpPr>
          <p:cNvPr id="12" name="TextBox 11"/>
          <p:cNvSpPr txBox="1"/>
          <p:nvPr/>
        </p:nvSpPr>
        <p:spPr>
          <a:xfrm>
            <a:off x="518052" y="3082151"/>
            <a:ext cx="1003625" cy="276999"/>
          </a:xfrm>
          <a:prstGeom prst="rect">
            <a:avLst/>
          </a:prstGeom>
          <a:noFill/>
        </p:spPr>
        <p:txBody>
          <a:bodyPr wrap="none" rtlCol="0">
            <a:spAutoFit/>
          </a:bodyPr>
          <a:lstStyle/>
          <a:p>
            <a:r>
              <a:rPr lang="en-US" sz="1200" dirty="0" smtClean="0"/>
              <a:t>EVALUATION</a:t>
            </a:r>
            <a:endParaRPr lang="en-US" sz="1200" dirty="0"/>
          </a:p>
        </p:txBody>
      </p:sp>
      <p:sp>
        <p:nvSpPr>
          <p:cNvPr id="13" name="TextBox 12"/>
          <p:cNvSpPr txBox="1"/>
          <p:nvPr/>
        </p:nvSpPr>
        <p:spPr>
          <a:xfrm>
            <a:off x="1172264" y="1508899"/>
            <a:ext cx="1279392" cy="276999"/>
          </a:xfrm>
          <a:prstGeom prst="rect">
            <a:avLst/>
          </a:prstGeom>
          <a:noFill/>
        </p:spPr>
        <p:txBody>
          <a:bodyPr wrap="none" rtlCol="0">
            <a:spAutoFit/>
          </a:bodyPr>
          <a:lstStyle/>
          <a:p>
            <a:r>
              <a:rPr lang="en-US" sz="1200" dirty="0" smtClean="0"/>
              <a:t>INPUT &amp; OUTPUT</a:t>
            </a:r>
            <a:endParaRPr lang="en-US" sz="1200" dirty="0"/>
          </a:p>
        </p:txBody>
      </p:sp>
    </p:spTree>
    <p:extLst>
      <p:ext uri="{BB962C8B-B14F-4D97-AF65-F5344CB8AC3E}">
        <p14:creationId xmlns:p14="http://schemas.microsoft.com/office/powerpoint/2010/main" val="267493228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820493931"/>
              </p:ext>
            </p:extLst>
          </p:nvPr>
        </p:nvGraphicFramePr>
        <p:xfrm>
          <a:off x="301625" y="428625"/>
          <a:ext cx="8699500" cy="631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5207000" y="444500"/>
            <a:ext cx="1449811" cy="276999"/>
          </a:xfrm>
          <a:prstGeom prst="rect">
            <a:avLst/>
          </a:prstGeom>
          <a:noFill/>
        </p:spPr>
        <p:txBody>
          <a:bodyPr wrap="none" rtlCol="0">
            <a:spAutoFit/>
          </a:bodyPr>
          <a:lstStyle/>
          <a:p>
            <a:r>
              <a:rPr lang="en-US" sz="1200" dirty="0" smtClean="0"/>
              <a:t>IMAGE PROCESSING</a:t>
            </a:r>
            <a:endParaRPr lang="en-US" sz="1200" dirty="0"/>
          </a:p>
        </p:txBody>
      </p:sp>
      <p:sp>
        <p:nvSpPr>
          <p:cNvPr id="6" name="TextBox 5"/>
          <p:cNvSpPr txBox="1"/>
          <p:nvPr/>
        </p:nvSpPr>
        <p:spPr>
          <a:xfrm>
            <a:off x="7026275" y="1231900"/>
            <a:ext cx="1586417" cy="276999"/>
          </a:xfrm>
          <a:prstGeom prst="rect">
            <a:avLst/>
          </a:prstGeom>
          <a:noFill/>
        </p:spPr>
        <p:txBody>
          <a:bodyPr wrap="none" rtlCol="0">
            <a:spAutoFit/>
          </a:bodyPr>
          <a:lstStyle/>
          <a:p>
            <a:r>
              <a:rPr lang="en-US" sz="1200" dirty="0" smtClean="0"/>
              <a:t>FEATURE EXTRACTION</a:t>
            </a:r>
            <a:endParaRPr lang="en-US" sz="1200" dirty="0"/>
          </a:p>
        </p:txBody>
      </p:sp>
      <p:sp>
        <p:nvSpPr>
          <p:cNvPr id="7" name="TextBox 6"/>
          <p:cNvSpPr txBox="1"/>
          <p:nvPr/>
        </p:nvSpPr>
        <p:spPr>
          <a:xfrm>
            <a:off x="7557583" y="2479675"/>
            <a:ext cx="1469498" cy="276999"/>
          </a:xfrm>
          <a:prstGeom prst="rect">
            <a:avLst/>
          </a:prstGeom>
          <a:noFill/>
        </p:spPr>
        <p:txBody>
          <a:bodyPr wrap="none" rtlCol="0">
            <a:spAutoFit/>
          </a:bodyPr>
          <a:lstStyle/>
          <a:p>
            <a:r>
              <a:rPr lang="en-US" sz="1200" dirty="0" smtClean="0"/>
              <a:t>FEATURE SELECTION</a:t>
            </a:r>
            <a:endParaRPr lang="en-US" sz="1200" dirty="0"/>
          </a:p>
        </p:txBody>
      </p:sp>
      <p:sp>
        <p:nvSpPr>
          <p:cNvPr id="8" name="TextBox 7"/>
          <p:cNvSpPr txBox="1"/>
          <p:nvPr/>
        </p:nvSpPr>
        <p:spPr>
          <a:xfrm>
            <a:off x="7182377" y="4225151"/>
            <a:ext cx="1996159" cy="276999"/>
          </a:xfrm>
          <a:prstGeom prst="rect">
            <a:avLst/>
          </a:prstGeom>
          <a:noFill/>
        </p:spPr>
        <p:txBody>
          <a:bodyPr wrap="none" rtlCol="0">
            <a:spAutoFit/>
          </a:bodyPr>
          <a:lstStyle/>
          <a:p>
            <a:r>
              <a:rPr lang="en-US" sz="1200" dirty="0" smtClean="0"/>
              <a:t>FEATURE TRANSFORMATION</a:t>
            </a:r>
            <a:endParaRPr lang="en-US" sz="1200" dirty="0"/>
          </a:p>
        </p:txBody>
      </p:sp>
      <p:sp>
        <p:nvSpPr>
          <p:cNvPr id="9" name="TextBox 8"/>
          <p:cNvSpPr txBox="1"/>
          <p:nvPr/>
        </p:nvSpPr>
        <p:spPr>
          <a:xfrm>
            <a:off x="6184297" y="6155551"/>
            <a:ext cx="1196211" cy="276999"/>
          </a:xfrm>
          <a:prstGeom prst="rect">
            <a:avLst/>
          </a:prstGeom>
          <a:noFill/>
        </p:spPr>
        <p:txBody>
          <a:bodyPr wrap="none" rtlCol="0">
            <a:spAutoFit/>
          </a:bodyPr>
          <a:lstStyle/>
          <a:p>
            <a:r>
              <a:rPr lang="en-US" sz="1200" dirty="0" smtClean="0"/>
              <a:t>CLASSIFICATION</a:t>
            </a:r>
            <a:endParaRPr lang="en-US" sz="1200" dirty="0"/>
          </a:p>
        </p:txBody>
      </p:sp>
      <p:sp>
        <p:nvSpPr>
          <p:cNvPr id="10" name="TextBox 9"/>
          <p:cNvSpPr txBox="1"/>
          <p:nvPr/>
        </p:nvSpPr>
        <p:spPr>
          <a:xfrm>
            <a:off x="1953152" y="6158726"/>
            <a:ext cx="1256399" cy="276999"/>
          </a:xfrm>
          <a:prstGeom prst="rect">
            <a:avLst/>
          </a:prstGeom>
          <a:noFill/>
        </p:spPr>
        <p:txBody>
          <a:bodyPr wrap="none" rtlCol="0">
            <a:spAutoFit/>
          </a:bodyPr>
          <a:lstStyle/>
          <a:p>
            <a:r>
              <a:rPr lang="en-US" sz="1200" dirty="0" smtClean="0"/>
              <a:t>MULTIPLE VIEWS</a:t>
            </a:r>
            <a:endParaRPr lang="en-US" sz="1200" dirty="0"/>
          </a:p>
        </p:txBody>
      </p:sp>
      <p:sp>
        <p:nvSpPr>
          <p:cNvPr id="11" name="TextBox 10"/>
          <p:cNvSpPr txBox="1"/>
          <p:nvPr/>
        </p:nvSpPr>
        <p:spPr>
          <a:xfrm>
            <a:off x="518052" y="4803001"/>
            <a:ext cx="969737" cy="276999"/>
          </a:xfrm>
          <a:prstGeom prst="rect">
            <a:avLst/>
          </a:prstGeom>
          <a:noFill/>
        </p:spPr>
        <p:txBody>
          <a:bodyPr wrap="none" rtlCol="0">
            <a:spAutoFit/>
          </a:bodyPr>
          <a:lstStyle/>
          <a:p>
            <a:r>
              <a:rPr lang="en-US" sz="1200" dirty="0" smtClean="0"/>
              <a:t>CLUSTERING</a:t>
            </a:r>
            <a:endParaRPr lang="en-US" sz="1200" dirty="0"/>
          </a:p>
        </p:txBody>
      </p:sp>
      <p:sp>
        <p:nvSpPr>
          <p:cNvPr id="12" name="TextBox 11"/>
          <p:cNvSpPr txBox="1"/>
          <p:nvPr/>
        </p:nvSpPr>
        <p:spPr>
          <a:xfrm>
            <a:off x="518052" y="3082151"/>
            <a:ext cx="1003625" cy="276999"/>
          </a:xfrm>
          <a:prstGeom prst="rect">
            <a:avLst/>
          </a:prstGeom>
          <a:noFill/>
        </p:spPr>
        <p:txBody>
          <a:bodyPr wrap="none" rtlCol="0">
            <a:spAutoFit/>
          </a:bodyPr>
          <a:lstStyle/>
          <a:p>
            <a:r>
              <a:rPr lang="en-US" sz="1200" dirty="0" smtClean="0"/>
              <a:t>EVALUATION</a:t>
            </a:r>
            <a:endParaRPr lang="en-US" sz="1200" dirty="0"/>
          </a:p>
        </p:txBody>
      </p:sp>
      <p:sp>
        <p:nvSpPr>
          <p:cNvPr id="13" name="TextBox 12"/>
          <p:cNvSpPr txBox="1"/>
          <p:nvPr/>
        </p:nvSpPr>
        <p:spPr>
          <a:xfrm>
            <a:off x="1172264" y="1508899"/>
            <a:ext cx="1279392" cy="276999"/>
          </a:xfrm>
          <a:prstGeom prst="rect">
            <a:avLst/>
          </a:prstGeom>
          <a:noFill/>
        </p:spPr>
        <p:txBody>
          <a:bodyPr wrap="none" rtlCol="0">
            <a:spAutoFit/>
          </a:bodyPr>
          <a:lstStyle/>
          <a:p>
            <a:r>
              <a:rPr lang="en-US" sz="1200" dirty="0" smtClean="0"/>
              <a:t>INPUT &amp; OUTPUT</a:t>
            </a:r>
            <a:endParaRPr lang="en-US" sz="1200" dirty="0"/>
          </a:p>
        </p:txBody>
      </p:sp>
      <p:sp>
        <p:nvSpPr>
          <p:cNvPr id="16" name="Freeform 15"/>
          <p:cNvSpPr/>
          <p:nvPr/>
        </p:nvSpPr>
        <p:spPr>
          <a:xfrm>
            <a:off x="5092861" y="1812483"/>
            <a:ext cx="2500131" cy="1164223"/>
          </a:xfrm>
          <a:custGeom>
            <a:avLst/>
            <a:gdLst>
              <a:gd name="connsiteX0" fmla="*/ 0 w 2500131"/>
              <a:gd name="connsiteY0" fmla="*/ 1164223 h 1164223"/>
              <a:gd name="connsiteX1" fmla="*/ 1230223 w 2500131"/>
              <a:gd name="connsiteY1" fmla="*/ 238137 h 1164223"/>
              <a:gd name="connsiteX2" fmla="*/ 2500131 w 2500131"/>
              <a:gd name="connsiteY2" fmla="*/ 0 h 1164223"/>
            </a:gdLst>
            <a:ahLst/>
            <a:cxnLst>
              <a:cxn ang="0">
                <a:pos x="connsiteX0" y="connsiteY0"/>
              </a:cxn>
              <a:cxn ang="0">
                <a:pos x="connsiteX1" y="connsiteY1"/>
              </a:cxn>
              <a:cxn ang="0">
                <a:pos x="connsiteX2" y="connsiteY2"/>
              </a:cxn>
            </a:cxnLst>
            <a:rect l="l" t="t" r="r" b="b"/>
            <a:pathLst>
              <a:path w="2500131" h="1164223">
                <a:moveTo>
                  <a:pt x="0" y="1164223"/>
                </a:moveTo>
                <a:cubicBezTo>
                  <a:pt x="406767" y="798198"/>
                  <a:pt x="813535" y="432174"/>
                  <a:pt x="1230223" y="238137"/>
                </a:cubicBezTo>
                <a:cubicBezTo>
                  <a:pt x="1646912" y="44100"/>
                  <a:pt x="2500131" y="0"/>
                  <a:pt x="2500131" y="0"/>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 name="TextBox 16"/>
          <p:cNvSpPr txBox="1"/>
          <p:nvPr/>
        </p:nvSpPr>
        <p:spPr>
          <a:xfrm>
            <a:off x="7645911" y="1614033"/>
            <a:ext cx="1431364" cy="369332"/>
          </a:xfrm>
          <a:prstGeom prst="rect">
            <a:avLst/>
          </a:prstGeom>
          <a:noFill/>
        </p:spPr>
        <p:txBody>
          <a:bodyPr wrap="none" rtlCol="0">
            <a:spAutoFit/>
          </a:bodyPr>
          <a:lstStyle/>
          <a:p>
            <a:r>
              <a:rPr lang="en-US" dirty="0" err="1" smtClean="0">
                <a:latin typeface="Courier"/>
                <a:cs typeface="Courier"/>
              </a:rPr>
              <a:t>Bfx_gabor</a:t>
            </a:r>
            <a:endParaRPr lang="en-US" dirty="0">
              <a:latin typeface="Courier"/>
              <a:cs typeface="Courier"/>
            </a:endParaRPr>
          </a:p>
        </p:txBody>
      </p:sp>
      <p:sp>
        <p:nvSpPr>
          <p:cNvPr id="2" name="Rectangle 1"/>
          <p:cNvSpPr/>
          <p:nvPr/>
        </p:nvSpPr>
        <p:spPr>
          <a:xfrm>
            <a:off x="0" y="20318"/>
            <a:ext cx="3637758" cy="6837681"/>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152400" y="4630432"/>
            <a:ext cx="8460292" cy="2379967"/>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97780" y="54613"/>
            <a:ext cx="5250010" cy="1778547"/>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2581995" y="200912"/>
            <a:ext cx="5250010" cy="514486"/>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6159221" y="2462219"/>
            <a:ext cx="5250010" cy="2340781"/>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2182019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7518</TotalTime>
  <Words>1680</Words>
  <Application>Microsoft Macintosh PowerPoint</Application>
  <PresentationFormat>On-screen Show (4:3)</PresentationFormat>
  <Paragraphs>446</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PowerPoint Presentation</vt:lpstr>
      <vt:lpstr>PowerPoint Presentation</vt:lpstr>
      <vt:lpstr>PowerPoint Presentation</vt:lpstr>
      <vt:lpstr>Toolbox Balu</vt:lpstr>
      <vt:lpstr>Collaboration</vt:lpstr>
      <vt:lpstr>Copyright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Domingo Mery</dc:creator>
  <cp:lastModifiedBy>Domingo Mery</cp:lastModifiedBy>
  <cp:revision>17</cp:revision>
  <dcterms:created xsi:type="dcterms:W3CDTF">2015-09-23T02:16:18Z</dcterms:created>
  <dcterms:modified xsi:type="dcterms:W3CDTF">2015-09-28T12:00:34Z</dcterms:modified>
</cp:coreProperties>
</file>