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1"/>
  </p:sldMasterIdLst>
  <p:sldIdLst>
    <p:sldId id="256" r:id="rId2"/>
    <p:sldId id="257" r:id="rId3"/>
    <p:sldId id="258" r:id="rId4"/>
    <p:sldId id="262"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CB7A9-8573-405B-A32C-D8FBF36BCA14}" v="91" dt="2025-10-24T16:14:49.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ginamalaquias828@gmail.com" userId="3a09f9c5ecc23032" providerId="LiveId" clId="{558A983A-0C8B-4924-8199-0A6F635BEA04}"/>
    <pc:docChg chg="custSel modSld modMainMaster">
      <pc:chgData name="reginamalaquias828@gmail.com" userId="3a09f9c5ecc23032" providerId="LiveId" clId="{558A983A-0C8B-4924-8199-0A6F635BEA04}" dt="2025-10-24T16:14:49.454" v="481"/>
      <pc:docMkLst>
        <pc:docMk/>
      </pc:docMkLst>
      <pc:sldChg chg="modSp mod modTransition modAnim">
        <pc:chgData name="reginamalaquias828@gmail.com" userId="3a09f9c5ecc23032" providerId="LiveId" clId="{558A983A-0C8B-4924-8199-0A6F635BEA04}" dt="2025-10-24T03:50:50.420" v="432"/>
        <pc:sldMkLst>
          <pc:docMk/>
          <pc:sldMk cId="2289154584" sldId="256"/>
        </pc:sldMkLst>
        <pc:spChg chg="mod">
          <ac:chgData name="reginamalaquias828@gmail.com" userId="3a09f9c5ecc23032" providerId="LiveId" clId="{558A983A-0C8B-4924-8199-0A6F635BEA04}" dt="2025-10-24T03:29:47.640" v="3" actId="255"/>
          <ac:spMkLst>
            <pc:docMk/>
            <pc:sldMk cId="2289154584" sldId="256"/>
            <ac:spMk id="2" creationId="{8960FF69-5CD4-070B-45B9-FB9317D10FCD}"/>
          </ac:spMkLst>
        </pc:spChg>
        <pc:spChg chg="mod">
          <ac:chgData name="reginamalaquias828@gmail.com" userId="3a09f9c5ecc23032" providerId="LiveId" clId="{558A983A-0C8B-4924-8199-0A6F635BEA04}" dt="2025-10-24T03:46:35.682" v="400"/>
          <ac:spMkLst>
            <pc:docMk/>
            <pc:sldMk cId="2289154584" sldId="256"/>
            <ac:spMk id="3" creationId="{A3010AEF-0B18-2CDB-B749-0CE95CB986CC}"/>
          </ac:spMkLst>
        </pc:spChg>
      </pc:sldChg>
      <pc:sldChg chg="modSp mod">
        <pc:chgData name="reginamalaquias828@gmail.com" userId="3a09f9c5ecc23032" providerId="LiveId" clId="{558A983A-0C8B-4924-8199-0A6F635BEA04}" dt="2025-10-24T03:46:35.682" v="400"/>
        <pc:sldMkLst>
          <pc:docMk/>
          <pc:sldMk cId="171076869" sldId="257"/>
        </pc:sldMkLst>
        <pc:spChg chg="mod">
          <ac:chgData name="reginamalaquias828@gmail.com" userId="3a09f9c5ecc23032" providerId="LiveId" clId="{558A983A-0C8B-4924-8199-0A6F635BEA04}" dt="2025-10-24T03:30:41.832" v="9" actId="255"/>
          <ac:spMkLst>
            <pc:docMk/>
            <pc:sldMk cId="171076869" sldId="257"/>
            <ac:spMk id="2" creationId="{18084D4F-E5FC-1C6B-0E49-982173277C1F}"/>
          </ac:spMkLst>
        </pc:spChg>
        <pc:spChg chg="mod">
          <ac:chgData name="reginamalaquias828@gmail.com" userId="3a09f9c5ecc23032" providerId="LiveId" clId="{558A983A-0C8B-4924-8199-0A6F635BEA04}" dt="2025-10-24T03:46:35.682" v="400"/>
          <ac:spMkLst>
            <pc:docMk/>
            <pc:sldMk cId="171076869" sldId="257"/>
            <ac:spMk id="3" creationId="{056197C4-32A5-1330-563B-9597B1C17155}"/>
          </ac:spMkLst>
        </pc:spChg>
      </pc:sldChg>
      <pc:sldChg chg="modSp mod modAnim">
        <pc:chgData name="reginamalaquias828@gmail.com" userId="3a09f9c5ecc23032" providerId="LiveId" clId="{558A983A-0C8B-4924-8199-0A6F635BEA04}" dt="2025-10-24T03:51:23.063" v="437"/>
        <pc:sldMkLst>
          <pc:docMk/>
          <pc:sldMk cId="3125257485" sldId="258"/>
        </pc:sldMkLst>
        <pc:spChg chg="mod">
          <ac:chgData name="reginamalaquias828@gmail.com" userId="3a09f9c5ecc23032" providerId="LiveId" clId="{558A983A-0C8B-4924-8199-0A6F635BEA04}" dt="2025-10-24T03:51:11.653" v="435" actId="1076"/>
          <ac:spMkLst>
            <pc:docMk/>
            <pc:sldMk cId="3125257485" sldId="258"/>
            <ac:spMk id="2" creationId="{B5585F87-D5C2-59B1-BC1E-7A8D948DF7DD}"/>
          </ac:spMkLst>
        </pc:spChg>
        <pc:spChg chg="mod">
          <ac:chgData name="reginamalaquias828@gmail.com" userId="3a09f9c5ecc23032" providerId="LiveId" clId="{558A983A-0C8B-4924-8199-0A6F635BEA04}" dt="2025-10-24T03:46:35.682" v="400"/>
          <ac:spMkLst>
            <pc:docMk/>
            <pc:sldMk cId="3125257485" sldId="258"/>
            <ac:spMk id="3" creationId="{DBF185D3-E31C-1912-B2A9-F26EF9D2CFD2}"/>
          </ac:spMkLst>
        </pc:spChg>
      </pc:sldChg>
      <pc:sldChg chg="modSp mod modAnim">
        <pc:chgData name="reginamalaquias828@gmail.com" userId="3a09f9c5ecc23032" providerId="LiveId" clId="{558A983A-0C8B-4924-8199-0A6F635BEA04}" dt="2025-10-24T16:14:49.454" v="481"/>
        <pc:sldMkLst>
          <pc:docMk/>
          <pc:sldMk cId="3666212510" sldId="259"/>
        </pc:sldMkLst>
        <pc:spChg chg="mod">
          <ac:chgData name="reginamalaquias828@gmail.com" userId="3a09f9c5ecc23032" providerId="LiveId" clId="{558A983A-0C8B-4924-8199-0A6F635BEA04}" dt="2025-10-24T03:46:35.682" v="400"/>
          <ac:spMkLst>
            <pc:docMk/>
            <pc:sldMk cId="3666212510" sldId="259"/>
            <ac:spMk id="2" creationId="{48C62586-3A75-D95D-BB4E-FFE88BFF60D0}"/>
          </ac:spMkLst>
        </pc:spChg>
        <pc:spChg chg="mod">
          <ac:chgData name="reginamalaquias828@gmail.com" userId="3a09f9c5ecc23032" providerId="LiveId" clId="{558A983A-0C8B-4924-8199-0A6F635BEA04}" dt="2025-10-24T16:14:07.760" v="473" actId="5793"/>
          <ac:spMkLst>
            <pc:docMk/>
            <pc:sldMk cId="3666212510" sldId="259"/>
            <ac:spMk id="3" creationId="{3E9C20A9-1526-97B9-AE1D-2F187CC436C7}"/>
          </ac:spMkLst>
        </pc:spChg>
      </pc:sldChg>
      <pc:sldChg chg="modSp mod modAnim">
        <pc:chgData name="reginamalaquias828@gmail.com" userId="3a09f9c5ecc23032" providerId="LiveId" clId="{558A983A-0C8B-4924-8199-0A6F635BEA04}" dt="2025-10-24T03:52:36.554" v="449"/>
        <pc:sldMkLst>
          <pc:docMk/>
          <pc:sldMk cId="1361066331" sldId="260"/>
        </pc:sldMkLst>
        <pc:spChg chg="mod">
          <ac:chgData name="reginamalaquias828@gmail.com" userId="3a09f9c5ecc23032" providerId="LiveId" clId="{558A983A-0C8B-4924-8199-0A6F635BEA04}" dt="2025-10-24T03:46:35.682" v="400"/>
          <ac:spMkLst>
            <pc:docMk/>
            <pc:sldMk cId="1361066331" sldId="260"/>
            <ac:spMk id="2" creationId="{5D9F9024-6B98-0C12-F3E0-27746109F309}"/>
          </ac:spMkLst>
        </pc:spChg>
        <pc:spChg chg="mod">
          <ac:chgData name="reginamalaquias828@gmail.com" userId="3a09f9c5ecc23032" providerId="LiveId" clId="{558A983A-0C8B-4924-8199-0A6F635BEA04}" dt="2025-10-24T03:46:35.682" v="400"/>
          <ac:spMkLst>
            <pc:docMk/>
            <pc:sldMk cId="1361066331" sldId="260"/>
            <ac:spMk id="3" creationId="{A0629D26-9E37-B932-A537-88E9B1420699}"/>
          </ac:spMkLst>
        </pc:spChg>
      </pc:sldChg>
      <pc:sldChg chg="delSp modSp mod modAnim">
        <pc:chgData name="reginamalaquias828@gmail.com" userId="3a09f9c5ecc23032" providerId="LiveId" clId="{558A983A-0C8B-4924-8199-0A6F635BEA04}" dt="2025-10-24T03:54:25.481" v="469" actId="20577"/>
        <pc:sldMkLst>
          <pc:docMk/>
          <pc:sldMk cId="3569882051" sldId="261"/>
        </pc:sldMkLst>
        <pc:spChg chg="mod">
          <ac:chgData name="reginamalaquias828@gmail.com" userId="3a09f9c5ecc23032" providerId="LiveId" clId="{558A983A-0C8B-4924-8199-0A6F635BEA04}" dt="2025-10-24T03:54:25.481" v="469" actId="20577"/>
          <ac:spMkLst>
            <pc:docMk/>
            <pc:sldMk cId="3569882051" sldId="261"/>
            <ac:spMk id="2" creationId="{E51350DF-3707-6C88-E764-FD12E55DD5F2}"/>
          </ac:spMkLst>
        </pc:spChg>
        <pc:spChg chg="del mod">
          <ac:chgData name="reginamalaquias828@gmail.com" userId="3a09f9c5ecc23032" providerId="LiveId" clId="{558A983A-0C8B-4924-8199-0A6F635BEA04}" dt="2025-10-24T03:32:11.159" v="34" actId="21"/>
          <ac:spMkLst>
            <pc:docMk/>
            <pc:sldMk cId="3569882051" sldId="261"/>
            <ac:spMk id="4" creationId="{DBA9884A-C73D-DD33-06A9-22E722370E5C}"/>
          </ac:spMkLst>
        </pc:spChg>
        <pc:picChg chg="mod">
          <ac:chgData name="reginamalaquias828@gmail.com" userId="3a09f9c5ecc23032" providerId="LiveId" clId="{558A983A-0C8B-4924-8199-0A6F635BEA04}" dt="2025-10-24T03:46:35.682" v="400"/>
          <ac:picMkLst>
            <pc:docMk/>
            <pc:sldMk cId="3569882051" sldId="261"/>
            <ac:picMk id="6" creationId="{6BC804DE-0C41-715A-3685-497C29FA1225}"/>
          </ac:picMkLst>
        </pc:picChg>
      </pc:sldChg>
      <pc:sldChg chg="addSp delSp modSp mod">
        <pc:chgData name="reginamalaquias828@gmail.com" userId="3a09f9c5ecc23032" providerId="LiveId" clId="{558A983A-0C8B-4924-8199-0A6F635BEA04}" dt="2025-10-24T03:46:35.682" v="400"/>
        <pc:sldMkLst>
          <pc:docMk/>
          <pc:sldMk cId="826443459" sldId="262"/>
        </pc:sldMkLst>
        <pc:spChg chg="mod">
          <ac:chgData name="reginamalaquias828@gmail.com" userId="3a09f9c5ecc23032" providerId="LiveId" clId="{558A983A-0C8B-4924-8199-0A6F635BEA04}" dt="2025-10-24T03:46:35.682" v="400"/>
          <ac:spMkLst>
            <pc:docMk/>
            <pc:sldMk cId="826443459" sldId="262"/>
            <ac:spMk id="2" creationId="{6D398519-B2BA-6E4F-AF59-B38F9569627E}"/>
          </ac:spMkLst>
        </pc:spChg>
        <pc:spChg chg="del">
          <ac:chgData name="reginamalaquias828@gmail.com" userId="3a09f9c5ecc23032" providerId="LiveId" clId="{558A983A-0C8B-4924-8199-0A6F635BEA04}" dt="2025-10-24T03:34:35.984" v="35" actId="931"/>
          <ac:spMkLst>
            <pc:docMk/>
            <pc:sldMk cId="826443459" sldId="262"/>
            <ac:spMk id="3" creationId="{F6D53326-0CF2-64A5-CEF5-5AA4E929E9E2}"/>
          </ac:spMkLst>
        </pc:spChg>
        <pc:spChg chg="del">
          <ac:chgData name="reginamalaquias828@gmail.com" userId="3a09f9c5ecc23032" providerId="LiveId" clId="{558A983A-0C8B-4924-8199-0A6F635BEA04}" dt="2025-10-24T03:36:47.026" v="43" actId="931"/>
          <ac:spMkLst>
            <pc:docMk/>
            <pc:sldMk cId="826443459" sldId="262"/>
            <ac:spMk id="4" creationId="{A6B319ED-66E2-2C49-EF81-5A1B4B734E30}"/>
          </ac:spMkLst>
        </pc:spChg>
        <pc:picChg chg="add mod">
          <ac:chgData name="reginamalaquias828@gmail.com" userId="3a09f9c5ecc23032" providerId="LiveId" clId="{558A983A-0C8B-4924-8199-0A6F635BEA04}" dt="2025-10-24T03:40:32.317" v="82" actId="14100"/>
          <ac:picMkLst>
            <pc:docMk/>
            <pc:sldMk cId="826443459" sldId="262"/>
            <ac:picMk id="6" creationId="{909D4A96-299A-C5B8-1F50-7BDAFC9233A0}"/>
          </ac:picMkLst>
        </pc:picChg>
        <pc:picChg chg="add mod">
          <ac:chgData name="reginamalaquias828@gmail.com" userId="3a09f9c5ecc23032" providerId="LiveId" clId="{558A983A-0C8B-4924-8199-0A6F635BEA04}" dt="2025-10-24T03:46:35.682" v="400"/>
          <ac:picMkLst>
            <pc:docMk/>
            <pc:sldMk cId="826443459" sldId="262"/>
            <ac:picMk id="8" creationId="{2E99E2E6-ABC1-D596-156D-4AC11860DF04}"/>
          </ac:picMkLst>
        </pc:picChg>
        <pc:picChg chg="add mod">
          <ac:chgData name="reginamalaquias828@gmail.com" userId="3a09f9c5ecc23032" providerId="LiveId" clId="{558A983A-0C8B-4924-8199-0A6F635BEA04}" dt="2025-10-24T03:40:27.671" v="80" actId="14100"/>
          <ac:picMkLst>
            <pc:docMk/>
            <pc:sldMk cId="826443459" sldId="262"/>
            <ac:picMk id="10" creationId="{97827E4C-6548-3BB5-F5B7-CBE035B2BD89}"/>
          </ac:picMkLst>
        </pc:picChg>
        <pc:picChg chg="add mod">
          <ac:chgData name="reginamalaquias828@gmail.com" userId="3a09f9c5ecc23032" providerId="LiveId" clId="{558A983A-0C8B-4924-8199-0A6F635BEA04}" dt="2025-10-24T03:40:03.252" v="74" actId="14100"/>
          <ac:picMkLst>
            <pc:docMk/>
            <pc:sldMk cId="826443459" sldId="262"/>
            <ac:picMk id="12" creationId="{A6F8694C-90A6-94DB-1E3D-55FB06EB4B10}"/>
          </ac:picMkLst>
        </pc:picChg>
      </pc:sldChg>
      <pc:sldMasterChg chg="modSldLayout">
        <pc:chgData name="reginamalaquias828@gmail.com" userId="3a09f9c5ecc23032" providerId="LiveId" clId="{558A983A-0C8B-4924-8199-0A6F635BEA04}" dt="2025-10-24T03:45:34.575" v="375"/>
        <pc:sldMasterMkLst>
          <pc:docMk/>
          <pc:sldMasterMk cId="1713381046" sldId="2147483714"/>
        </pc:sldMasterMkLst>
        <pc:sldLayoutChg chg="delSp">
          <pc:chgData name="reginamalaquias828@gmail.com" userId="3a09f9c5ecc23032" providerId="LiveId" clId="{558A983A-0C8B-4924-8199-0A6F635BEA04}" dt="2025-10-24T03:45:34.575" v="375"/>
          <pc:sldLayoutMkLst>
            <pc:docMk/>
            <pc:sldMasterMk cId="1713381046" sldId="2147483714"/>
            <pc:sldLayoutMk cId="3722311303" sldId="2147483726"/>
          </pc:sldLayoutMkLst>
          <pc:picChg chg="del">
            <ac:chgData name="reginamalaquias828@gmail.com" userId="3a09f9c5ecc23032" providerId="LiveId" clId="{558A983A-0C8B-4924-8199-0A6F635BEA04}" dt="2025-10-24T03:45:34.575" v="375"/>
            <ac:picMkLst>
              <pc:docMk/>
              <pc:sldMasterMk cId="1713381046" sldId="2147483714"/>
              <pc:sldLayoutMk cId="3722311303" sldId="2147483726"/>
              <ac:picMk id="8" creationId="{00000000-0000-0000-0000-000000000000}"/>
            </ac:picMkLst>
          </pc:pic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a:xfrm>
            <a:off x="3962399" y="5870575"/>
            <a:ext cx="4893958" cy="377825"/>
          </a:xfrm>
        </p:spPr>
        <p:txBody>
          <a:bodyPr/>
          <a:lstStyle/>
          <a:p>
            <a:endParaRPr lang="es-MX"/>
          </a:p>
        </p:txBody>
      </p:sp>
      <p:sp>
        <p:nvSpPr>
          <p:cNvPr id="6" name="Slide Number Placeholder 5"/>
          <p:cNvSpPr>
            <a:spLocks noGrp="1"/>
          </p:cNvSpPr>
          <p:nvPr>
            <p:ph type="sldNum" sz="quarter" idx="12"/>
          </p:nvPr>
        </p:nvSpPr>
        <p:spPr>
          <a:xfrm>
            <a:off x="10608958" y="5870575"/>
            <a:ext cx="551167" cy="377825"/>
          </a:xfrm>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0207706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97BB65-07CE-4D72-80D3-939007FCA953}" type="datetimeFigureOut">
              <a:rPr lang="es-MX" smtClean="0"/>
              <a:t>24/10/2025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0367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2093181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308481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889482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3997087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194762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656654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224565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259994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297BB65-07CE-4D72-80D3-939007FCA953}" type="datetimeFigureOut">
              <a:rPr lang="es-MX" smtClean="0"/>
              <a:t>24/10/2025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53595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297BB65-07CE-4D72-80D3-939007FCA953}" type="datetimeFigureOut">
              <a:rPr lang="es-MX" smtClean="0"/>
              <a:t>24/10/2025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70737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297BB65-07CE-4D72-80D3-939007FCA953}" type="datetimeFigureOut">
              <a:rPr lang="es-MX" smtClean="0"/>
              <a:t>24/10/2025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273542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297BB65-07CE-4D72-80D3-939007FCA953}" type="datetimeFigureOut">
              <a:rPr lang="es-MX" smtClean="0"/>
              <a:t>24/10/2025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102792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3297BB65-07CE-4D72-80D3-939007FCA953}" type="datetimeFigureOut">
              <a:rPr lang="es-MX" smtClean="0"/>
              <a:t>24/10/2025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3450225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97BB65-07CE-4D72-80D3-939007FCA953}" type="datetimeFigureOut">
              <a:rPr lang="es-MX" smtClean="0"/>
              <a:t>24/10/2025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3068333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297BB65-07CE-4D72-80D3-939007FCA953}" type="datetimeFigureOut">
              <a:rPr lang="es-MX" smtClean="0"/>
              <a:t>24/10/2025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80BC5AF-1E29-4B53-9D70-0EB61FCCACA8}" type="slidenum">
              <a:rPr lang="es-MX" smtClean="0"/>
              <a:t>‹Nº›</a:t>
            </a:fld>
            <a:endParaRPr lang="es-MX"/>
          </a:p>
        </p:txBody>
      </p:sp>
    </p:spTree>
    <p:extLst>
      <p:ext uri="{BB962C8B-B14F-4D97-AF65-F5344CB8AC3E}">
        <p14:creationId xmlns:p14="http://schemas.microsoft.com/office/powerpoint/2010/main" val="593137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97BB65-07CE-4D72-80D3-939007FCA953}" type="datetimeFigureOut">
              <a:rPr lang="es-MX" smtClean="0"/>
              <a:t>24/10/2025</a:t>
            </a:fld>
            <a:endParaRPr lang="es-MX"/>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s-MX"/>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80BC5AF-1E29-4B53-9D70-0EB61FCCACA8}" type="slidenum">
              <a:rPr lang="es-MX" smtClean="0"/>
              <a:t>‹Nº›</a:t>
            </a:fld>
            <a:endParaRPr lang="es-MX"/>
          </a:p>
        </p:txBody>
      </p:sp>
    </p:spTree>
    <p:extLst>
      <p:ext uri="{BB962C8B-B14F-4D97-AF65-F5344CB8AC3E}">
        <p14:creationId xmlns:p14="http://schemas.microsoft.com/office/powerpoint/2010/main" val="298785691"/>
      </p:ext>
    </p:extLst>
  </p:cSld>
  <p:clrMap bg1="dk1" tx1="lt1" bg2="dk2" tx2="lt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hyperlink" Target="https://pedrorodriguezjasso.github.io/captacion_agua_zinacantepec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60FF69-5CD4-070B-45B9-FB9317D10FCD}"/>
              </a:ext>
            </a:extLst>
          </p:cNvPr>
          <p:cNvSpPr>
            <a:spLocks noGrp="1"/>
          </p:cNvSpPr>
          <p:nvPr>
            <p:ph type="ctrTitle"/>
          </p:nvPr>
        </p:nvSpPr>
        <p:spPr>
          <a:xfrm>
            <a:off x="2842591" y="1341783"/>
            <a:ext cx="8317534" cy="3043948"/>
          </a:xfrm>
        </p:spPr>
        <p:txBody>
          <a:bodyPr>
            <a:noAutofit/>
          </a:bodyPr>
          <a:lstStyle/>
          <a:p>
            <a:r>
              <a:rPr lang="es-ES" sz="6600" dirty="0">
                <a:latin typeface="Colonna MT" panose="04020805060202030203" pitchFamily="82" charset="0"/>
              </a:rPr>
              <a:t>Captación de aguas pluviales en Zinacantepec</a:t>
            </a:r>
            <a:endParaRPr lang="es-MX" sz="6600" dirty="0">
              <a:latin typeface="Colonna MT" panose="04020805060202030203" pitchFamily="82" charset="0"/>
            </a:endParaRPr>
          </a:p>
        </p:txBody>
      </p:sp>
      <p:sp>
        <p:nvSpPr>
          <p:cNvPr id="3" name="Subtítulo 2">
            <a:extLst>
              <a:ext uri="{FF2B5EF4-FFF2-40B4-BE49-F238E27FC236}">
                <a16:creationId xmlns:a16="http://schemas.microsoft.com/office/drawing/2014/main" id="{A3010AEF-0B18-2CDB-B749-0CE95CB986CC}"/>
              </a:ext>
            </a:extLst>
          </p:cNvPr>
          <p:cNvSpPr>
            <a:spLocks noGrp="1"/>
          </p:cNvSpPr>
          <p:nvPr>
            <p:ph type="subTitle" idx="1"/>
          </p:nvPr>
        </p:nvSpPr>
        <p:spPr/>
        <p:txBody>
          <a:bodyPr>
            <a:normAutofit fontScale="85000" lnSpcReduction="10000"/>
          </a:bodyPr>
          <a:lstStyle/>
          <a:p>
            <a:r>
              <a:rPr lang="es-ES" dirty="0">
                <a:latin typeface="Baskerville Old Face" panose="02020602080505020303" pitchFamily="18" charset="0"/>
              </a:rPr>
              <a:t>Roles:</a:t>
            </a:r>
          </a:p>
          <a:p>
            <a:r>
              <a:rPr lang="es-ES" dirty="0">
                <a:latin typeface="Baskerville Old Face" panose="02020602080505020303" pitchFamily="18" charset="0"/>
              </a:rPr>
              <a:t>Investigador/Diseñador: Dominique Estefanía Vilchis </a:t>
            </a:r>
            <a:r>
              <a:rPr lang="es-ES" dirty="0" err="1">
                <a:latin typeface="Baskerville Old Face" panose="02020602080505020303" pitchFamily="18" charset="0"/>
              </a:rPr>
              <a:t>Allec</a:t>
            </a:r>
            <a:endParaRPr lang="es-ES" dirty="0">
              <a:latin typeface="Baskerville Old Face" panose="02020602080505020303" pitchFamily="18" charset="0"/>
            </a:endParaRPr>
          </a:p>
          <a:p>
            <a:r>
              <a:rPr lang="es-ES" dirty="0">
                <a:latin typeface="Baskerville Old Face" panose="02020602080505020303" pitchFamily="18" charset="0"/>
              </a:rPr>
              <a:t>Desarrollador </a:t>
            </a:r>
            <a:r>
              <a:rPr lang="es-ES" dirty="0" err="1">
                <a:latin typeface="Baskerville Old Face" panose="02020602080505020303" pitchFamily="18" charset="0"/>
              </a:rPr>
              <a:t>html</a:t>
            </a:r>
            <a:r>
              <a:rPr lang="es-ES" dirty="0">
                <a:latin typeface="Baskerville Old Face" panose="02020602080505020303" pitchFamily="18" charset="0"/>
              </a:rPr>
              <a:t>/</a:t>
            </a:r>
            <a:r>
              <a:rPr lang="es-ES" dirty="0" err="1">
                <a:latin typeface="Baskerville Old Face" panose="02020602080505020303" pitchFamily="18" charset="0"/>
              </a:rPr>
              <a:t>css</a:t>
            </a:r>
            <a:r>
              <a:rPr lang="es-ES" dirty="0">
                <a:latin typeface="Baskerville Old Face" panose="02020602080505020303" pitchFamily="18" charset="0"/>
              </a:rPr>
              <a:t>: Larissa Regina Malaquías Rodríguez</a:t>
            </a:r>
          </a:p>
          <a:p>
            <a:r>
              <a:rPr lang="es-ES" dirty="0">
                <a:latin typeface="Baskerville Old Face" panose="02020602080505020303" pitchFamily="18" charset="0"/>
              </a:rPr>
              <a:t>Programador Java Script: Pedro Rodríguez Jasso</a:t>
            </a:r>
            <a:endParaRPr lang="es-MX" dirty="0">
              <a:latin typeface="Baskerville Old Face" panose="02020602080505020303" pitchFamily="18" charset="0"/>
            </a:endParaRPr>
          </a:p>
        </p:txBody>
      </p:sp>
    </p:spTree>
    <p:extLst>
      <p:ext uri="{BB962C8B-B14F-4D97-AF65-F5344CB8AC3E}">
        <p14:creationId xmlns:p14="http://schemas.microsoft.com/office/powerpoint/2010/main" val="22891545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084D4F-E5FC-1C6B-0E49-982173277C1F}"/>
              </a:ext>
            </a:extLst>
          </p:cNvPr>
          <p:cNvSpPr>
            <a:spLocks noGrp="1"/>
          </p:cNvSpPr>
          <p:nvPr>
            <p:ph type="title"/>
          </p:nvPr>
        </p:nvSpPr>
        <p:spPr>
          <a:xfrm>
            <a:off x="685800" y="559905"/>
            <a:ext cx="10131425" cy="1456267"/>
          </a:xfrm>
        </p:spPr>
        <p:txBody>
          <a:bodyPr>
            <a:normAutofit/>
          </a:bodyPr>
          <a:lstStyle/>
          <a:p>
            <a:r>
              <a:rPr lang="es-ES" sz="5400" dirty="0">
                <a:latin typeface="Colonna MT" panose="04020805060202030203" pitchFamily="82" charset="0"/>
              </a:rPr>
              <a:t>Índice</a:t>
            </a:r>
            <a:endParaRPr lang="es-MX" sz="5400" dirty="0">
              <a:latin typeface="Colonna MT" panose="04020805060202030203" pitchFamily="82" charset="0"/>
            </a:endParaRPr>
          </a:p>
        </p:txBody>
      </p:sp>
      <p:sp>
        <p:nvSpPr>
          <p:cNvPr id="3" name="Marcador de contenido 2">
            <a:extLst>
              <a:ext uri="{FF2B5EF4-FFF2-40B4-BE49-F238E27FC236}">
                <a16:creationId xmlns:a16="http://schemas.microsoft.com/office/drawing/2014/main" id="{056197C4-32A5-1330-563B-9597B1C17155}"/>
              </a:ext>
            </a:extLst>
          </p:cNvPr>
          <p:cNvSpPr>
            <a:spLocks noGrp="1"/>
          </p:cNvSpPr>
          <p:nvPr>
            <p:ph idx="1"/>
          </p:nvPr>
        </p:nvSpPr>
        <p:spPr/>
        <p:txBody>
          <a:bodyPr/>
          <a:lstStyle/>
          <a:p>
            <a:r>
              <a:rPr lang="es-ES" dirty="0"/>
              <a:t>Explicación</a:t>
            </a:r>
          </a:p>
          <a:p>
            <a:r>
              <a:rPr lang="es-ES" dirty="0"/>
              <a:t> Demostración</a:t>
            </a:r>
          </a:p>
          <a:p>
            <a:r>
              <a:rPr lang="es-ES" dirty="0"/>
              <a:t>Conclusiones</a:t>
            </a:r>
          </a:p>
          <a:p>
            <a:endParaRPr lang="es-ES" dirty="0"/>
          </a:p>
          <a:p>
            <a:endParaRPr lang="es-MX" dirty="0"/>
          </a:p>
        </p:txBody>
      </p:sp>
    </p:spTree>
    <p:extLst>
      <p:ext uri="{BB962C8B-B14F-4D97-AF65-F5344CB8AC3E}">
        <p14:creationId xmlns:p14="http://schemas.microsoft.com/office/powerpoint/2010/main" val="171076869"/>
      </p:ext>
    </p:extLst>
  </p:cSld>
  <p:clrMapOvr>
    <a:masterClrMapping/>
  </p:clrMapOvr>
  <p:transition spd="slow">
    <p:comb/>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85F87-D5C2-59B1-BC1E-7A8D948DF7DD}"/>
              </a:ext>
            </a:extLst>
          </p:cNvPr>
          <p:cNvSpPr>
            <a:spLocks noGrp="1"/>
          </p:cNvSpPr>
          <p:nvPr>
            <p:ph type="title"/>
          </p:nvPr>
        </p:nvSpPr>
        <p:spPr>
          <a:xfrm>
            <a:off x="685801" y="549965"/>
            <a:ext cx="10131425" cy="1456267"/>
          </a:xfrm>
        </p:spPr>
        <p:txBody>
          <a:bodyPr>
            <a:normAutofit/>
          </a:bodyPr>
          <a:lstStyle/>
          <a:p>
            <a:r>
              <a:rPr lang="es-ES" sz="5400" dirty="0">
                <a:latin typeface="Colonna MT" panose="04020805060202030203" pitchFamily="82" charset="0"/>
              </a:rPr>
              <a:t>Explicación </a:t>
            </a:r>
            <a:endParaRPr lang="es-MX" sz="5400" dirty="0">
              <a:latin typeface="Colonna MT" panose="04020805060202030203" pitchFamily="82" charset="0"/>
            </a:endParaRPr>
          </a:p>
        </p:txBody>
      </p:sp>
      <p:sp>
        <p:nvSpPr>
          <p:cNvPr id="3" name="Marcador de contenido 2">
            <a:extLst>
              <a:ext uri="{FF2B5EF4-FFF2-40B4-BE49-F238E27FC236}">
                <a16:creationId xmlns:a16="http://schemas.microsoft.com/office/drawing/2014/main" id="{DBF185D3-E31C-1912-B2A9-F26EF9D2CFD2}"/>
              </a:ext>
            </a:extLst>
          </p:cNvPr>
          <p:cNvSpPr>
            <a:spLocks noGrp="1"/>
          </p:cNvSpPr>
          <p:nvPr>
            <p:ph idx="1"/>
          </p:nvPr>
        </p:nvSpPr>
        <p:spPr/>
        <p:txBody>
          <a:bodyPr>
            <a:normAutofit/>
          </a:bodyPr>
          <a:lstStyle/>
          <a:p>
            <a:r>
              <a:rPr lang="es-ES" dirty="0">
                <a:latin typeface="Baskerville Old Face" panose="02020602080505020303" pitchFamily="18" charset="0"/>
              </a:rPr>
              <a:t>En el municipio de Zinacantepec, varias colonias han enfrentado un problema de escasez e intermitencia en el servicio de agua potable durante el último mes. Esto se debe principalmente al adeudo de 34 millones de pesos que mantiene el Organismo Público Descentralizado de Agua Potable, Alcantarillado y Saneamiento (OPDAPAS) con la Comisión Federal de Electricidad (CFE), lo que provocó la reducción del funcionamiento de uno de los pozos principales que abastecen la </a:t>
            </a:r>
            <a:r>
              <a:rPr lang="es-ES" dirty="0" err="1">
                <a:latin typeface="Baskerville Old Face" panose="02020602080505020303" pitchFamily="18" charset="0"/>
              </a:rPr>
              <a:t>zona.Las</a:t>
            </a:r>
            <a:r>
              <a:rPr lang="es-ES" dirty="0">
                <a:latin typeface="Baskerville Old Face" panose="02020602080505020303" pitchFamily="18" charset="0"/>
              </a:rPr>
              <a:t> colonias más afectadas por esta situación </a:t>
            </a:r>
            <a:r>
              <a:rPr lang="es-ES" dirty="0" err="1">
                <a:latin typeface="Baskerville Old Face" panose="02020602080505020303" pitchFamily="18" charset="0"/>
              </a:rPr>
              <a:t>son:Barrio</a:t>
            </a:r>
            <a:r>
              <a:rPr lang="es-ES" dirty="0">
                <a:latin typeface="Baskerville Old Face" panose="02020602080505020303" pitchFamily="18" charset="0"/>
              </a:rPr>
              <a:t> de San </a:t>
            </a:r>
            <a:r>
              <a:rPr lang="es-ES" dirty="0" err="1">
                <a:latin typeface="Baskerville Old Face" panose="02020602080505020303" pitchFamily="18" charset="0"/>
              </a:rPr>
              <a:t>Miguel,San</a:t>
            </a:r>
            <a:r>
              <a:rPr lang="es-ES" dirty="0">
                <a:latin typeface="Baskerville Old Face" panose="02020602080505020303" pitchFamily="18" charset="0"/>
              </a:rPr>
              <a:t> Cristóbal </a:t>
            </a:r>
            <a:r>
              <a:rPr lang="es-ES" dirty="0" err="1">
                <a:latin typeface="Baskerville Old Face" panose="02020602080505020303" pitchFamily="18" charset="0"/>
              </a:rPr>
              <a:t>Tecolitl,San</a:t>
            </a:r>
            <a:r>
              <a:rPr lang="es-ES" dirty="0">
                <a:latin typeface="Baskerville Old Face" panose="02020602080505020303" pitchFamily="18" charset="0"/>
              </a:rPr>
              <a:t> Matías </a:t>
            </a:r>
            <a:r>
              <a:rPr lang="es-ES" dirty="0" err="1">
                <a:latin typeface="Baskerville Old Face" panose="02020602080505020303" pitchFamily="18" charset="0"/>
              </a:rPr>
              <a:t>Transfiguración,Barrio</a:t>
            </a:r>
            <a:r>
              <a:rPr lang="es-ES" dirty="0">
                <a:latin typeface="Baskerville Old Face" panose="02020602080505020303" pitchFamily="18" charset="0"/>
              </a:rPr>
              <a:t> El </a:t>
            </a:r>
            <a:r>
              <a:rPr lang="es-ES" dirty="0" err="1">
                <a:latin typeface="Baskerville Old Face" panose="02020602080505020303" pitchFamily="18" charset="0"/>
              </a:rPr>
              <a:t>Calvario,y</a:t>
            </a:r>
            <a:r>
              <a:rPr lang="es-ES" dirty="0">
                <a:latin typeface="Baskerville Old Face" panose="02020602080505020303" pitchFamily="18" charset="0"/>
              </a:rPr>
              <a:t> la Cabecera </a:t>
            </a:r>
            <a:r>
              <a:rPr lang="es-ES" dirty="0" err="1">
                <a:latin typeface="Baskerville Old Face" panose="02020602080505020303" pitchFamily="18" charset="0"/>
              </a:rPr>
              <a:t>Municipal.Debido</a:t>
            </a:r>
            <a:r>
              <a:rPr lang="es-ES" dirty="0">
                <a:latin typeface="Baskerville Old Face" panose="02020602080505020303" pitchFamily="18" charset="0"/>
              </a:rPr>
              <a:t> a esta escasez, vecinos y comerciantes se han visto obligados a comprar garrafones de agua (entre cinco y diez por semana) para cubrir necesidades básicas como lavar trastes, ropa o usar en el baño. Además, la falta de cisternas o tinacos en muchas viviendas dificulta que las pipas municipales sean una solución efectiva, ya que el ayuntamiento cuenta con tres, pero solo una funciona al 100%.</a:t>
            </a:r>
            <a:endParaRPr lang="es-MX" dirty="0">
              <a:latin typeface="Baskerville Old Face" panose="02020602080505020303" pitchFamily="18" charset="0"/>
            </a:endParaRPr>
          </a:p>
        </p:txBody>
      </p:sp>
    </p:spTree>
    <p:extLst>
      <p:ext uri="{BB962C8B-B14F-4D97-AF65-F5344CB8AC3E}">
        <p14:creationId xmlns:p14="http://schemas.microsoft.com/office/powerpoint/2010/main" val="312525748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98519-B2BA-6E4F-AF59-B38F9569627E}"/>
              </a:ext>
            </a:extLst>
          </p:cNvPr>
          <p:cNvSpPr>
            <a:spLocks noGrp="1"/>
          </p:cNvSpPr>
          <p:nvPr>
            <p:ph type="title"/>
          </p:nvPr>
        </p:nvSpPr>
        <p:spPr/>
        <p:txBody>
          <a:bodyPr/>
          <a:lstStyle/>
          <a:p>
            <a:endParaRPr lang="es-MX" dirty="0"/>
          </a:p>
        </p:txBody>
      </p:sp>
      <p:pic>
        <p:nvPicPr>
          <p:cNvPr id="6" name="Marcador de contenido 5" descr="Un barco en el agua&#10;&#10;El contenido generado por IA puede ser incorrecto.">
            <a:extLst>
              <a:ext uri="{FF2B5EF4-FFF2-40B4-BE49-F238E27FC236}">
                <a16:creationId xmlns:a16="http://schemas.microsoft.com/office/drawing/2014/main" id="{909D4A96-299A-C5B8-1F50-7BDAFC9233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4462" y="1786738"/>
            <a:ext cx="4010112" cy="249786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8" name="Marcador de contenido 7" descr="Imagen que contiene exterior, pasto, fuego, hidrante&#10;&#10;El contenido generado por IA puede ser incorrecto.">
            <a:extLst>
              <a:ext uri="{FF2B5EF4-FFF2-40B4-BE49-F238E27FC236}">
                <a16:creationId xmlns:a16="http://schemas.microsoft.com/office/drawing/2014/main" id="{2E99E2E6-ABC1-D596-156D-4AC11860DF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42931" y="3109119"/>
            <a:ext cx="2752725" cy="17145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0" name="Imagen 9" descr="Personas sentadas alrededor de una mesa&#10;&#10;El contenido generado por IA puede ser incorrecto.">
            <a:extLst>
              <a:ext uri="{FF2B5EF4-FFF2-40B4-BE49-F238E27FC236}">
                <a16:creationId xmlns:a16="http://schemas.microsoft.com/office/drawing/2014/main" id="{97827E4C-6548-3BB5-F5B7-CBE035B2BD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4391" y="1749286"/>
            <a:ext cx="4611757" cy="22561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2" name="Imagen 11" descr="Imagen que contiene edificio, tabla, hombre, azul&#10;&#10;El contenido generado por IA puede ser incorrecto.">
            <a:extLst>
              <a:ext uri="{FF2B5EF4-FFF2-40B4-BE49-F238E27FC236}">
                <a16:creationId xmlns:a16="http://schemas.microsoft.com/office/drawing/2014/main" id="{A6F8694C-90A6-94DB-1E3D-55FB06EB4B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461" y="4482548"/>
            <a:ext cx="4501511" cy="20240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82644345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62586-3A75-D95D-BB4E-FFE88BFF60D0}"/>
              </a:ext>
            </a:extLst>
          </p:cNvPr>
          <p:cNvSpPr>
            <a:spLocks noGrp="1"/>
          </p:cNvSpPr>
          <p:nvPr>
            <p:ph type="title"/>
          </p:nvPr>
        </p:nvSpPr>
        <p:spPr/>
        <p:txBody>
          <a:bodyPr>
            <a:normAutofit/>
          </a:bodyPr>
          <a:lstStyle/>
          <a:p>
            <a:r>
              <a:rPr lang="es-ES" sz="5400" dirty="0">
                <a:latin typeface="Colonna MT" panose="04020805060202030203" pitchFamily="82" charset="0"/>
              </a:rPr>
              <a:t>Demostración</a:t>
            </a:r>
            <a:endParaRPr lang="es-MX" sz="5400" dirty="0">
              <a:latin typeface="Colonna MT" panose="04020805060202030203" pitchFamily="82" charset="0"/>
            </a:endParaRPr>
          </a:p>
        </p:txBody>
      </p:sp>
      <p:sp>
        <p:nvSpPr>
          <p:cNvPr id="3" name="Marcador de contenido 2">
            <a:extLst>
              <a:ext uri="{FF2B5EF4-FFF2-40B4-BE49-F238E27FC236}">
                <a16:creationId xmlns:a16="http://schemas.microsoft.com/office/drawing/2014/main" id="{3E9C20A9-1526-97B9-AE1D-2F187CC436C7}"/>
              </a:ext>
            </a:extLst>
          </p:cNvPr>
          <p:cNvSpPr>
            <a:spLocks noGrp="1"/>
          </p:cNvSpPr>
          <p:nvPr>
            <p:ph idx="1"/>
          </p:nvPr>
        </p:nvSpPr>
        <p:spPr/>
        <p:txBody>
          <a:bodyPr/>
          <a:lstStyle/>
          <a:p>
            <a:r>
              <a:rPr lang="es-ES" dirty="0">
                <a:latin typeface="Baskerville Old Face" panose="02020602080505020303" pitchFamily="18" charset="0"/>
              </a:rPr>
              <a:t>Enlace a nuestra pagina web…</a:t>
            </a:r>
          </a:p>
          <a:p>
            <a:r>
              <a:rPr lang="es-MX" dirty="0">
                <a:latin typeface="Baskerville Old Face" panose="02020602080505020303" pitchFamily="18" charset="0"/>
                <a:hlinkClick r:id="rId2"/>
              </a:rPr>
              <a:t>https://pedrorodriguezjasso.github.io/captacion_agua_zinacantepecc/</a:t>
            </a:r>
            <a:endParaRPr lang="es-MX" dirty="0">
              <a:latin typeface="Baskerville Old Face" panose="02020602080505020303" pitchFamily="18" charset="0"/>
            </a:endParaRPr>
          </a:p>
          <a:p>
            <a:pPr marL="0" indent="0">
              <a:buNone/>
            </a:pPr>
            <a:endParaRPr lang="es-MX" dirty="0">
              <a:latin typeface="Baskerville Old Face" panose="02020602080505020303" pitchFamily="18" charset="0"/>
            </a:endParaRPr>
          </a:p>
        </p:txBody>
      </p:sp>
    </p:spTree>
    <p:extLst>
      <p:ext uri="{BB962C8B-B14F-4D97-AF65-F5344CB8AC3E}">
        <p14:creationId xmlns:p14="http://schemas.microsoft.com/office/powerpoint/2010/main" val="3666212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F9024-6B98-0C12-F3E0-27746109F309}"/>
              </a:ext>
            </a:extLst>
          </p:cNvPr>
          <p:cNvSpPr>
            <a:spLocks noGrp="1"/>
          </p:cNvSpPr>
          <p:nvPr>
            <p:ph type="title"/>
          </p:nvPr>
        </p:nvSpPr>
        <p:spPr/>
        <p:txBody>
          <a:bodyPr>
            <a:normAutofit/>
          </a:bodyPr>
          <a:lstStyle/>
          <a:p>
            <a:r>
              <a:rPr lang="es-ES" sz="5400" dirty="0">
                <a:latin typeface="Colonna MT" panose="04020805060202030203" pitchFamily="82" charset="0"/>
              </a:rPr>
              <a:t>Conclusión</a:t>
            </a:r>
            <a:endParaRPr lang="es-MX" sz="5400" dirty="0">
              <a:latin typeface="Colonna MT" panose="04020805060202030203" pitchFamily="82" charset="0"/>
            </a:endParaRPr>
          </a:p>
        </p:txBody>
      </p:sp>
      <p:sp>
        <p:nvSpPr>
          <p:cNvPr id="3" name="Marcador de contenido 2">
            <a:extLst>
              <a:ext uri="{FF2B5EF4-FFF2-40B4-BE49-F238E27FC236}">
                <a16:creationId xmlns:a16="http://schemas.microsoft.com/office/drawing/2014/main" id="{A0629D26-9E37-B932-A537-88E9B1420699}"/>
              </a:ext>
            </a:extLst>
          </p:cNvPr>
          <p:cNvSpPr>
            <a:spLocks noGrp="1"/>
          </p:cNvSpPr>
          <p:nvPr>
            <p:ph idx="1"/>
          </p:nvPr>
        </p:nvSpPr>
        <p:spPr/>
        <p:txBody>
          <a:bodyPr>
            <a:normAutofit/>
          </a:bodyPr>
          <a:lstStyle/>
          <a:p>
            <a:pPr marL="0" indent="0">
              <a:buNone/>
            </a:pPr>
            <a:r>
              <a:rPr lang="es-ES" dirty="0">
                <a:latin typeface="Baskerville Old Face" panose="02020602080505020303" pitchFamily="18" charset="0"/>
              </a:rPr>
              <a:t>En conclusión este proyecto si fue un reto para nosotros, sin embargo, contiene información y soluciones que puede ayudar con los problemas que se tienen con el agua en los diferentes municipios, colonias y localidades colindantes con Zinacantepec, aun que no somos el único municipio con falta de agua en el estado de México pero comenzando con acciones pequeñas se puede hacer un cambio en la utilización de los recursos naturales los cuales pueden ser escasos y la mayoría de ellos no suelen ser recursos renovables pero si vitales para las actividades cotidianas o incluso la supervivencia y </a:t>
            </a:r>
            <a:r>
              <a:rPr lang="es-ES" dirty="0" err="1">
                <a:latin typeface="Baskerville Old Face" panose="02020602080505020303" pitchFamily="18" charset="0"/>
              </a:rPr>
              <a:t>catividades</a:t>
            </a:r>
            <a:r>
              <a:rPr lang="es-ES" dirty="0">
                <a:latin typeface="Baskerville Old Face" panose="02020602080505020303" pitchFamily="18" charset="0"/>
              </a:rPr>
              <a:t> básicas para nosotros y oros seres vivos.</a:t>
            </a:r>
            <a:r>
              <a:rPr lang="es-ES" dirty="0"/>
              <a:t> </a:t>
            </a:r>
          </a:p>
          <a:p>
            <a:pPr marL="0" indent="0">
              <a:buNone/>
            </a:pPr>
            <a:endParaRPr lang="es-MX" dirty="0"/>
          </a:p>
        </p:txBody>
      </p:sp>
    </p:spTree>
    <p:extLst>
      <p:ext uri="{BB962C8B-B14F-4D97-AF65-F5344CB8AC3E}">
        <p14:creationId xmlns:p14="http://schemas.microsoft.com/office/powerpoint/2010/main" val="13610663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350DF-3707-6C88-E764-FD12E55DD5F2}"/>
              </a:ext>
            </a:extLst>
          </p:cNvPr>
          <p:cNvSpPr>
            <a:spLocks noGrp="1"/>
          </p:cNvSpPr>
          <p:nvPr>
            <p:ph type="title"/>
          </p:nvPr>
        </p:nvSpPr>
        <p:spPr>
          <a:xfrm>
            <a:off x="685800" y="4383157"/>
            <a:ext cx="10131427" cy="715617"/>
          </a:xfrm>
        </p:spPr>
        <p:txBody>
          <a:bodyPr>
            <a:normAutofit/>
          </a:bodyPr>
          <a:lstStyle/>
          <a:p>
            <a:r>
              <a:rPr lang="es-ES"/>
              <a:t>                             </a:t>
            </a:r>
            <a:r>
              <a:rPr lang="es-ES" sz="4000" dirty="0">
                <a:latin typeface="Colonna MT" panose="04020805060202030203" pitchFamily="82" charset="0"/>
              </a:rPr>
              <a:t>¡Gracias por su atención!</a:t>
            </a:r>
            <a:endParaRPr lang="es-MX" sz="4000" dirty="0">
              <a:latin typeface="Colonna MT" panose="04020805060202030203" pitchFamily="82" charset="0"/>
            </a:endParaRPr>
          </a:p>
        </p:txBody>
      </p:sp>
      <p:pic>
        <p:nvPicPr>
          <p:cNvPr id="6" name="Marcador de posición de imagen 5" descr="Una persona en el mar&#10;&#10;El contenido generado por IA puede ser incorrecto.">
            <a:extLst>
              <a:ext uri="{FF2B5EF4-FFF2-40B4-BE49-F238E27FC236}">
                <a16:creationId xmlns:a16="http://schemas.microsoft.com/office/drawing/2014/main" id="{6BC804DE-0C41-715A-3685-497C29FA122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2923" b="22923"/>
          <a:stretch>
            <a:fillRect/>
          </a:stretch>
        </p:blipFill>
        <p:spPr/>
      </p:pic>
    </p:spTree>
    <p:extLst>
      <p:ext uri="{BB962C8B-B14F-4D97-AF65-F5344CB8AC3E}">
        <p14:creationId xmlns:p14="http://schemas.microsoft.com/office/powerpoint/2010/main" val="3569882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61</TotalTime>
  <Words>366</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Baskerville Old Face</vt:lpstr>
      <vt:lpstr>Calibri</vt:lpstr>
      <vt:lpstr>Calibri Light</vt:lpstr>
      <vt:lpstr>Colonna MT</vt:lpstr>
      <vt:lpstr>Celestial</vt:lpstr>
      <vt:lpstr>Captación de aguas pluviales en Zinacantepec</vt:lpstr>
      <vt:lpstr>Índice</vt:lpstr>
      <vt:lpstr>Explicación </vt:lpstr>
      <vt:lpstr>Presentación de PowerPoint</vt:lpstr>
      <vt:lpstr>Demostración</vt:lpstr>
      <vt:lpstr>Conclusión</vt:lpstr>
      <vt:lpstr>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reginamalaquias828@gmail.com</dc:creator>
  <cp:lastModifiedBy>reginamalaquias828@gmail.com</cp:lastModifiedBy>
  <cp:revision>1</cp:revision>
  <dcterms:created xsi:type="dcterms:W3CDTF">2025-10-22T20:46:58Z</dcterms:created>
  <dcterms:modified xsi:type="dcterms:W3CDTF">2025-10-24T16:14:52Z</dcterms:modified>
</cp:coreProperties>
</file>