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BEB3FB-7CE5-4D71-8208-3963636074A7}" v="12" dt="2024-12-17T10:30:53.8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92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D05325-E97B-1B9F-CF14-CA8BFA214894}"/>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CF09955E-FE10-C2CB-E589-8FE4AE2A55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9EA9464D-4FD1-A657-F4F9-541EF553A412}"/>
              </a:ext>
            </a:extLst>
          </p:cNvPr>
          <p:cNvSpPr>
            <a:spLocks noGrp="1"/>
          </p:cNvSpPr>
          <p:nvPr>
            <p:ph type="dt" sz="half" idx="10"/>
          </p:nvPr>
        </p:nvSpPr>
        <p:spPr/>
        <p:txBody>
          <a:bodyPr/>
          <a:lstStyle/>
          <a:p>
            <a:fld id="{EBC64C6C-0592-4F8A-A82C-536799B47086}" type="datetimeFigureOut">
              <a:rPr lang="nl-NL" smtClean="0"/>
              <a:t>17-12-2024</a:t>
            </a:fld>
            <a:endParaRPr lang="nl-NL"/>
          </a:p>
        </p:txBody>
      </p:sp>
      <p:sp>
        <p:nvSpPr>
          <p:cNvPr id="5" name="Tijdelijke aanduiding voor voettekst 4">
            <a:extLst>
              <a:ext uri="{FF2B5EF4-FFF2-40B4-BE49-F238E27FC236}">
                <a16:creationId xmlns:a16="http://schemas.microsoft.com/office/drawing/2014/main" id="{C128162B-C9CD-7B6B-2E0D-B1DCF9F45B2C}"/>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D74CBAD-DF47-B4E0-1998-BB8B1AC5E423}"/>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3975093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C3A582-F36F-8A4A-AAED-ADD3E6724F47}"/>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C2D8880D-333C-2E05-81F5-A1DE0F27B48D}"/>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4E093AB1-A311-3FA3-9A98-177B0D6E06BC}"/>
              </a:ext>
            </a:extLst>
          </p:cNvPr>
          <p:cNvSpPr>
            <a:spLocks noGrp="1"/>
          </p:cNvSpPr>
          <p:nvPr>
            <p:ph type="dt" sz="half" idx="10"/>
          </p:nvPr>
        </p:nvSpPr>
        <p:spPr/>
        <p:txBody>
          <a:bodyPr/>
          <a:lstStyle/>
          <a:p>
            <a:fld id="{EBC64C6C-0592-4F8A-A82C-536799B47086}" type="datetimeFigureOut">
              <a:rPr lang="nl-NL" smtClean="0"/>
              <a:t>17-12-2024</a:t>
            </a:fld>
            <a:endParaRPr lang="nl-NL"/>
          </a:p>
        </p:txBody>
      </p:sp>
      <p:sp>
        <p:nvSpPr>
          <p:cNvPr id="5" name="Tijdelijke aanduiding voor voettekst 4">
            <a:extLst>
              <a:ext uri="{FF2B5EF4-FFF2-40B4-BE49-F238E27FC236}">
                <a16:creationId xmlns:a16="http://schemas.microsoft.com/office/drawing/2014/main" id="{E73F479A-90A9-BE00-C77B-2AC2DABFD101}"/>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9B7450D5-C043-9385-B433-A255076671D8}"/>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3149169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28AC1789-24D1-96A7-22A5-0C583C2685CE}"/>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D1130869-731D-36B1-2D70-66B6582D6AE8}"/>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937DD97C-5F75-C015-E7C4-56E0ABF30F54}"/>
              </a:ext>
            </a:extLst>
          </p:cNvPr>
          <p:cNvSpPr>
            <a:spLocks noGrp="1"/>
          </p:cNvSpPr>
          <p:nvPr>
            <p:ph type="dt" sz="half" idx="10"/>
          </p:nvPr>
        </p:nvSpPr>
        <p:spPr/>
        <p:txBody>
          <a:bodyPr/>
          <a:lstStyle/>
          <a:p>
            <a:fld id="{EBC64C6C-0592-4F8A-A82C-536799B47086}" type="datetimeFigureOut">
              <a:rPr lang="nl-NL" smtClean="0"/>
              <a:t>17-12-2024</a:t>
            </a:fld>
            <a:endParaRPr lang="nl-NL"/>
          </a:p>
        </p:txBody>
      </p:sp>
      <p:sp>
        <p:nvSpPr>
          <p:cNvPr id="5" name="Tijdelijke aanduiding voor voettekst 4">
            <a:extLst>
              <a:ext uri="{FF2B5EF4-FFF2-40B4-BE49-F238E27FC236}">
                <a16:creationId xmlns:a16="http://schemas.microsoft.com/office/drawing/2014/main" id="{2F5164E0-1361-4B0F-3430-4659D405084A}"/>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7439C67A-EE52-5520-4FBD-62F0EC1BE69F}"/>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3620578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5A3E46-ABC3-3B62-4FC8-C8A9BE21B2DE}"/>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B061B076-2F22-D98F-E698-B790154F4D80}"/>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BD03647A-EF80-4042-1C81-D34EC1360D4D}"/>
              </a:ext>
            </a:extLst>
          </p:cNvPr>
          <p:cNvSpPr>
            <a:spLocks noGrp="1"/>
          </p:cNvSpPr>
          <p:nvPr>
            <p:ph type="dt" sz="half" idx="10"/>
          </p:nvPr>
        </p:nvSpPr>
        <p:spPr/>
        <p:txBody>
          <a:bodyPr/>
          <a:lstStyle/>
          <a:p>
            <a:fld id="{EBC64C6C-0592-4F8A-A82C-536799B47086}" type="datetimeFigureOut">
              <a:rPr lang="nl-NL" smtClean="0"/>
              <a:t>17-12-2024</a:t>
            </a:fld>
            <a:endParaRPr lang="nl-NL"/>
          </a:p>
        </p:txBody>
      </p:sp>
      <p:sp>
        <p:nvSpPr>
          <p:cNvPr id="5" name="Tijdelijke aanduiding voor voettekst 4">
            <a:extLst>
              <a:ext uri="{FF2B5EF4-FFF2-40B4-BE49-F238E27FC236}">
                <a16:creationId xmlns:a16="http://schemas.microsoft.com/office/drawing/2014/main" id="{BCB2D8FB-F536-5465-EF5D-486E6ABF1FCF}"/>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191233C2-E91D-F628-141F-6FB78F49DAE2}"/>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3667617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8443EA-F3BA-9EDC-7D7C-DE80553060BA}"/>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997DE1D2-B531-D287-6D28-33F38C981F9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D6157DCC-377C-D5FA-3AC0-AF8BAA7C3DE6}"/>
              </a:ext>
            </a:extLst>
          </p:cNvPr>
          <p:cNvSpPr>
            <a:spLocks noGrp="1"/>
          </p:cNvSpPr>
          <p:nvPr>
            <p:ph type="dt" sz="half" idx="10"/>
          </p:nvPr>
        </p:nvSpPr>
        <p:spPr/>
        <p:txBody>
          <a:bodyPr/>
          <a:lstStyle/>
          <a:p>
            <a:fld id="{EBC64C6C-0592-4F8A-A82C-536799B47086}" type="datetimeFigureOut">
              <a:rPr lang="nl-NL" smtClean="0"/>
              <a:t>17-12-2024</a:t>
            </a:fld>
            <a:endParaRPr lang="nl-NL"/>
          </a:p>
        </p:txBody>
      </p:sp>
      <p:sp>
        <p:nvSpPr>
          <p:cNvPr id="5" name="Tijdelijke aanduiding voor voettekst 4">
            <a:extLst>
              <a:ext uri="{FF2B5EF4-FFF2-40B4-BE49-F238E27FC236}">
                <a16:creationId xmlns:a16="http://schemas.microsoft.com/office/drawing/2014/main" id="{6AB8687F-8BAF-C997-34DC-30F9D92B8FBC}"/>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FB071A30-68DB-2B15-33C8-D1D8B063BE64}"/>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783202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0BB269-0028-4968-A5E6-006DE6FF2EEB}"/>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42642E98-6AC6-8830-0A2E-0FC91B2F4C06}"/>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0C996425-950E-DCCC-DBE9-E187CBCD5C67}"/>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C5DD16FD-4EDC-0E0C-22E6-25B88D8AD4B9}"/>
              </a:ext>
            </a:extLst>
          </p:cNvPr>
          <p:cNvSpPr>
            <a:spLocks noGrp="1"/>
          </p:cNvSpPr>
          <p:nvPr>
            <p:ph type="dt" sz="half" idx="10"/>
          </p:nvPr>
        </p:nvSpPr>
        <p:spPr/>
        <p:txBody>
          <a:bodyPr/>
          <a:lstStyle/>
          <a:p>
            <a:fld id="{EBC64C6C-0592-4F8A-A82C-536799B47086}" type="datetimeFigureOut">
              <a:rPr lang="nl-NL" smtClean="0"/>
              <a:t>17-12-2024</a:t>
            </a:fld>
            <a:endParaRPr lang="nl-NL"/>
          </a:p>
        </p:txBody>
      </p:sp>
      <p:sp>
        <p:nvSpPr>
          <p:cNvPr id="6" name="Tijdelijke aanduiding voor voettekst 5">
            <a:extLst>
              <a:ext uri="{FF2B5EF4-FFF2-40B4-BE49-F238E27FC236}">
                <a16:creationId xmlns:a16="http://schemas.microsoft.com/office/drawing/2014/main" id="{D4683180-C5DF-30B5-24D8-B455851AA84D}"/>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A389B40F-2598-4431-F45E-B25DBBD30219}"/>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3166455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1226C3-4CCF-4849-D06C-3C22E368A4D9}"/>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F70AF5DC-8B16-3629-F4C5-252C3279CC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8A0BC381-770B-D7AF-FA13-059729B99FBC}"/>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4E3D97FB-CDA4-2479-5D62-52E820F2F3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014250E8-ADFC-6D35-88D1-CEB01936C008}"/>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32560C2C-0238-877D-5D2D-DA224543319B}"/>
              </a:ext>
            </a:extLst>
          </p:cNvPr>
          <p:cNvSpPr>
            <a:spLocks noGrp="1"/>
          </p:cNvSpPr>
          <p:nvPr>
            <p:ph type="dt" sz="half" idx="10"/>
          </p:nvPr>
        </p:nvSpPr>
        <p:spPr/>
        <p:txBody>
          <a:bodyPr/>
          <a:lstStyle/>
          <a:p>
            <a:fld id="{EBC64C6C-0592-4F8A-A82C-536799B47086}" type="datetimeFigureOut">
              <a:rPr lang="nl-NL" smtClean="0"/>
              <a:t>17-12-2024</a:t>
            </a:fld>
            <a:endParaRPr lang="nl-NL"/>
          </a:p>
        </p:txBody>
      </p:sp>
      <p:sp>
        <p:nvSpPr>
          <p:cNvPr id="8" name="Tijdelijke aanduiding voor voettekst 7">
            <a:extLst>
              <a:ext uri="{FF2B5EF4-FFF2-40B4-BE49-F238E27FC236}">
                <a16:creationId xmlns:a16="http://schemas.microsoft.com/office/drawing/2014/main" id="{A7EBCB1E-9E68-C22A-7382-A08861571EDE}"/>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61788C26-F456-3DAD-C579-01CEC1470A55}"/>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1013531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7757BF-944E-DA12-B708-558B31293B59}"/>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BCE60DD0-3D6C-8A74-AB56-EF4FD401D39B}"/>
              </a:ext>
            </a:extLst>
          </p:cNvPr>
          <p:cNvSpPr>
            <a:spLocks noGrp="1"/>
          </p:cNvSpPr>
          <p:nvPr>
            <p:ph type="dt" sz="half" idx="10"/>
          </p:nvPr>
        </p:nvSpPr>
        <p:spPr/>
        <p:txBody>
          <a:bodyPr/>
          <a:lstStyle/>
          <a:p>
            <a:fld id="{EBC64C6C-0592-4F8A-A82C-536799B47086}" type="datetimeFigureOut">
              <a:rPr lang="nl-NL" smtClean="0"/>
              <a:t>17-12-2024</a:t>
            </a:fld>
            <a:endParaRPr lang="nl-NL"/>
          </a:p>
        </p:txBody>
      </p:sp>
      <p:sp>
        <p:nvSpPr>
          <p:cNvPr id="4" name="Tijdelijke aanduiding voor voettekst 3">
            <a:extLst>
              <a:ext uri="{FF2B5EF4-FFF2-40B4-BE49-F238E27FC236}">
                <a16:creationId xmlns:a16="http://schemas.microsoft.com/office/drawing/2014/main" id="{9D6BB763-A8A7-9A08-8352-BCAB2075C3FE}"/>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2C11CB66-E0C6-6D71-A321-1A2CA1A1831F}"/>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4015386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D9F9E1B4-4B16-077C-CA6A-19722E9A165B}"/>
              </a:ext>
            </a:extLst>
          </p:cNvPr>
          <p:cNvSpPr>
            <a:spLocks noGrp="1"/>
          </p:cNvSpPr>
          <p:nvPr>
            <p:ph type="dt" sz="half" idx="10"/>
          </p:nvPr>
        </p:nvSpPr>
        <p:spPr/>
        <p:txBody>
          <a:bodyPr/>
          <a:lstStyle/>
          <a:p>
            <a:fld id="{EBC64C6C-0592-4F8A-A82C-536799B47086}" type="datetimeFigureOut">
              <a:rPr lang="nl-NL" smtClean="0"/>
              <a:t>17-12-2024</a:t>
            </a:fld>
            <a:endParaRPr lang="nl-NL"/>
          </a:p>
        </p:txBody>
      </p:sp>
      <p:sp>
        <p:nvSpPr>
          <p:cNvPr id="3" name="Tijdelijke aanduiding voor voettekst 2">
            <a:extLst>
              <a:ext uri="{FF2B5EF4-FFF2-40B4-BE49-F238E27FC236}">
                <a16:creationId xmlns:a16="http://schemas.microsoft.com/office/drawing/2014/main" id="{36B8985F-BD6C-8991-95A0-AB069E75474C}"/>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147420F7-7FE9-BA02-B7FD-0934739B880A}"/>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2431517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69A50A-7503-24F2-B02A-7D22A9665E23}"/>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D955925A-B90A-5AE6-A0F7-559219B984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B0B6B64F-0F88-8236-3176-8415826E2F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F9ABBF62-D14B-285E-D77A-5C2B34B167F0}"/>
              </a:ext>
            </a:extLst>
          </p:cNvPr>
          <p:cNvSpPr>
            <a:spLocks noGrp="1"/>
          </p:cNvSpPr>
          <p:nvPr>
            <p:ph type="dt" sz="half" idx="10"/>
          </p:nvPr>
        </p:nvSpPr>
        <p:spPr/>
        <p:txBody>
          <a:bodyPr/>
          <a:lstStyle/>
          <a:p>
            <a:fld id="{EBC64C6C-0592-4F8A-A82C-536799B47086}" type="datetimeFigureOut">
              <a:rPr lang="nl-NL" smtClean="0"/>
              <a:t>17-12-2024</a:t>
            </a:fld>
            <a:endParaRPr lang="nl-NL"/>
          </a:p>
        </p:txBody>
      </p:sp>
      <p:sp>
        <p:nvSpPr>
          <p:cNvPr id="6" name="Tijdelijke aanduiding voor voettekst 5">
            <a:extLst>
              <a:ext uri="{FF2B5EF4-FFF2-40B4-BE49-F238E27FC236}">
                <a16:creationId xmlns:a16="http://schemas.microsoft.com/office/drawing/2014/main" id="{E84123E2-8AA1-4FD4-DAB0-62399177038B}"/>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0C5F2C43-7782-ED69-D183-21C4A176B84C}"/>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2604862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21F5C6-080B-C26D-06A4-5A4BBA08A6A2}"/>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6BA032A7-D9E2-9361-D9B1-E109893087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354DC98B-DDFA-8288-DC15-9C4DFBE68C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B84EEDB1-4746-47FC-D294-280164CDAF17}"/>
              </a:ext>
            </a:extLst>
          </p:cNvPr>
          <p:cNvSpPr>
            <a:spLocks noGrp="1"/>
          </p:cNvSpPr>
          <p:nvPr>
            <p:ph type="dt" sz="half" idx="10"/>
          </p:nvPr>
        </p:nvSpPr>
        <p:spPr/>
        <p:txBody>
          <a:bodyPr/>
          <a:lstStyle/>
          <a:p>
            <a:fld id="{EBC64C6C-0592-4F8A-A82C-536799B47086}" type="datetimeFigureOut">
              <a:rPr lang="nl-NL" smtClean="0"/>
              <a:t>17-12-2024</a:t>
            </a:fld>
            <a:endParaRPr lang="nl-NL"/>
          </a:p>
        </p:txBody>
      </p:sp>
      <p:sp>
        <p:nvSpPr>
          <p:cNvPr id="6" name="Tijdelijke aanduiding voor voettekst 5">
            <a:extLst>
              <a:ext uri="{FF2B5EF4-FFF2-40B4-BE49-F238E27FC236}">
                <a16:creationId xmlns:a16="http://schemas.microsoft.com/office/drawing/2014/main" id="{C3FCB223-5642-782D-3FBF-7A72B52C387E}"/>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61596709-7263-B061-93B7-61C259EA00DF}"/>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3677767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EEC7A3FA-7713-B35F-225F-9EDA4EF6F6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7D1ACED6-29E1-C712-55C8-B66F315586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CEFEF38E-184A-246A-1393-7F39895AA2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BC64C6C-0592-4F8A-A82C-536799B47086}" type="datetimeFigureOut">
              <a:rPr lang="nl-NL" smtClean="0"/>
              <a:t>17-12-2024</a:t>
            </a:fld>
            <a:endParaRPr lang="nl-NL"/>
          </a:p>
        </p:txBody>
      </p:sp>
      <p:sp>
        <p:nvSpPr>
          <p:cNvPr id="5" name="Tijdelijke aanduiding voor voettekst 4">
            <a:extLst>
              <a:ext uri="{FF2B5EF4-FFF2-40B4-BE49-F238E27FC236}">
                <a16:creationId xmlns:a16="http://schemas.microsoft.com/office/drawing/2014/main" id="{B9B2DE63-CB65-A506-420D-4913196FA4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l-NL"/>
          </a:p>
        </p:txBody>
      </p:sp>
      <p:sp>
        <p:nvSpPr>
          <p:cNvPr id="6" name="Tijdelijke aanduiding voor dianummer 5">
            <a:extLst>
              <a:ext uri="{FF2B5EF4-FFF2-40B4-BE49-F238E27FC236}">
                <a16:creationId xmlns:a16="http://schemas.microsoft.com/office/drawing/2014/main" id="{FCDB5D9F-992B-90BF-FB84-FEF13E455C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8DBEB98-2AA1-499B-B42F-079B4411D551}" type="slidenum">
              <a:rPr lang="nl-NL" smtClean="0"/>
              <a:t>‹nr.›</a:t>
            </a:fld>
            <a:endParaRPr lang="nl-NL"/>
          </a:p>
        </p:txBody>
      </p:sp>
    </p:spTree>
    <p:extLst>
      <p:ext uri="{BB962C8B-B14F-4D97-AF65-F5344CB8AC3E}">
        <p14:creationId xmlns:p14="http://schemas.microsoft.com/office/powerpoint/2010/main" val="1387891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16CF391-7DB4-9691-1B37-1416F054F70F}"/>
              </a:ext>
            </a:extLst>
          </p:cNvPr>
          <p:cNvSpPr>
            <a:spLocks noGrp="1"/>
          </p:cNvSpPr>
          <p:nvPr>
            <p:ph type="ctrTitle"/>
          </p:nvPr>
        </p:nvSpPr>
        <p:spPr>
          <a:xfrm>
            <a:off x="678900" y="798530"/>
            <a:ext cx="10640754" cy="775845"/>
          </a:xfrm>
        </p:spPr>
        <p:txBody>
          <a:bodyPr anchor="b">
            <a:normAutofit/>
          </a:bodyPr>
          <a:lstStyle/>
          <a:p>
            <a:r>
              <a:rPr lang="nl-NL" sz="4000" dirty="0">
                <a:solidFill>
                  <a:schemeClr val="tx2"/>
                </a:solidFill>
              </a:rPr>
              <a:t>Drielagen model</a:t>
            </a:r>
          </a:p>
        </p:txBody>
      </p:sp>
      <p:sp>
        <p:nvSpPr>
          <p:cNvPr id="3" name="Ondertitel 2">
            <a:extLst>
              <a:ext uri="{FF2B5EF4-FFF2-40B4-BE49-F238E27FC236}">
                <a16:creationId xmlns:a16="http://schemas.microsoft.com/office/drawing/2014/main" id="{B4DA98B7-BA8D-1FF9-78F3-A4E99B5002F0}"/>
              </a:ext>
            </a:extLst>
          </p:cNvPr>
          <p:cNvSpPr>
            <a:spLocks noGrp="1"/>
          </p:cNvSpPr>
          <p:nvPr>
            <p:ph type="subTitle" idx="1"/>
          </p:nvPr>
        </p:nvSpPr>
        <p:spPr>
          <a:xfrm>
            <a:off x="1514121" y="4171528"/>
            <a:ext cx="9163757" cy="450447"/>
          </a:xfrm>
        </p:spPr>
        <p:txBody>
          <a:bodyPr anchor="ctr">
            <a:normAutofit/>
          </a:bodyPr>
          <a:lstStyle/>
          <a:p>
            <a:endParaRPr lang="nl-NL" sz="2000">
              <a:solidFill>
                <a:schemeClr val="tx2"/>
              </a:solidFill>
            </a:endParaRPr>
          </a:p>
        </p:txBody>
      </p:sp>
      <p:grpSp>
        <p:nvGrpSpPr>
          <p:cNvPr id="33" name="Group 32">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34" name="Freeform: Shape 33">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7" name="Freeform: Shape 36">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Afbeelding 3" descr="Afbeelding met tekst, schermopname, Lettertype, ontwerp&#10;&#10;Automatisch gegenereerde beschrijving">
            <a:extLst>
              <a:ext uri="{FF2B5EF4-FFF2-40B4-BE49-F238E27FC236}">
                <a16:creationId xmlns:a16="http://schemas.microsoft.com/office/drawing/2014/main" id="{55A30634-5665-C78A-A1B4-141403007D0D}"/>
              </a:ext>
            </a:extLst>
          </p:cNvPr>
          <p:cNvPicPr>
            <a:picLocks noChangeAspect="1"/>
          </p:cNvPicPr>
          <p:nvPr/>
        </p:nvPicPr>
        <p:blipFill>
          <a:blip r:embed="rId2"/>
          <a:stretch>
            <a:fillRect/>
          </a:stretch>
        </p:blipFill>
        <p:spPr>
          <a:xfrm>
            <a:off x="3683713" y="1785408"/>
            <a:ext cx="4631129" cy="2836567"/>
          </a:xfrm>
          <a:prstGeom prst="rect">
            <a:avLst/>
          </a:prstGeom>
        </p:spPr>
      </p:pic>
      <p:grpSp>
        <p:nvGrpSpPr>
          <p:cNvPr id="39" name="Group 38">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40" name="Freeform: Shape 39">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3186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17">
            <a:extLst>
              <a:ext uri="{FF2B5EF4-FFF2-40B4-BE49-F238E27FC236}">
                <a16:creationId xmlns:a16="http://schemas.microsoft.com/office/drawing/2014/main" id="{6314D791-4D8A-4854-B8FC-6959656D0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19">
            <a:extLst>
              <a:ext uri="{FF2B5EF4-FFF2-40B4-BE49-F238E27FC236}">
                <a16:creationId xmlns:a16="http://schemas.microsoft.com/office/drawing/2014/main" id="{15076E76-3EB3-4269-8135-07CAB20E5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el 1">
            <a:extLst>
              <a:ext uri="{FF2B5EF4-FFF2-40B4-BE49-F238E27FC236}">
                <a16:creationId xmlns:a16="http://schemas.microsoft.com/office/drawing/2014/main" id="{EDBD880A-961F-BEB6-AEBF-83738ECC0372}"/>
              </a:ext>
            </a:extLst>
          </p:cNvPr>
          <p:cNvSpPr>
            <a:spLocks noGrp="1"/>
          </p:cNvSpPr>
          <p:nvPr>
            <p:ph type="title"/>
          </p:nvPr>
        </p:nvSpPr>
        <p:spPr>
          <a:xfrm>
            <a:off x="2716500" y="716947"/>
            <a:ext cx="6739136" cy="2387918"/>
          </a:xfrm>
        </p:spPr>
        <p:txBody>
          <a:bodyPr vert="horz" lIns="91440" tIns="45720" rIns="91440" bIns="45720" rtlCol="0" anchor="b">
            <a:normAutofit/>
          </a:bodyPr>
          <a:lstStyle/>
          <a:p>
            <a:pPr algn="ctr"/>
            <a:r>
              <a:rPr lang="en-US" sz="5200" kern="1200" dirty="0">
                <a:solidFill>
                  <a:schemeClr val="tx2"/>
                </a:solidFill>
                <a:latin typeface="+mj-lt"/>
                <a:ea typeface="+mj-ea"/>
                <a:cs typeface="+mj-cs"/>
              </a:rPr>
              <a:t>Software: </a:t>
            </a:r>
            <a:r>
              <a:rPr lang="en-US" sz="5200" kern="1200" dirty="0" err="1">
                <a:solidFill>
                  <a:schemeClr val="tx2"/>
                </a:solidFill>
                <a:latin typeface="+mj-lt"/>
                <a:ea typeface="+mj-ea"/>
                <a:cs typeface="+mj-cs"/>
              </a:rPr>
              <a:t>toepassingenlaag</a:t>
            </a:r>
            <a:endParaRPr lang="en-US" sz="5200" kern="1200" dirty="0">
              <a:solidFill>
                <a:schemeClr val="tx2"/>
              </a:solidFill>
              <a:latin typeface="+mj-lt"/>
              <a:ea typeface="+mj-ea"/>
              <a:cs typeface="+mj-cs"/>
            </a:endParaRPr>
          </a:p>
        </p:txBody>
      </p:sp>
      <p:grpSp>
        <p:nvGrpSpPr>
          <p:cNvPr id="48" name="Group 21">
            <a:extLst>
              <a:ext uri="{FF2B5EF4-FFF2-40B4-BE49-F238E27FC236}">
                <a16:creationId xmlns:a16="http://schemas.microsoft.com/office/drawing/2014/main" id="{5EB3C7E5-50E1-4F9E-AEA3-A6D2190394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5" y="0"/>
            <a:ext cx="5163047" cy="3153018"/>
            <a:chOff x="6867015" y="-1"/>
            <a:chExt cx="5324985" cy="3251912"/>
          </a:xfrm>
          <a:solidFill>
            <a:schemeClr val="accent5">
              <a:alpha val="10000"/>
            </a:schemeClr>
          </a:solidFill>
        </p:grpSpPr>
        <p:sp>
          <p:nvSpPr>
            <p:cNvPr id="23" name="Freeform: Shape 22">
              <a:extLst>
                <a:ext uri="{FF2B5EF4-FFF2-40B4-BE49-F238E27FC236}">
                  <a16:creationId xmlns:a16="http://schemas.microsoft.com/office/drawing/2014/main" id="{80233B5C-C5A9-48C0-8C07-21E6F6B36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10F3AF96-AAC1-41E3-9F66-0A6277845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5DF38A98-557F-4C23-935A-42806B67A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ACEB13D-EBFC-4288-B604-572C2F779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27">
            <a:extLst>
              <a:ext uri="{FF2B5EF4-FFF2-40B4-BE49-F238E27FC236}">
                <a16:creationId xmlns:a16="http://schemas.microsoft.com/office/drawing/2014/main" id="{B988F9A4-0578-4C59-8B4A-346E02CF3A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9262397" y="3928396"/>
            <a:ext cx="3142400" cy="2716805"/>
            <a:chOff x="-305" y="-4155"/>
            <a:chExt cx="2514948" cy="2174333"/>
          </a:xfrm>
        </p:grpSpPr>
        <p:sp>
          <p:nvSpPr>
            <p:cNvPr id="29" name="Freeform: Shape 28">
              <a:extLst>
                <a:ext uri="{FF2B5EF4-FFF2-40B4-BE49-F238E27FC236}">
                  <a16:creationId xmlns:a16="http://schemas.microsoft.com/office/drawing/2014/main" id="{F63F827B-FA00-442A-A09C-806F1FFA3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AC876680-EE75-4791-842F-E23509221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3B9819B2-70D4-4E0A-8D51-6B359B44C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2" name="Freeform: Shape 31">
              <a:extLst>
                <a:ext uri="{FF2B5EF4-FFF2-40B4-BE49-F238E27FC236}">
                  <a16:creationId xmlns:a16="http://schemas.microsoft.com/office/drawing/2014/main" id="{5FA8033D-6A70-4FA5-8F37-7F8C117C98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kstvak 2">
            <a:extLst>
              <a:ext uri="{FF2B5EF4-FFF2-40B4-BE49-F238E27FC236}">
                <a16:creationId xmlns:a16="http://schemas.microsoft.com/office/drawing/2014/main" id="{8EB60159-CFAB-FF51-7300-DA0ECA024CC1}"/>
              </a:ext>
            </a:extLst>
          </p:cNvPr>
          <p:cNvSpPr txBox="1"/>
          <p:nvPr/>
        </p:nvSpPr>
        <p:spPr>
          <a:xfrm>
            <a:off x="3018837" y="3550271"/>
            <a:ext cx="6739136" cy="2862322"/>
          </a:xfrm>
          <a:prstGeom prst="rect">
            <a:avLst/>
          </a:prstGeom>
          <a:noFill/>
        </p:spPr>
        <p:txBody>
          <a:bodyPr wrap="square" rtlCol="0">
            <a:spAutoFit/>
          </a:bodyPr>
          <a:lstStyle/>
          <a:p>
            <a:r>
              <a:rPr lang="nl-NL" dirty="0"/>
              <a:t>De </a:t>
            </a:r>
            <a:r>
              <a:rPr lang="nl-NL" dirty="0" err="1"/>
              <a:t>toepassingslaag</a:t>
            </a:r>
            <a:r>
              <a:rPr lang="nl-NL" dirty="0"/>
              <a:t> bestaat uit allerlei soorten software, ook wel toepassingen of apps genoemd. Dit zijn programma's die je kunt gebruiken om specifieke taken uit te voeren, zoals berichten versturen, foto's maken of spelletjes spelen. Op een smartphone zijn dit de apps die je kunt installeren via een appwinkel, zoals de Google Play Store of de Apple App Store. Deze laag maakt het mogelijk om de hardware en het besturingssysteem te gebruiken voor functies die jij belangrijk vindt, zoals sociale media, navigatie of productiviteit.</a:t>
            </a:r>
          </a:p>
          <a:p>
            <a:endParaRPr lang="nl-NL" dirty="0"/>
          </a:p>
        </p:txBody>
      </p:sp>
    </p:spTree>
    <p:extLst>
      <p:ext uri="{BB962C8B-B14F-4D97-AF65-F5344CB8AC3E}">
        <p14:creationId xmlns:p14="http://schemas.microsoft.com/office/powerpoint/2010/main" val="1678774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5">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7">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el 1">
            <a:extLst>
              <a:ext uri="{FF2B5EF4-FFF2-40B4-BE49-F238E27FC236}">
                <a16:creationId xmlns:a16="http://schemas.microsoft.com/office/drawing/2014/main" id="{857DB4A6-ADEF-739F-A4CC-649A3553E0CB}"/>
              </a:ext>
            </a:extLst>
          </p:cNvPr>
          <p:cNvSpPr>
            <a:spLocks noGrp="1"/>
          </p:cNvSpPr>
          <p:nvPr>
            <p:ph type="title"/>
          </p:nvPr>
        </p:nvSpPr>
        <p:spPr>
          <a:xfrm>
            <a:off x="753925" y="1321056"/>
            <a:ext cx="10684151" cy="1991979"/>
          </a:xfrm>
        </p:spPr>
        <p:txBody>
          <a:bodyPr vert="horz" lIns="91440" tIns="45720" rIns="91440" bIns="45720" rtlCol="0" anchor="b">
            <a:normAutofit/>
          </a:bodyPr>
          <a:lstStyle/>
          <a:p>
            <a:pPr algn="ctr"/>
            <a:r>
              <a:rPr lang="en-US" sz="5200" kern="1200">
                <a:solidFill>
                  <a:schemeClr val="tx2"/>
                </a:solidFill>
                <a:latin typeface="+mj-lt"/>
                <a:ea typeface="+mj-ea"/>
                <a:cs typeface="+mj-cs"/>
              </a:rPr>
              <a:t>Software: logischelaag</a:t>
            </a:r>
          </a:p>
        </p:txBody>
      </p:sp>
      <p:grpSp>
        <p:nvGrpSpPr>
          <p:cNvPr id="33" name="Group 19">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34" name="Freeform: Shape 20">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21">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22">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3">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25">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39" name="Freeform: Shape 26">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27">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28">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kstvak 2">
            <a:extLst>
              <a:ext uri="{FF2B5EF4-FFF2-40B4-BE49-F238E27FC236}">
                <a16:creationId xmlns:a16="http://schemas.microsoft.com/office/drawing/2014/main" id="{6CFB298A-71DD-6EE1-3A44-60246BDD5B92}"/>
              </a:ext>
            </a:extLst>
          </p:cNvPr>
          <p:cNvSpPr txBox="1"/>
          <p:nvPr/>
        </p:nvSpPr>
        <p:spPr>
          <a:xfrm>
            <a:off x="3316077" y="3955055"/>
            <a:ext cx="6037243" cy="2585323"/>
          </a:xfrm>
          <a:prstGeom prst="rect">
            <a:avLst/>
          </a:prstGeom>
          <a:noFill/>
        </p:spPr>
        <p:txBody>
          <a:bodyPr wrap="square" rtlCol="0">
            <a:spAutoFit/>
          </a:bodyPr>
          <a:lstStyle/>
          <a:p>
            <a:r>
              <a:rPr lang="nl-NL" dirty="0"/>
              <a:t>De logische laag is de software die de hardware van een smartphone aanstuurt. Dankzij deze software kun je apps gebruiken en beheren op je apparaat. Bij een smartphone is de logische laag vooral het besturingssysteem, zoals Android of iOS. Een besturingssysteem heet zo omdat het de hardware en software regelt en beheert. Het bepaalt bijvoorbeeld wat apps mogen doen en welke belangrijker zijn.</a:t>
            </a:r>
          </a:p>
          <a:p>
            <a:endParaRPr lang="nl-NL" dirty="0"/>
          </a:p>
        </p:txBody>
      </p:sp>
    </p:spTree>
    <p:extLst>
      <p:ext uri="{BB962C8B-B14F-4D97-AF65-F5344CB8AC3E}">
        <p14:creationId xmlns:p14="http://schemas.microsoft.com/office/powerpoint/2010/main" val="3202306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031FCC2-9E53-BE1F-4ABC-E4B928BBDE9A}"/>
              </a:ext>
            </a:extLst>
          </p:cNvPr>
          <p:cNvSpPr>
            <a:spLocks noGrp="1"/>
          </p:cNvSpPr>
          <p:nvPr>
            <p:ph type="title"/>
          </p:nvPr>
        </p:nvSpPr>
        <p:spPr>
          <a:xfrm>
            <a:off x="80467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Software: fysiekelaag</a:t>
            </a:r>
          </a:p>
        </p:txBody>
      </p:sp>
      <p:grpSp>
        <p:nvGrpSpPr>
          <p:cNvPr id="62" name="Group 61">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63" name="Freeform: Shape 62">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Freeform: Shape 65">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Afbeelding 2" descr="Microsoft Surface Laptop 4 i7-1185G7 ...">
            <a:extLst>
              <a:ext uri="{FF2B5EF4-FFF2-40B4-BE49-F238E27FC236}">
                <a16:creationId xmlns:a16="http://schemas.microsoft.com/office/drawing/2014/main" id="{8D9536B3-8803-E3FD-D8D2-051FD689FD6D}"/>
              </a:ext>
            </a:extLst>
          </p:cNvPr>
          <p:cNvPicPr>
            <a:picLocks noChangeAspect="1"/>
          </p:cNvPicPr>
          <p:nvPr/>
        </p:nvPicPr>
        <p:blipFill>
          <a:blip r:embed="rId2"/>
          <a:srcRect t="5939" r="-1" b="10795"/>
          <a:stretch/>
        </p:blipFill>
        <p:spPr>
          <a:xfrm>
            <a:off x="7569323" y="2804008"/>
            <a:ext cx="4141760" cy="1931241"/>
          </a:xfrm>
          <a:prstGeom prst="rect">
            <a:avLst/>
          </a:prstGeom>
          <a:ln>
            <a:noFill/>
          </a:ln>
        </p:spPr>
      </p:pic>
      <p:sp>
        <p:nvSpPr>
          <p:cNvPr id="4" name="Tekstvak 3">
            <a:extLst>
              <a:ext uri="{FF2B5EF4-FFF2-40B4-BE49-F238E27FC236}">
                <a16:creationId xmlns:a16="http://schemas.microsoft.com/office/drawing/2014/main" id="{9C738BA4-FF05-801B-4B6B-1A09371B9710}"/>
              </a:ext>
            </a:extLst>
          </p:cNvPr>
          <p:cNvSpPr txBox="1"/>
          <p:nvPr/>
        </p:nvSpPr>
        <p:spPr>
          <a:xfrm>
            <a:off x="804672" y="1222872"/>
            <a:ext cx="3679193" cy="2031325"/>
          </a:xfrm>
          <a:prstGeom prst="rect">
            <a:avLst/>
          </a:prstGeom>
          <a:noFill/>
        </p:spPr>
        <p:txBody>
          <a:bodyPr wrap="square" rtlCol="0">
            <a:spAutoFit/>
          </a:bodyPr>
          <a:lstStyle/>
          <a:p>
            <a:r>
              <a:rPr lang="nl-NL" dirty="0"/>
              <a:t>Deze laag is de hardware in een smartphone, zoals de accu en het touchscreen. Het is ook de eerste en onderste laag. De fysieke laag heeft drie taken: het omzetten van binaire informatie (nullen en enen) in een signaal, en andersom.</a:t>
            </a:r>
          </a:p>
        </p:txBody>
      </p:sp>
    </p:spTree>
    <p:extLst>
      <p:ext uri="{BB962C8B-B14F-4D97-AF65-F5344CB8AC3E}">
        <p14:creationId xmlns:p14="http://schemas.microsoft.com/office/powerpoint/2010/main" val="4217906333"/>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TotalTime>
  <Words>222</Words>
  <Application>Microsoft Office PowerPoint</Application>
  <PresentationFormat>Breedbeeld</PresentationFormat>
  <Paragraphs>7</Paragraphs>
  <Slides>4</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4</vt:i4>
      </vt:variant>
    </vt:vector>
  </HeadingPairs>
  <TitlesOfParts>
    <vt:vector size="8" baseType="lpstr">
      <vt:lpstr>Aptos</vt:lpstr>
      <vt:lpstr>Aptos Display</vt:lpstr>
      <vt:lpstr>Arial</vt:lpstr>
      <vt:lpstr>Kantoorthema</vt:lpstr>
      <vt:lpstr>Drielagen model</vt:lpstr>
      <vt:lpstr>Software: toepassingenlaag</vt:lpstr>
      <vt:lpstr>Software: logischelaag</vt:lpstr>
      <vt:lpstr>Software: fysiekelaag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Juliette Leih</dc:creator>
  <cp:lastModifiedBy>Dominique Arensman</cp:lastModifiedBy>
  <cp:revision>2</cp:revision>
  <dcterms:created xsi:type="dcterms:W3CDTF">2024-11-26T11:02:39Z</dcterms:created>
  <dcterms:modified xsi:type="dcterms:W3CDTF">2024-12-17T10:30:53Z</dcterms:modified>
</cp:coreProperties>
</file>