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1C2846-615A-0449-6300-04AE1F7BA338}" v="2" dt="2024-12-02T09:37:05.844"/>
    <p1510:client id="{7B218016-8CB7-34FA-4BA5-FDBF43DFD477}" v="4" dt="2024-12-02T09:43:38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05325-E97B-1B9F-CF14-CA8BFA214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F09955E-FE10-C2CB-E589-8FE4AE2A5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EA9464D-4FD1-A657-F4F9-541EF553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4C6C-0592-4F8A-A82C-536799B47086}" type="datetimeFigureOut">
              <a:rPr lang="nl-NL" smtClean="0"/>
              <a:t>3-12-2024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128162B-C9CD-7B6B-2E0D-B1DCF9F45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D74CBAD-DF47-B4E0-1998-BB8B1AC5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EB98-2AA1-499B-B42F-079B4411D5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509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3A582-F36F-8A4A-AAED-ADD3E672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2D8880D-333C-2E05-81F5-A1DE0F27B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E093AB1-A311-3FA3-9A98-177B0D6E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4C6C-0592-4F8A-A82C-536799B47086}" type="datetimeFigureOut">
              <a:rPr lang="nl-NL" smtClean="0"/>
              <a:t>3-12-2024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73F479A-90A9-BE00-C77B-2AC2DABFD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B7450D5-C043-9385-B433-A2550766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EB98-2AA1-499B-B42F-079B4411D5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9169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8AC1789-24D1-96A7-22A5-0C583C268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1130869-731D-36B1-2D70-66B6582D6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7DD97C-5F75-C015-E7C4-56E0ABF30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4C6C-0592-4F8A-A82C-536799B47086}" type="datetimeFigureOut">
              <a:rPr lang="nl-NL" smtClean="0"/>
              <a:t>3-12-2024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5164E0-1361-4B0F-3430-4659D405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439C67A-EE52-5520-4FBD-62F0EC1B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EB98-2AA1-499B-B42F-079B4411D5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057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5A3E46-ABC3-3B62-4FC8-C8A9BE21B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61B076-2F22-D98F-E698-B790154F4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D03647A-EF80-4042-1C81-D34EC136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4C6C-0592-4F8A-A82C-536799B47086}" type="datetimeFigureOut">
              <a:rPr lang="nl-NL" smtClean="0"/>
              <a:t>3-12-2024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CB2D8FB-F536-5465-EF5D-486E6ABF1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1233C2-E91D-F628-141F-6FB78F49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EB98-2AA1-499B-B42F-079B4411D5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761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443EA-F3BA-9EDC-7D7C-DE8055306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97DE1D2-B531-D287-6D28-33F38C981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6157DCC-377C-D5FA-3AC0-AF8BAA7C3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4C6C-0592-4F8A-A82C-536799B47086}" type="datetimeFigureOut">
              <a:rPr lang="nl-NL" smtClean="0"/>
              <a:t>3-12-2024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AB8687F-8BAF-C997-34DC-30F9D92B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B071A30-68DB-2B15-33C8-D1D8B063B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EB98-2AA1-499B-B42F-079B4411D5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320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0BB269-0028-4968-A5E6-006DE6FF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642E98-6AC6-8830-0A2E-0FC91B2F4C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C996425-950E-DCCC-DBE9-E187CBCD5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5DD16FD-4EDC-0E0C-22E6-25B88D8AD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4C6C-0592-4F8A-A82C-536799B47086}" type="datetimeFigureOut">
              <a:rPr lang="nl-NL" smtClean="0"/>
              <a:t>3-12-2024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4683180-C5DF-30B5-24D8-B455851A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389B40F-2598-4431-F45E-B25DBBD3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EB98-2AA1-499B-B42F-079B4411D5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645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226C3-4CCF-4849-D06C-3C22E368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70AF5DC-8B16-3629-F4C5-252C3279C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A0BC381-770B-D7AF-FA13-059729B99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E3D97FB-CDA4-2479-5D62-52E820F2F3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14250E8-ADFC-6D35-88D1-CEB01936C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2560C2C-0238-877D-5D2D-DA224543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4C6C-0592-4F8A-A82C-536799B47086}" type="datetimeFigureOut">
              <a:rPr lang="nl-NL" smtClean="0"/>
              <a:t>3-12-2024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7EBCB1E-9E68-C22A-7382-A08861571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1788C26-F456-3DAD-C579-01CEC147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EB98-2AA1-499B-B42F-079B4411D5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353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7757BF-944E-DA12-B708-558B31293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CE60DD0-3D6C-8A74-AB56-EF4FD401D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4C6C-0592-4F8A-A82C-536799B47086}" type="datetimeFigureOut">
              <a:rPr lang="nl-NL" smtClean="0"/>
              <a:t>3-12-2024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D6BB763-A8A7-9A08-8352-BCAB2075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C11CB66-E0C6-6D71-A321-1A2CA1A1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EB98-2AA1-499B-B42F-079B4411D5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538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9F9E1B4-4B16-077C-CA6A-19722E9A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4C6C-0592-4F8A-A82C-536799B47086}" type="datetimeFigureOut">
              <a:rPr lang="nl-NL" smtClean="0"/>
              <a:t>3-12-2024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6B8985F-BD6C-8991-95A0-AB069E754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47420F7-7FE9-BA02-B7FD-0934739B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EB98-2AA1-499B-B42F-079B4411D5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151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9A50A-7503-24F2-B02A-7D22A9665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55925A-B90A-5AE6-A0F7-559219B9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0B6B64F-0F88-8236-3176-8415826E2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9ABBF62-D14B-285E-D77A-5C2B34B1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4C6C-0592-4F8A-A82C-536799B47086}" type="datetimeFigureOut">
              <a:rPr lang="nl-NL" smtClean="0"/>
              <a:t>3-12-2024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4123E2-8AA1-4FD4-DAB0-623991770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C5F2C43-7782-ED69-D183-21C4A176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EB98-2AA1-499B-B42F-079B4411D5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486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1F5C6-080B-C26D-06A4-5A4BBA08A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BA032A7-D9E2-9361-D9B1-E10989308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54DC98B-DDFA-8288-DC15-9C4DFBE68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84EEDB1-4746-47FC-D294-280164CDA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4C6C-0592-4F8A-A82C-536799B47086}" type="datetimeFigureOut">
              <a:rPr lang="nl-NL" smtClean="0"/>
              <a:t>3-12-2024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3FCB223-5642-782D-3FBF-7A72B52C3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1596709-7263-B061-93B7-61C259EA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EB98-2AA1-499B-B42F-079B4411D5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776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EC7A3FA-7713-B35F-225F-9EDA4EF6F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D1ACED6-29E1-C712-55C8-B66F31558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EFEF38E-184A-246A-1393-7F39895AA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C64C6C-0592-4F8A-A82C-536799B47086}" type="datetimeFigureOut">
              <a:rPr lang="nl-NL" smtClean="0"/>
              <a:t>3-12-2024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9B2DE63-CB65-A506-420D-4913196FA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CDB5D9F-992B-90BF-FB84-FEF13E455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DBEB98-2AA1-499B-B42F-079B4411D5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789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5BF4DF2C-F028-4921-9C23-41303F650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6CF391-7DB4-9691-1B37-1416F054F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98246"/>
            <a:ext cx="4412419" cy="3626217"/>
          </a:xfrm>
        </p:spPr>
        <p:txBody>
          <a:bodyPr anchor="t">
            <a:normAutofit/>
          </a:bodyPr>
          <a:lstStyle/>
          <a:p>
            <a:pPr algn="r"/>
            <a:r>
              <a:rPr lang="nl-NL" sz="8000">
                <a:solidFill>
                  <a:srgbClr val="FFFFFF"/>
                </a:solidFill>
              </a:rPr>
              <a:t>Drielagen model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4DA98B7-BA8D-1FF9-78F3-A4E99B500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5350213"/>
            <a:ext cx="4412417" cy="1031537"/>
          </a:xfrm>
        </p:spPr>
        <p:txBody>
          <a:bodyPr>
            <a:normAutofit/>
          </a:bodyPr>
          <a:lstStyle/>
          <a:p>
            <a:pPr algn="r"/>
            <a:endParaRPr lang="nl-NL" sz="32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Afbeelding 3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55A30634-5665-C78A-A1B4-141403007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925" y="2223482"/>
            <a:ext cx="5664133" cy="346928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2B7B61-D701-474B-AE8F-EA238B550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12034" y="1267063"/>
            <a:ext cx="368480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16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186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84F9D61-9303-40B4-9F7E-66A9B4EDC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101010 gegevens lijnen naar oneindig">
            <a:extLst>
              <a:ext uri="{FF2B5EF4-FFF2-40B4-BE49-F238E27FC236}">
                <a16:creationId xmlns:a16="http://schemas.microsoft.com/office/drawing/2014/main" id="{E61A257D-7829-E065-382A-5610709B67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226"/>
          <a:stretch/>
        </p:blipFill>
        <p:spPr>
          <a:xfrm>
            <a:off x="-1" y="-1"/>
            <a:ext cx="11416413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13" name="Overlay">
            <a:extLst>
              <a:ext uri="{FF2B5EF4-FFF2-40B4-BE49-F238E27FC236}">
                <a16:creationId xmlns:a16="http://schemas.microsoft.com/office/drawing/2014/main" id="{648D746A-0359-4EAE-8CF9-062E28169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DBD880A-961F-BEB6-AEBF-83738ECC0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8" y="1948171"/>
            <a:ext cx="4501057" cy="26613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Software: toepassingenlaag</a:t>
            </a:r>
          </a:p>
        </p:txBody>
      </p:sp>
    </p:spTree>
    <p:extLst>
      <p:ext uri="{BB962C8B-B14F-4D97-AF65-F5344CB8AC3E}">
        <p14:creationId xmlns:p14="http://schemas.microsoft.com/office/powerpoint/2010/main" val="167877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7DB4A6-ADEF-739F-A4CC-649A3553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Software: logischelaag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883FC2-91A8-F770-6E69-BE237F6AC3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04" r="2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0230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21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23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2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559294"/>
            <a:ext cx="12191999" cy="6298279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27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428"/>
            <a:ext cx="6096001" cy="6858000"/>
          </a:xfrm>
          <a:prstGeom prst="rect">
            <a:avLst/>
          </a:prstGeom>
          <a:gradFill>
            <a:gsLst>
              <a:gs pos="13000">
                <a:srgbClr val="000000">
                  <a:alpha val="72000"/>
                </a:srgbClr>
              </a:gs>
              <a:gs pos="99000">
                <a:schemeClr val="accent1">
                  <a:lumMod val="50000"/>
                  <a:alpha val="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31FCC2-9E53-BE1F-4ABC-E4B928BBD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136" y="1028700"/>
            <a:ext cx="9947305" cy="10906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Software: fysiekelaag</a:t>
            </a:r>
          </a:p>
        </p:txBody>
      </p:sp>
      <p:sp>
        <p:nvSpPr>
          <p:cNvPr id="53" name="Freeform: Shape 29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"/>
                </a:schemeClr>
              </a:gs>
              <a:gs pos="68000">
                <a:schemeClr val="accent1">
                  <a:alpha val="15000"/>
                </a:schemeClr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Afbeelding 2" descr="Microsoft Surface Laptop 4 i7-1185G7 ...">
            <a:extLst>
              <a:ext uri="{FF2B5EF4-FFF2-40B4-BE49-F238E27FC236}">
                <a16:creationId xmlns:a16="http://schemas.microsoft.com/office/drawing/2014/main" id="{8D9536B3-8803-E3FD-D8D2-051FD689FD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939" r="-1" b="10795"/>
          <a:stretch/>
        </p:blipFill>
        <p:spPr>
          <a:xfrm>
            <a:off x="2343302" y="3351745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1790633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Breedbeeld</PresentationFormat>
  <Slides>4</Slides>
  <Notes>0</Notes>
  <HiddenSlides>0</HiddenSlide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5" baseType="lpstr">
      <vt:lpstr>Kantoorthema</vt:lpstr>
      <vt:lpstr>Drielagen model</vt:lpstr>
      <vt:lpstr>Software: toepassingenlaag</vt:lpstr>
      <vt:lpstr>Software: logischelaag</vt:lpstr>
      <vt:lpstr>Software: fysiekelaag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Juliette Leih</dc:creator>
  <cp:revision>4</cp:revision>
  <dcterms:created xsi:type="dcterms:W3CDTF">2024-11-26T11:02:39Z</dcterms:created>
  <dcterms:modified xsi:type="dcterms:W3CDTF">2024-12-03T11:18:39Z</dcterms:modified>
</cp:coreProperties>
</file>