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068" y="-5748"/>
      </p:cViewPr>
      <p:guideLst>
        <p:guide orient="horz" pos="13607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7070108"/>
            <a:ext cx="12240181" cy="150402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2690338"/>
            <a:ext cx="10800160" cy="1043015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0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2300034"/>
            <a:ext cx="310504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300034"/>
            <a:ext cx="9135135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10770172"/>
            <a:ext cx="12420184" cy="1797026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8910440"/>
            <a:ext cx="12420184" cy="945013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1500170"/>
            <a:ext cx="6120091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1500170"/>
            <a:ext cx="6120091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3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300044"/>
            <a:ext cx="12420184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0590160"/>
            <a:ext cx="6091964" cy="519007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5780233"/>
            <a:ext cx="6091964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10590160"/>
            <a:ext cx="6121966" cy="519007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5780233"/>
            <a:ext cx="6121966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2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7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80042"/>
            <a:ext cx="4644444" cy="1008014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6220102"/>
            <a:ext cx="7290108" cy="30700453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2960191"/>
            <a:ext cx="4644444" cy="2401035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80042"/>
            <a:ext cx="4644444" cy="1008014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6220102"/>
            <a:ext cx="7290108" cy="30700453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2960191"/>
            <a:ext cx="4644444" cy="2401035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300044"/>
            <a:ext cx="124201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1500170"/>
            <a:ext cx="124201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0040601"/>
            <a:ext cx="324004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C272-DCD7-42FB-B962-01DDD3538C0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0040601"/>
            <a:ext cx="4860072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0040601"/>
            <a:ext cx="324004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7017-89EF-4AC6-8511-AE478BBC6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18B8A0-FFB8-4390-AFCE-0B8DC04824F8}"/>
              </a:ext>
            </a:extLst>
          </p:cNvPr>
          <p:cNvSpPr/>
          <p:nvPr/>
        </p:nvSpPr>
        <p:spPr>
          <a:xfrm>
            <a:off x="0" y="37173566"/>
            <a:ext cx="800100" cy="60084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Late Middle Ages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F321F10-E913-4CCF-AB86-ADC41FFF211A}"/>
              </a:ext>
            </a:extLst>
          </p:cNvPr>
          <p:cNvSpPr/>
          <p:nvPr/>
        </p:nvSpPr>
        <p:spPr>
          <a:xfrm>
            <a:off x="5709236" y="794"/>
            <a:ext cx="2981739" cy="43200638"/>
          </a:xfrm>
          <a:prstGeom prst="downArrow">
            <a:avLst/>
          </a:prstGeom>
          <a:gradFill>
            <a:gsLst>
              <a:gs pos="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9E200-B7B3-44B8-97E2-63C560E89F04}"/>
              </a:ext>
            </a:extLst>
          </p:cNvPr>
          <p:cNvSpPr/>
          <p:nvPr/>
        </p:nvSpPr>
        <p:spPr>
          <a:xfrm>
            <a:off x="6134100" y="142037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500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3B5B55-AB41-4D20-BB04-E5CEC0940CA8}"/>
              </a:ext>
            </a:extLst>
          </p:cNvPr>
          <p:cNvSpPr/>
          <p:nvPr/>
        </p:nvSpPr>
        <p:spPr>
          <a:xfrm>
            <a:off x="6133306" y="568928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600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5BE7D-A12A-47AF-8945-2DF01D353C6B}"/>
              </a:ext>
            </a:extLst>
          </p:cNvPr>
          <p:cNvSpPr/>
          <p:nvPr/>
        </p:nvSpPr>
        <p:spPr>
          <a:xfrm>
            <a:off x="6133306" y="995819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700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96CE5-58B2-4E9A-9C1A-033866D2E63C}"/>
              </a:ext>
            </a:extLst>
          </p:cNvPr>
          <p:cNvSpPr/>
          <p:nvPr/>
        </p:nvSpPr>
        <p:spPr>
          <a:xfrm>
            <a:off x="6133306" y="1422710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800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CCED80-596E-4135-A14A-BB4D108AE6EB}"/>
              </a:ext>
            </a:extLst>
          </p:cNvPr>
          <p:cNvSpPr/>
          <p:nvPr/>
        </p:nvSpPr>
        <p:spPr>
          <a:xfrm>
            <a:off x="6133306" y="1849601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900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CCFEB-AEA6-47B1-8087-75F0C9FB0A21}"/>
              </a:ext>
            </a:extLst>
          </p:cNvPr>
          <p:cNvSpPr/>
          <p:nvPr/>
        </p:nvSpPr>
        <p:spPr>
          <a:xfrm>
            <a:off x="6133306" y="3557165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1300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6A87FD-872B-4786-B75F-CE36368895BE}"/>
              </a:ext>
            </a:extLst>
          </p:cNvPr>
          <p:cNvSpPr/>
          <p:nvPr/>
        </p:nvSpPr>
        <p:spPr>
          <a:xfrm>
            <a:off x="6133306" y="3130274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1200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852C8A-AEB1-4854-82F6-7EF3B8DB606C}"/>
              </a:ext>
            </a:extLst>
          </p:cNvPr>
          <p:cNvSpPr/>
          <p:nvPr/>
        </p:nvSpPr>
        <p:spPr>
          <a:xfrm>
            <a:off x="6133306" y="2703383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1100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65EBF-62BE-49D7-9075-406DF39906CF}"/>
              </a:ext>
            </a:extLst>
          </p:cNvPr>
          <p:cNvSpPr/>
          <p:nvPr/>
        </p:nvSpPr>
        <p:spPr>
          <a:xfrm>
            <a:off x="6133306" y="2276492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1000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40C4C-8763-47AF-B86C-BD108491AB80}"/>
              </a:ext>
            </a:extLst>
          </p:cNvPr>
          <p:cNvSpPr/>
          <p:nvPr/>
        </p:nvSpPr>
        <p:spPr>
          <a:xfrm>
            <a:off x="6134100" y="39840567"/>
            <a:ext cx="2133600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1400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90BE8-AC4B-4257-9E3B-98E650AC8997}"/>
              </a:ext>
            </a:extLst>
          </p:cNvPr>
          <p:cNvSpPr/>
          <p:nvPr/>
        </p:nvSpPr>
        <p:spPr>
          <a:xfrm>
            <a:off x="0" y="42387711"/>
            <a:ext cx="5709236" cy="8121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1453 – </a:t>
            </a:r>
            <a:r>
              <a:rPr lang="fr-FR" sz="3600" b="1" dirty="0" err="1"/>
              <a:t>Fall</a:t>
            </a:r>
            <a:r>
              <a:rPr lang="fr-FR" sz="3600" b="1" dirty="0"/>
              <a:t> of Constantinople</a:t>
            </a:r>
            <a:endParaRPr lang="en-GB" sz="3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A025F-0156-4514-BDA0-A573ED7808B3}"/>
              </a:ext>
            </a:extLst>
          </p:cNvPr>
          <p:cNvSpPr/>
          <p:nvPr/>
        </p:nvSpPr>
        <p:spPr>
          <a:xfrm>
            <a:off x="0" y="-1"/>
            <a:ext cx="800100" cy="227649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3600" b="1">
                <a:solidFill>
                  <a:schemeClr val="bg1"/>
                </a:solidFill>
              </a:rPr>
              <a:t>Early Middle Ages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E007F-7979-4CD8-8CAA-26E0455B8315}"/>
              </a:ext>
            </a:extLst>
          </p:cNvPr>
          <p:cNvSpPr/>
          <p:nvPr/>
        </p:nvSpPr>
        <p:spPr>
          <a:xfrm>
            <a:off x="0" y="0"/>
            <a:ext cx="5709236" cy="8121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476 – </a:t>
            </a:r>
            <a:r>
              <a:rPr lang="fr-FR" sz="3600" b="1" dirty="0" err="1"/>
              <a:t>Fall</a:t>
            </a:r>
            <a:r>
              <a:rPr lang="fr-FR" sz="3600" b="1" dirty="0"/>
              <a:t> of Rome</a:t>
            </a:r>
            <a:endParaRPr lang="en-GB" sz="3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196605-017D-47FE-A901-27D71F084134}"/>
              </a:ext>
            </a:extLst>
          </p:cNvPr>
          <p:cNvSpPr/>
          <p:nvPr/>
        </p:nvSpPr>
        <p:spPr>
          <a:xfrm>
            <a:off x="0" y="22764926"/>
            <a:ext cx="800100" cy="15220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3600" b="1">
                <a:solidFill>
                  <a:schemeClr val="bg1"/>
                </a:solidFill>
              </a:rPr>
              <a:t>High Middle Ages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691CF9-AFEB-4B97-A70E-C2F5B313649B}"/>
              </a:ext>
            </a:extLst>
          </p:cNvPr>
          <p:cNvSpPr/>
          <p:nvPr/>
        </p:nvSpPr>
        <p:spPr>
          <a:xfrm>
            <a:off x="0" y="37173567"/>
            <a:ext cx="5709236" cy="8121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1347 – Black </a:t>
            </a:r>
            <a:r>
              <a:rPr lang="fr-FR" sz="3600" b="1" dirty="0" err="1"/>
              <a:t>Plague</a:t>
            </a:r>
            <a:endParaRPr lang="en-GB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A44D9-1BDD-4F7B-931E-93522ABF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22" y="34594403"/>
            <a:ext cx="2286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5E0F42-310A-4692-8EFB-9C0C68427DA2}"/>
              </a:ext>
            </a:extLst>
          </p:cNvPr>
          <p:cNvSpPr/>
          <p:nvPr/>
        </p:nvSpPr>
        <p:spPr>
          <a:xfrm>
            <a:off x="11102556" y="40557350"/>
            <a:ext cx="2497555" cy="163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1412 –1431 Joan of Arc</a:t>
            </a:r>
          </a:p>
          <a:p>
            <a:pPr algn="ctr"/>
            <a:r>
              <a:rPr lang="en-GB" sz="2000" dirty="0"/>
              <a:t>1403 – 1461 Charles VII of France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D67FB-E44C-4466-BBA0-485232976329}"/>
              </a:ext>
            </a:extLst>
          </p:cNvPr>
          <p:cNvSpPr/>
          <p:nvPr/>
        </p:nvSpPr>
        <p:spPr>
          <a:xfrm>
            <a:off x="8372922" y="37985700"/>
            <a:ext cx="2285999" cy="1369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1386 – 1422 Henry V of </a:t>
            </a:r>
            <a:r>
              <a:rPr lang="fr-FR" sz="2800" b="1" dirty="0" err="1"/>
              <a:t>England</a:t>
            </a:r>
            <a:r>
              <a:rPr lang="fr-FR" sz="2800" b="1" dirty="0"/>
              <a:t> </a:t>
            </a:r>
            <a:endParaRPr lang="en-GB" sz="28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D7E4164-9A06-4CFE-A391-862F2631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556" y="36849441"/>
            <a:ext cx="2497555" cy="370790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D3845D5-5D5F-43E6-8E0A-7F5D8D95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288" y="28454391"/>
            <a:ext cx="2466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C7C6E2-4180-4A4B-967A-D2E5F29AC8E9}"/>
              </a:ext>
            </a:extLst>
          </p:cNvPr>
          <p:cNvSpPr/>
          <p:nvPr/>
        </p:nvSpPr>
        <p:spPr>
          <a:xfrm>
            <a:off x="8441461" y="32122270"/>
            <a:ext cx="2462802" cy="1369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1280</a:t>
            </a:r>
          </a:p>
          <a:p>
            <a:pPr algn="ctr"/>
            <a:r>
              <a:rPr lang="en-GB" sz="2000" dirty="0"/>
              <a:t>1239 –1307 </a:t>
            </a:r>
          </a:p>
          <a:p>
            <a:pPr algn="ctr"/>
            <a:r>
              <a:rPr lang="en-GB" sz="2000" dirty="0"/>
              <a:t>Edward I of England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2A3F8-8D98-4FD4-BAA4-223BE3BDA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688" y="29925475"/>
            <a:ext cx="2068265" cy="306409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590762D-8DBF-4EFB-9380-09DF52A350BB}"/>
              </a:ext>
            </a:extLst>
          </p:cNvPr>
          <p:cNvSpPr/>
          <p:nvPr/>
        </p:nvSpPr>
        <p:spPr>
          <a:xfrm>
            <a:off x="11539010" y="32989571"/>
            <a:ext cx="2041944" cy="1369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1274 –1329 Robert the Bruce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8771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6</cp:revision>
  <dcterms:created xsi:type="dcterms:W3CDTF">2020-12-04T02:24:20Z</dcterms:created>
  <dcterms:modified xsi:type="dcterms:W3CDTF">2020-12-04T03:15:10Z</dcterms:modified>
</cp:coreProperties>
</file>