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571"/>
    <a:srgbClr val="4E9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2418" y="120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0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9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7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3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3807-3C17-41E4-8B8D-D31B65FE4E21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FF98-82BA-4A10-9AD9-A6F7E4D4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57A10BE-79B7-4A1D-AF7C-04DC3B86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745" y="3904629"/>
            <a:ext cx="1789829" cy="17898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653B39-9CAB-42AD-AE80-D421C5B1D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01" y="3899629"/>
            <a:ext cx="1630024" cy="1789831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64E57CD-EB0A-443F-A328-9739B0D4C313}"/>
              </a:ext>
            </a:extLst>
          </p:cNvPr>
          <p:cNvSpPr/>
          <p:nvPr/>
        </p:nvSpPr>
        <p:spPr>
          <a:xfrm rot="-2700000">
            <a:off x="1143200" y="3554329"/>
            <a:ext cx="4912918" cy="4912918"/>
          </a:xfrm>
          <a:prstGeom prst="arc">
            <a:avLst/>
          </a:prstGeom>
          <a:ln w="127000">
            <a:solidFill>
              <a:srgbClr val="4E9BB9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91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3E72A12-B7A0-42F7-98C0-F4F5150FF10D}"/>
              </a:ext>
            </a:extLst>
          </p:cNvPr>
          <p:cNvSpPr/>
          <p:nvPr/>
        </p:nvSpPr>
        <p:spPr>
          <a:xfrm rot="18900000" flipH="1" flipV="1">
            <a:off x="1143196" y="1661369"/>
            <a:ext cx="4912918" cy="4912918"/>
          </a:xfrm>
          <a:prstGeom prst="arc">
            <a:avLst/>
          </a:prstGeom>
          <a:ln w="127000">
            <a:solidFill>
              <a:srgbClr val="ED657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9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CF65C-365D-4A54-8498-7AD5596E201C}"/>
              </a:ext>
            </a:extLst>
          </p:cNvPr>
          <p:cNvSpPr/>
          <p:nvPr/>
        </p:nvSpPr>
        <p:spPr>
          <a:xfrm>
            <a:off x="1807550" y="5597432"/>
            <a:ext cx="3579658" cy="65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91" dirty="0" err="1"/>
              <a:t>Computational</a:t>
            </a:r>
            <a:endParaRPr lang="fr-FR" sz="1891" dirty="0"/>
          </a:p>
          <a:p>
            <a:pPr algn="ctr"/>
            <a:r>
              <a:rPr lang="fr-FR" sz="1891" dirty="0" err="1"/>
              <a:t>Neuropsychology</a:t>
            </a:r>
            <a:endParaRPr lang="en-GB" sz="189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A4EC9-9991-4CCA-AF12-A2D3583E65BE}"/>
              </a:ext>
            </a:extLst>
          </p:cNvPr>
          <p:cNvSpPr/>
          <p:nvPr/>
        </p:nvSpPr>
        <p:spPr>
          <a:xfrm>
            <a:off x="2233993" y="6467856"/>
            <a:ext cx="2731324" cy="65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91" b="1" dirty="0" err="1"/>
              <a:t>Clinical</a:t>
            </a:r>
            <a:r>
              <a:rPr lang="fr-FR" sz="1891" b="1" dirty="0"/>
              <a:t> </a:t>
            </a:r>
            <a:r>
              <a:rPr lang="fr-FR" sz="1891" b="1" dirty="0" err="1"/>
              <a:t>Neuropsychology</a:t>
            </a:r>
            <a:endParaRPr lang="en-GB" sz="1891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BB6AE-6CB1-40E7-B99A-E2A623A51DE0}"/>
              </a:ext>
            </a:extLst>
          </p:cNvPr>
          <p:cNvSpPr/>
          <p:nvPr/>
        </p:nvSpPr>
        <p:spPr>
          <a:xfrm>
            <a:off x="1933150" y="2980428"/>
            <a:ext cx="3333015" cy="65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91" b="1" dirty="0" err="1"/>
              <a:t>Experimental</a:t>
            </a:r>
            <a:r>
              <a:rPr lang="fr-FR" sz="1891" b="1" dirty="0"/>
              <a:t> </a:t>
            </a:r>
            <a:r>
              <a:rPr lang="fr-FR" sz="1891" b="1" dirty="0" err="1"/>
              <a:t>Neuropsychology</a:t>
            </a:r>
            <a:endParaRPr lang="en-GB" sz="1891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30E7D0-9769-4439-A809-47BEDC1F8FE6}"/>
              </a:ext>
            </a:extLst>
          </p:cNvPr>
          <p:cNvCxnSpPr>
            <a:cxnSpLocks/>
          </p:cNvCxnSpPr>
          <p:nvPr/>
        </p:nvCxnSpPr>
        <p:spPr>
          <a:xfrm>
            <a:off x="1933150" y="4794544"/>
            <a:ext cx="907052" cy="500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A2FAE4-8F11-4FE3-A7DD-C9111D653572}"/>
              </a:ext>
            </a:extLst>
          </p:cNvPr>
          <p:cNvCxnSpPr>
            <a:cxnSpLocks/>
          </p:cNvCxnSpPr>
          <p:nvPr/>
        </p:nvCxnSpPr>
        <p:spPr>
          <a:xfrm flipH="1">
            <a:off x="4507904" y="4794544"/>
            <a:ext cx="879304" cy="4996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1D45B-A025-420D-8B01-CA7F543A4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0652" y="3899629"/>
            <a:ext cx="1634578" cy="17948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99C1B96-3AAF-40F1-B228-DA12C1A4B683}"/>
              </a:ext>
            </a:extLst>
          </p:cNvPr>
          <p:cNvSpPr/>
          <p:nvPr/>
        </p:nvSpPr>
        <p:spPr>
          <a:xfrm>
            <a:off x="1997170" y="1463580"/>
            <a:ext cx="3204975" cy="65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91" dirty="0" err="1"/>
              <a:t>Theoretical</a:t>
            </a:r>
            <a:endParaRPr lang="fr-FR" sz="1891" dirty="0"/>
          </a:p>
          <a:p>
            <a:pPr algn="ctr"/>
            <a:r>
              <a:rPr lang="fr-FR" sz="1891" dirty="0" err="1"/>
              <a:t>Neuropsychology</a:t>
            </a:r>
            <a:endParaRPr lang="en-GB" sz="189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D801B4-67E5-4CAA-B399-147D0BC009D5}"/>
              </a:ext>
            </a:extLst>
          </p:cNvPr>
          <p:cNvCxnSpPr>
            <a:cxnSpLocks/>
          </p:cNvCxnSpPr>
          <p:nvPr/>
        </p:nvCxnSpPr>
        <p:spPr>
          <a:xfrm rot="-2700000">
            <a:off x="1969257" y="2536088"/>
            <a:ext cx="1020375" cy="1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AE0ABC-D785-469C-80F9-B3053CAC14FC}"/>
              </a:ext>
            </a:extLst>
          </p:cNvPr>
          <p:cNvCxnSpPr>
            <a:cxnSpLocks/>
          </p:cNvCxnSpPr>
          <p:nvPr/>
        </p:nvCxnSpPr>
        <p:spPr>
          <a:xfrm flipH="1" flipV="1">
            <a:off x="3599658" y="2169254"/>
            <a:ext cx="3" cy="763231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B79FFE-BBCC-4457-854F-739C3146ADF5}"/>
              </a:ext>
            </a:extLst>
          </p:cNvPr>
          <p:cNvCxnSpPr>
            <a:cxnSpLocks/>
          </p:cNvCxnSpPr>
          <p:nvPr/>
        </p:nvCxnSpPr>
        <p:spPr>
          <a:xfrm rot="13500000">
            <a:off x="4200155" y="2530010"/>
            <a:ext cx="1020375" cy="1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675DF71D-995C-47C9-B028-CAEB817EC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9729" y="24921"/>
            <a:ext cx="1499858" cy="14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3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6</cp:revision>
  <dcterms:created xsi:type="dcterms:W3CDTF">2020-09-13T07:12:44Z</dcterms:created>
  <dcterms:modified xsi:type="dcterms:W3CDTF">2020-09-13T07:57:17Z</dcterms:modified>
</cp:coreProperties>
</file>