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00"/>
    <a:srgbClr val="DA0000"/>
    <a:srgbClr val="236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01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211F-B024-4571-B53C-EBA367BDD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8B721-A4C8-4C47-BBD2-170F09013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DF04-4E19-4D13-815E-3FD38D29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28E3-0226-4CE2-BE5C-A5D499D9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1AF4C-A4CB-40BC-943D-A64E0DFA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0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62F1-9ED1-4D7F-BB61-B76E9B96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6DCA-9824-477E-9D0B-A1FCC17C4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E25C-C1A8-49EC-8319-D93F311C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42D5-D701-4C17-9091-300DD420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EB19-C828-4238-9F13-E14CE13A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4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9DF30-A68A-4175-ABC6-F710D0339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3AFC2-456D-4B3F-A649-EFB1B6D1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054B-564F-4A9C-92A0-66366AE1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708C-5691-4CA2-ADDC-A2045E40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4550-23FE-40EB-8BF9-A79E6931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2248-30D1-4C34-B9EA-98B4D83A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FB3A-40C7-4106-B519-0953C580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B405-E725-4312-BB40-837A8036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088D-FD6E-437F-AD30-B3D68B5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CF90-E76F-4DD6-A387-43599CBB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5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253E-C681-4637-98DB-6368C4C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BBDD-8C43-46DA-BDFE-DED75B58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948C-63C3-4244-96E2-BE83E290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A14B-BE67-4E33-B4F9-77FB0A6A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6DED1-A531-4479-89CD-FB8D7355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0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B7E2-F778-4121-A53C-034CD0ED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222E-7EB3-46A5-BC3B-8A48E8DAB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A51F4-D88D-444A-8842-81D2B3292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8E7D-D7FB-4328-86C0-3A7A7B8C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F986-3FFB-438D-96FC-D538B2FA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3E871-3180-4987-A884-BF1D1F2D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50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634F-D750-4EBF-8561-02167547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902B8-D847-4881-9D0A-4BC9AFA1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10537-0C2A-4F02-A6D2-71E4DD0E2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3E91E-CE2B-44BB-9CAB-E1D7D310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DAD37-9E43-4C13-8D5D-574BBB3CC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31805-D36E-4EBC-BC07-4F04B341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C2C64-0DDF-47FD-811B-2A7B3B7F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ECDD2-FC45-44A7-8ABE-BBF6AD4F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A7C3-163C-480D-92E6-E660703D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D5D9F-E127-4EE2-A526-9F4999EF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AFA78-6B9E-40C0-8FC3-2AEFBC1A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5565C-D603-40D9-BED3-3DA72FE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79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FFD77-68F3-4BCD-9F5F-50768434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33306-DC1C-45A4-BC38-57551F7E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4A7B6-9795-4DC8-A7E0-8F37331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5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5C5E-9940-4DAE-973A-5466DB20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C0FD-C597-46F3-AD7D-ABE83F81F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A69D-A272-45CE-8EAB-4F9C7ABC6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68C44-787B-4BC9-9663-E790453C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B52F8-014E-4386-B8F7-F2484F0E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B3A43-25F8-4C96-90F4-426B2906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41A2-35BC-45D1-9C68-324AF9F0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3B050-F5B0-4C77-8E3C-9AD3AC5B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A5F8E-8808-4D9B-B05B-22D47331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8FFCD-1004-4D8E-B330-F1E7F3B6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62D1-5D4A-4904-BA0B-438C37BE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8088E-74FB-44E0-9215-01B4F7F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2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62005-3F86-4111-BBDC-E56422B2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7BE2D-3E68-46D0-A748-2CF2D2243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24AE-2E37-46A3-9761-55A46C368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C22D-693C-4B94-80C0-E13E96A5FC4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985A5-96A7-4270-BF78-2D80CD98F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7E12-BCC9-4C0C-A485-ED778E5B9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5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D289FD-3165-4485-BC35-AE2B3926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" y="2372153"/>
            <a:ext cx="2990204" cy="23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2A06583-7512-4600-A738-4A3DF450BF14}"/>
              </a:ext>
            </a:extLst>
          </p:cNvPr>
          <p:cNvSpPr/>
          <p:nvPr/>
        </p:nvSpPr>
        <p:spPr>
          <a:xfrm>
            <a:off x="0" y="-293914"/>
            <a:ext cx="10529206" cy="7151914"/>
          </a:xfrm>
          <a:prstGeom prst="triangle">
            <a:avLst>
              <a:gd name="adj" fmla="val 100000"/>
            </a:avLst>
          </a:prstGeom>
          <a:solidFill>
            <a:srgbClr val="236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EA4979-14B5-4A91-80D5-912723D59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9244" y="4773417"/>
            <a:ext cx="6084621" cy="176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I vs Diversity">
            <a:extLst>
              <a:ext uri="{FF2B5EF4-FFF2-40B4-BE49-F238E27FC236}">
                <a16:creationId xmlns:a16="http://schemas.microsoft.com/office/drawing/2014/main" id="{BF846E95-ABEB-4EE5-A135-1FE3102E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05" y="3282043"/>
            <a:ext cx="1272737" cy="9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bbon: Curved and Tilted Up 10">
            <a:extLst>
              <a:ext uri="{FF2B5EF4-FFF2-40B4-BE49-F238E27FC236}">
                <a16:creationId xmlns:a16="http://schemas.microsoft.com/office/drawing/2014/main" id="{AA8F7292-1AFB-4F72-8BC0-AEAAD1F26668}"/>
              </a:ext>
            </a:extLst>
          </p:cNvPr>
          <p:cNvSpPr/>
          <p:nvPr/>
        </p:nvSpPr>
        <p:spPr>
          <a:xfrm>
            <a:off x="213361" y="125749"/>
            <a:ext cx="8562340" cy="2204476"/>
          </a:xfrm>
          <a:prstGeom prst="ellipseRibbon2">
            <a:avLst>
              <a:gd name="adj1" fmla="val 21800"/>
              <a:gd name="adj2" fmla="val 50000"/>
              <a:gd name="adj3" fmla="val 12500"/>
            </a:avLst>
          </a:prstGeom>
          <a:solidFill>
            <a:srgbClr val="DA0000"/>
          </a:solidFill>
          <a:ln w="76200">
            <a:solidFill>
              <a:srgbClr val="FEC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cs typeface="Times New Roman" panose="02020603050405020304" pitchFamily="18" charset="0"/>
              </a:rPr>
              <a:t>FOR PSYCHOLOGISTS</a:t>
            </a:r>
            <a:endParaRPr lang="en-GB" sz="4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4</cp:revision>
  <dcterms:created xsi:type="dcterms:W3CDTF">2020-05-22T01:13:11Z</dcterms:created>
  <dcterms:modified xsi:type="dcterms:W3CDTF">2020-05-22T03:20:49Z</dcterms:modified>
</cp:coreProperties>
</file>