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F5DC-C104-4B52-94FE-792D1D730C2D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04DE576-19BE-4F2A-B4DB-69D4C9EB0CF3}"/>
              </a:ext>
            </a:extLst>
          </p:cNvPr>
          <p:cNvSpPr/>
          <p:nvPr/>
        </p:nvSpPr>
        <p:spPr>
          <a:xfrm>
            <a:off x="6092190" y="2422345"/>
            <a:ext cx="1204099" cy="2354623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0530D1-1B8E-4460-B952-28E170A9A115}"/>
              </a:ext>
            </a:extLst>
          </p:cNvPr>
          <p:cNvGrpSpPr/>
          <p:nvPr/>
        </p:nvGrpSpPr>
        <p:grpSpPr>
          <a:xfrm>
            <a:off x="7086600" y="660675"/>
            <a:ext cx="7576503" cy="6198002"/>
            <a:chOff x="92193" y="1282207"/>
            <a:chExt cx="6017366" cy="4506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0BFA6-DBB9-4FA8-BF92-268E1B41D3E2}"/>
                </a:ext>
              </a:extLst>
            </p:cNvPr>
            <p:cNvGrpSpPr/>
            <p:nvPr/>
          </p:nvGrpSpPr>
          <p:grpSpPr>
            <a:xfrm>
              <a:off x="694311" y="1540043"/>
              <a:ext cx="5057413" cy="3798906"/>
              <a:chOff x="694311" y="1540043"/>
              <a:chExt cx="5057413" cy="379890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AF4F489-F47B-4495-B7AB-05AABC4D4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24" y="1540043"/>
                <a:ext cx="5040000" cy="3780000"/>
              </a:xfrm>
              <a:prstGeom prst="rect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7498534-57E9-4280-B85B-3A9BC59CE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311" y="1540043"/>
                <a:ext cx="0" cy="3780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DEC6B5A-5712-4B49-AB5D-CDD83152C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724" y="5338949"/>
                <a:ext cx="50400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FD0E2B-55CC-45ED-87D1-4934503AD888}"/>
                </a:ext>
              </a:extLst>
            </p:cNvPr>
            <p:cNvGrpSpPr/>
            <p:nvPr/>
          </p:nvGrpSpPr>
          <p:grpSpPr>
            <a:xfrm>
              <a:off x="92193" y="1282207"/>
              <a:ext cx="685689" cy="4293555"/>
              <a:chOff x="54485" y="1282207"/>
              <a:chExt cx="685689" cy="429355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7E4EBA-1E34-4852-9A6A-C083C56998BD}"/>
                  </a:ext>
                </a:extLst>
              </p:cNvPr>
              <p:cNvSpPr/>
              <p:nvPr/>
            </p:nvSpPr>
            <p:spPr>
              <a:xfrm>
                <a:off x="54492" y="5060148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83F6EE-CBC3-4BB7-8969-464AB574F9F2}"/>
                  </a:ext>
                </a:extLst>
              </p:cNvPr>
              <p:cNvSpPr/>
              <p:nvPr/>
            </p:nvSpPr>
            <p:spPr>
              <a:xfrm>
                <a:off x="54485" y="411566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AE5A82-22D6-48AA-B077-FE5ABF287B22}"/>
                  </a:ext>
                </a:extLst>
              </p:cNvPr>
              <p:cNvSpPr/>
              <p:nvPr/>
            </p:nvSpPr>
            <p:spPr>
              <a:xfrm>
                <a:off x="54485" y="317117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C616E6-A136-40A6-99FD-B0C15E64F914}"/>
                  </a:ext>
                </a:extLst>
              </p:cNvPr>
              <p:cNvSpPr/>
              <p:nvPr/>
            </p:nvSpPr>
            <p:spPr>
              <a:xfrm>
                <a:off x="54485" y="222669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5208A-6613-4375-A34C-A5BDFF3824A1}"/>
                  </a:ext>
                </a:extLst>
              </p:cNvPr>
              <p:cNvSpPr/>
              <p:nvPr/>
            </p:nvSpPr>
            <p:spPr>
              <a:xfrm>
                <a:off x="54485" y="128220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299C7E-DD60-417F-BF56-6788471E951A}"/>
                </a:ext>
              </a:extLst>
            </p:cNvPr>
            <p:cNvGrpSpPr/>
            <p:nvPr/>
          </p:nvGrpSpPr>
          <p:grpSpPr>
            <a:xfrm>
              <a:off x="344324" y="5272960"/>
              <a:ext cx="5765235" cy="515654"/>
              <a:chOff x="351473" y="5338632"/>
              <a:chExt cx="5765235" cy="515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CEEE9D-A6A7-4F31-8EF1-49D67BC06D90}"/>
                  </a:ext>
                </a:extLst>
              </p:cNvPr>
              <p:cNvSpPr/>
              <p:nvPr/>
            </p:nvSpPr>
            <p:spPr>
              <a:xfrm>
                <a:off x="162134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CF51FF-5B94-4C2F-AFC5-FCA7C970829D}"/>
                  </a:ext>
                </a:extLst>
              </p:cNvPr>
              <p:cNvSpPr/>
              <p:nvPr/>
            </p:nvSpPr>
            <p:spPr>
              <a:xfrm>
                <a:off x="289123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F304A1-902A-49E1-A8A5-F530224557A8}"/>
                  </a:ext>
                </a:extLst>
              </p:cNvPr>
              <p:cNvSpPr/>
              <p:nvPr/>
            </p:nvSpPr>
            <p:spPr>
              <a:xfrm>
                <a:off x="351473" y="5338652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2D4A9E7-05EC-413A-A052-EE7A9DFEF125}"/>
                  </a:ext>
                </a:extLst>
              </p:cNvPr>
              <p:cNvSpPr/>
              <p:nvPr/>
            </p:nvSpPr>
            <p:spPr>
              <a:xfrm>
                <a:off x="416112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1CE56E-6137-4E5C-BA63-9C8C35A5C8BD}"/>
                  </a:ext>
                </a:extLst>
              </p:cNvPr>
              <p:cNvSpPr/>
              <p:nvPr/>
            </p:nvSpPr>
            <p:spPr>
              <a:xfrm>
                <a:off x="543101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6F5E3D-E7F5-4138-92FB-8C71544DE18E}"/>
              </a:ext>
            </a:extLst>
          </p:cNvPr>
          <p:cNvGrpSpPr/>
          <p:nvPr/>
        </p:nvGrpSpPr>
        <p:grpSpPr>
          <a:xfrm>
            <a:off x="260733" y="1857130"/>
            <a:ext cx="6317732" cy="3987972"/>
            <a:chOff x="6668801" y="1653122"/>
            <a:chExt cx="6018216" cy="3798906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389A972A-EE0C-4A29-9952-E9266D763C8E}"/>
                </a:ext>
              </a:extLst>
            </p:cNvPr>
            <p:cNvSpPr/>
            <p:nvPr/>
          </p:nvSpPr>
          <p:spPr>
            <a:xfrm>
              <a:off x="6668801" y="2083398"/>
              <a:ext cx="791853" cy="2615326"/>
            </a:xfrm>
            <a:prstGeom prst="leftBrace">
              <a:avLst>
                <a:gd name="adj1" fmla="val 123039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143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8C5FF-C0A4-4FC0-9C0A-2D935D56B87B}"/>
                </a:ext>
              </a:extLst>
            </p:cNvPr>
            <p:cNvSpPr/>
            <p:nvPr/>
          </p:nvSpPr>
          <p:spPr>
            <a:xfrm>
              <a:off x="7182595" y="1653122"/>
              <a:ext cx="5504422" cy="37989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Illusion strength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-15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Objective difference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0.3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Size of the smallest rod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0.5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the target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red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of the distractor </a:t>
              </a:r>
              <a:r>
                <a:rPr lang="en-GB" sz="2200" dirty="0">
                  <a:latin typeface="Consolas" panose="020B0609020204030204" pitchFamily="49" charset="0"/>
                </a:rPr>
                <a:t>= black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dirty="0">
                  <a:latin typeface="Consolas" panose="020B0609020204030204" pitchFamily="49" charset="0"/>
                </a:rPr>
                <a:t>…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endParaRPr lang="en-GB" sz="2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40371-E1ED-4FFE-BD7D-BCD772661938}"/>
              </a:ext>
            </a:extLst>
          </p:cNvPr>
          <p:cNvGrpSpPr/>
          <p:nvPr/>
        </p:nvGrpSpPr>
        <p:grpSpPr>
          <a:xfrm>
            <a:off x="396785" y="1539"/>
            <a:ext cx="13625930" cy="1000756"/>
            <a:chOff x="435384" y="-224316"/>
            <a:chExt cx="13625930" cy="10007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8286E4-7613-4265-9C04-17A82164CC4B}"/>
                </a:ext>
              </a:extLst>
            </p:cNvPr>
            <p:cNvSpPr/>
            <p:nvPr/>
          </p:nvSpPr>
          <p:spPr>
            <a:xfrm>
              <a:off x="435384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Parameters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B9FB0-FD99-4865-8698-E89DBFD6760F}"/>
                </a:ext>
              </a:extLst>
            </p:cNvPr>
            <p:cNvSpPr/>
            <p:nvPr/>
          </p:nvSpPr>
          <p:spPr>
            <a:xfrm>
              <a:off x="8005829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2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12</cp:revision>
  <dcterms:created xsi:type="dcterms:W3CDTF">2021-01-21T02:53:26Z</dcterms:created>
  <dcterms:modified xsi:type="dcterms:W3CDTF">2021-01-21T04:24:12Z</dcterms:modified>
</cp:coreProperties>
</file>