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5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6D2"/>
    <a:srgbClr val="FFA000"/>
    <a:srgbClr val="C2185B"/>
    <a:srgbClr val="388E3C"/>
    <a:srgbClr val="FF9800"/>
    <a:srgbClr val="FFC107"/>
    <a:srgbClr val="F57C00"/>
    <a:srgbClr val="2E7D32"/>
    <a:srgbClr val="F44336"/>
    <a:srgbClr val="E9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4" autoAdjust="0"/>
  </p:normalViewPr>
  <p:slideViewPr>
    <p:cSldViewPr snapToGrid="0">
      <p:cViewPr varScale="1">
        <p:scale>
          <a:sx n="73" d="100"/>
          <a:sy n="73" d="100"/>
        </p:scale>
        <p:origin x="1758" y="84"/>
      </p:cViewPr>
      <p:guideLst>
        <p:guide orient="horz" pos="4535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C34A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C-4770-B593-39536BD7F498}"/>
              </c:ext>
            </c:extLst>
          </c:dPt>
          <c:dPt>
            <c:idx val="1"/>
            <c:bubble3D val="0"/>
            <c:spPr>
              <a:solidFill>
                <a:srgbClr val="4CAF50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A6C-4770-B593-39536BD7F498}"/>
              </c:ext>
            </c:extLst>
          </c:dPt>
          <c:dPt>
            <c:idx val="2"/>
            <c:bubble3D val="0"/>
            <c:spPr>
              <a:solidFill>
                <a:srgbClr val="009688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6C-4770-B593-39536BD7F498}"/>
              </c:ext>
            </c:extLst>
          </c:dPt>
          <c:dPt>
            <c:idx val="3"/>
            <c:bubble3D val="0"/>
            <c:spPr>
              <a:solidFill>
                <a:srgbClr val="03A9F4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A6C-4770-B593-39536BD7F498}"/>
              </c:ext>
            </c:extLst>
          </c:dPt>
          <c:dPt>
            <c:idx val="4"/>
            <c:bubble3D val="0"/>
            <c:spPr>
              <a:solidFill>
                <a:srgbClr val="3F51B5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6C-4770-B593-39536BD7F498}"/>
              </c:ext>
            </c:extLst>
          </c:dPt>
          <c:dPt>
            <c:idx val="5"/>
            <c:bubble3D val="0"/>
            <c:spPr>
              <a:solidFill>
                <a:srgbClr val="673AB7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A6C-4770-B593-39536BD7F498}"/>
              </c:ext>
            </c:extLst>
          </c:dPt>
          <c:dPt>
            <c:idx val="6"/>
            <c:bubble3D val="0"/>
            <c:spPr>
              <a:solidFill>
                <a:srgbClr val="9C27B0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A6C-4770-B593-39536BD7F498}"/>
              </c:ext>
            </c:extLst>
          </c:dPt>
          <c:dPt>
            <c:idx val="7"/>
            <c:bubble3D val="0"/>
            <c:spPr>
              <a:solidFill>
                <a:srgbClr val="E91E63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A6C-4770-B593-39536BD7F498}"/>
              </c:ext>
            </c:extLst>
          </c:dPt>
          <c:dPt>
            <c:idx val="8"/>
            <c:bubble3D val="0"/>
            <c:spPr>
              <a:solidFill>
                <a:srgbClr val="F44336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6C-4770-B593-39536BD7F498}"/>
              </c:ext>
            </c:extLst>
          </c:dPt>
          <c:dPt>
            <c:idx val="9"/>
            <c:bubble3D val="0"/>
            <c:spPr>
              <a:solidFill>
                <a:srgbClr val="FF9800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C-4770-B593-39536BD7F498}"/>
              </c:ext>
            </c:extLst>
          </c:dPt>
          <c:dPt>
            <c:idx val="10"/>
            <c:bubble3D val="0"/>
            <c:spPr>
              <a:solidFill>
                <a:srgbClr val="FFC107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C-4770-B593-39536BD7F498}"/>
              </c:ext>
            </c:extLst>
          </c:dPt>
          <c:dPt>
            <c:idx val="11"/>
            <c:bubble3D val="0"/>
            <c:spPr>
              <a:solidFill>
                <a:srgbClr val="FFEB3B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A6C-4770-B593-39536BD7F498}"/>
              </c:ext>
            </c:extLst>
          </c:dPt>
          <c:cat>
            <c:strRef>
              <c:f>Sheet1!$A$2:$A$13</c:f>
              <c:strCache>
                <c:ptCount val="1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8.3333333300000003</c:v>
                </c:pt>
                <c:pt idx="1">
                  <c:v>8.3333333300000003</c:v>
                </c:pt>
                <c:pt idx="2">
                  <c:v>8.3333333300000003</c:v>
                </c:pt>
                <c:pt idx="3">
                  <c:v>8.3333333300000003</c:v>
                </c:pt>
                <c:pt idx="4">
                  <c:v>8.3333333300000003</c:v>
                </c:pt>
                <c:pt idx="5">
                  <c:v>8.3333333300000003</c:v>
                </c:pt>
                <c:pt idx="6">
                  <c:v>8.3333333300000003</c:v>
                </c:pt>
                <c:pt idx="7">
                  <c:v>8.3333333300000003</c:v>
                </c:pt>
                <c:pt idx="8">
                  <c:v>8.3333333300000003</c:v>
                </c:pt>
                <c:pt idx="9">
                  <c:v>8.3333333300000003</c:v>
                </c:pt>
                <c:pt idx="10">
                  <c:v>8.3333333300000003</c:v>
                </c:pt>
                <c:pt idx="11">
                  <c:v>8.3333333300000003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6C-4770-B593-39536BD7F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88E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8-405D-BB96-B2DBA66DA671}"/>
              </c:ext>
            </c:extLst>
          </c:dPt>
          <c:dPt>
            <c:idx val="1"/>
            <c:bubble3D val="0"/>
            <c:spPr>
              <a:solidFill>
                <a:srgbClr val="1976D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8-405D-BB96-B2DBA66DA671}"/>
              </c:ext>
            </c:extLst>
          </c:dPt>
          <c:dPt>
            <c:idx val="2"/>
            <c:bubble3D val="0"/>
            <c:spPr>
              <a:solidFill>
                <a:srgbClr val="C218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8-405D-BB96-B2DBA66DA671}"/>
              </c:ext>
            </c:extLst>
          </c:dPt>
          <c:dPt>
            <c:idx val="3"/>
            <c:bubble3D val="0"/>
            <c:spPr>
              <a:solidFill>
                <a:srgbClr val="FFA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8-405D-BB96-B2DBA66DA671}"/>
              </c:ext>
            </c:extLst>
          </c:dPt>
          <c:cat>
            <c:strRef>
              <c:f>Sheet1!$A$2:$A$5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8.3333333300000003</c:v>
                </c:pt>
                <c:pt idx="1">
                  <c:v>8.3333333300000003</c:v>
                </c:pt>
                <c:pt idx="2">
                  <c:v>8.3333333300000003</c:v>
                </c:pt>
                <c:pt idx="3">
                  <c:v>8.3333333300000003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69A8-405D-BB96-B2DBA66DA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7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63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3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0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F1F4-42C6-426E-96C6-78C1200CCD6D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0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3C12C6B-EEC6-4153-BB06-0E2178548AD4}"/>
              </a:ext>
            </a:extLst>
          </p:cNvPr>
          <p:cNvGrpSpPr/>
          <p:nvPr/>
        </p:nvGrpSpPr>
        <p:grpSpPr>
          <a:xfrm>
            <a:off x="46463" y="46463"/>
            <a:ext cx="14307286" cy="14307286"/>
            <a:chOff x="4296000" y="2562807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1BB9B7-C064-49FB-93E0-2423475740DC}"/>
                </a:ext>
              </a:extLst>
            </p:cNvPr>
            <p:cNvSpPr/>
            <p:nvPr/>
          </p:nvSpPr>
          <p:spPr>
            <a:xfrm>
              <a:off x="4296000" y="2562807"/>
              <a:ext cx="3600000" cy="3600000"/>
            </a:xfrm>
            <a:prstGeom prst="ellipse">
              <a:avLst/>
            </a:prstGeom>
            <a:gradFill flip="none" rotWithShape="1">
              <a:gsLst>
                <a:gs pos="50000">
                  <a:srgbClr val="0070C0"/>
                </a:gs>
                <a:gs pos="75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CFB20D-54A7-456C-9D9C-0083556ABCE6}"/>
                </a:ext>
              </a:extLst>
            </p:cNvPr>
            <p:cNvSpPr/>
            <p:nvPr/>
          </p:nvSpPr>
          <p:spPr>
            <a:xfrm>
              <a:off x="4889721" y="3161371"/>
              <a:ext cx="2412557" cy="2412557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70000">
                  <a:srgbClr val="C00045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  <a:endParaRPr lang="en-GB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351426-7BFE-4B89-86D0-9E4846A47913}"/>
                </a:ext>
              </a:extLst>
            </p:cNvPr>
            <p:cNvCxnSpPr>
              <a:cxnSpLocks/>
              <a:stCxn id="8" idx="0"/>
              <a:endCxn id="11" idx="0"/>
            </p:cNvCxnSpPr>
            <p:nvPr/>
          </p:nvCxnSpPr>
          <p:spPr>
            <a:xfrm flipV="1">
              <a:off x="6096000" y="2562807"/>
              <a:ext cx="0" cy="598564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A6B5D1-4E32-4812-8175-C68573544BD3}"/>
                </a:ext>
              </a:extLst>
            </p:cNvPr>
            <p:cNvCxnSpPr>
              <a:cxnSpLocks/>
              <a:stCxn id="8" idx="6"/>
              <a:endCxn id="11" idx="6"/>
            </p:cNvCxnSpPr>
            <p:nvPr/>
          </p:nvCxnSpPr>
          <p:spPr>
            <a:xfrm flipV="1">
              <a:off x="7302278" y="4362807"/>
              <a:ext cx="593722" cy="4843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D9668F-C77B-4793-BAE6-62FF3D6CC31E}"/>
                </a:ext>
              </a:extLst>
            </p:cNvPr>
            <p:cNvCxnSpPr>
              <a:cxnSpLocks/>
              <a:stCxn id="8" idx="2"/>
              <a:endCxn id="11" idx="2"/>
            </p:cNvCxnSpPr>
            <p:nvPr/>
          </p:nvCxnSpPr>
          <p:spPr>
            <a:xfrm flipH="1" flipV="1">
              <a:off x="4296000" y="4362807"/>
              <a:ext cx="593721" cy="4843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8CDF0F4-3AC8-4F30-8413-FBC997416BCB}"/>
                </a:ext>
              </a:extLst>
            </p:cNvPr>
            <p:cNvCxnSpPr>
              <a:cxnSpLocks/>
              <a:stCxn id="8" idx="4"/>
              <a:endCxn id="11" idx="4"/>
            </p:cNvCxnSpPr>
            <p:nvPr/>
          </p:nvCxnSpPr>
          <p:spPr>
            <a:xfrm>
              <a:off x="6096000" y="5573928"/>
              <a:ext cx="0" cy="588879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3302DF-134F-4D47-A45E-E1974A518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161371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3283D7-FA25-40A3-9213-3EA27C389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847" y="4975364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09A947C-B894-4095-B4E7-5EA961090B3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189003" y="4063525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8029B79-9761-4594-BAA3-70DF3BDCD4F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000575" y="4066184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EB990A-D311-44D1-BCDE-7920427D8D50}"/>
                </a:ext>
              </a:extLst>
            </p:cNvPr>
            <p:cNvSpPr/>
            <p:nvPr/>
          </p:nvSpPr>
          <p:spPr>
            <a:xfrm>
              <a:off x="5736723" y="3381959"/>
              <a:ext cx="1642187" cy="311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Mother</a:t>
              </a:r>
              <a:endParaRPr lang="en-GB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C39954-C7C0-42DB-804B-84AF4439E5BD}"/>
                </a:ext>
              </a:extLst>
            </p:cNvPr>
            <p:cNvSpPr/>
            <p:nvPr/>
          </p:nvSpPr>
          <p:spPr>
            <a:xfrm>
              <a:off x="4901273" y="2784207"/>
              <a:ext cx="1642187" cy="402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Father</a:t>
              </a:r>
              <a:endParaRPr lang="en-GB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E0C3BCD-6453-4A8B-AFE5-FC8BA40C8198}"/>
              </a:ext>
            </a:extLst>
          </p:cNvPr>
          <p:cNvGrpSpPr/>
          <p:nvPr/>
        </p:nvGrpSpPr>
        <p:grpSpPr>
          <a:xfrm>
            <a:off x="33257" y="41582"/>
            <a:ext cx="14333698" cy="11502718"/>
            <a:chOff x="1018931" y="244877"/>
            <a:chExt cx="12373851" cy="9929951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38EEC35-C3B4-424D-B5F1-AB0B29A8172F}"/>
                </a:ext>
              </a:extLst>
            </p:cNvPr>
            <p:cNvCxnSpPr>
              <a:cxnSpLocks/>
              <a:endCxn id="30" idx="7"/>
            </p:cNvCxnSpPr>
            <p:nvPr/>
          </p:nvCxnSpPr>
          <p:spPr>
            <a:xfrm flipH="1">
              <a:off x="2217320" y="6570250"/>
              <a:ext cx="628945" cy="1026705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8180132-70EE-43FF-B2C2-EC6EA3A43912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11553949" y="6602974"/>
              <a:ext cx="640444" cy="993981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AAE65D3-E5E2-4CD2-8135-CF9D60EC4576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9325698" y="6602974"/>
              <a:ext cx="628945" cy="993981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93E09A5-724F-4BDC-AD14-A1B77ADD807E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457070" y="6570250"/>
              <a:ext cx="636528" cy="1028038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78BE9B2-47C5-4595-8B8B-E044CD8E0FB6}"/>
                </a:ext>
              </a:extLst>
            </p:cNvPr>
            <p:cNvGrpSpPr/>
            <p:nvPr/>
          </p:nvGrpSpPr>
          <p:grpSpPr>
            <a:xfrm>
              <a:off x="3374419" y="4946706"/>
              <a:ext cx="1157973" cy="1009397"/>
              <a:chOff x="6624035" y="7443216"/>
              <a:chExt cx="1157973" cy="1009397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5AF5FF6-0755-4198-A54D-27F86479D8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035" y="7450182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EE9A891-DAC6-40A5-A1AD-445A48BEF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979" y="7443216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2B295C0-AB49-47CF-83DB-EDCD3D7E1498}"/>
                </a:ext>
              </a:extLst>
            </p:cNvPr>
            <p:cNvGrpSpPr/>
            <p:nvPr/>
          </p:nvGrpSpPr>
          <p:grpSpPr>
            <a:xfrm>
              <a:off x="9859003" y="4953821"/>
              <a:ext cx="1157973" cy="1009397"/>
              <a:chOff x="6624035" y="7443216"/>
              <a:chExt cx="1157973" cy="100939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C3C84A4-B87A-4709-9B39-D7F53CB732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035" y="7450182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1C029F-F57A-400E-A9A3-3652EC1DA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979" y="7443216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FB30D9-2C91-410D-8C2E-7C9F90CB79E7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199313" y="3817006"/>
              <a:ext cx="727548" cy="11110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62E5F6-14F4-47D4-B137-863A9749425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H="1" flipV="1">
              <a:off x="6471765" y="3817006"/>
              <a:ext cx="739801" cy="11110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946AC45-732F-41F3-B868-AFF758F3BB64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5784098" y="1646070"/>
              <a:ext cx="846782" cy="14495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E58E34-5C1F-41AD-A644-E1D64B98C10A}"/>
                </a:ext>
              </a:extLst>
            </p:cNvPr>
            <p:cNvCxnSpPr>
              <a:cxnSpLocks/>
              <a:endCxn id="23" idx="5"/>
            </p:cNvCxnSpPr>
            <p:nvPr/>
          </p:nvCxnSpPr>
          <p:spPr>
            <a:xfrm flipH="1" flipV="1">
              <a:off x="7791666" y="1646070"/>
              <a:ext cx="846782" cy="14495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BECAF7-2DC9-4966-AC68-8CDD44B467A7}"/>
                </a:ext>
              </a:extLst>
            </p:cNvPr>
            <p:cNvGrpSpPr/>
            <p:nvPr/>
          </p:nvGrpSpPr>
          <p:grpSpPr>
            <a:xfrm>
              <a:off x="4781729" y="2126970"/>
              <a:ext cx="4835168" cy="1980000"/>
              <a:chOff x="3315476" y="1169473"/>
              <a:chExt cx="4835168" cy="1980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0B7100D-76B4-4528-A3F4-192C77B33D89}"/>
                  </a:ext>
                </a:extLst>
              </p:cNvPr>
              <p:cNvSpPr/>
              <p:nvPr/>
            </p:nvSpPr>
            <p:spPr>
              <a:xfrm>
                <a:off x="3315476" y="1169473"/>
                <a:ext cx="1980000" cy="198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Father</a:t>
                </a:r>
                <a:endParaRPr lang="en-GB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AECCC9A-2AD6-4288-AD98-D348A0745A2D}"/>
                  </a:ext>
                </a:extLst>
              </p:cNvPr>
              <p:cNvSpPr/>
              <p:nvPr/>
            </p:nvSpPr>
            <p:spPr>
              <a:xfrm>
                <a:off x="6170644" y="1169473"/>
                <a:ext cx="1980000" cy="1980000"/>
              </a:xfrm>
              <a:prstGeom prst="ellipse">
                <a:avLst/>
              </a:prstGeom>
              <a:solidFill>
                <a:srgbClr val="C00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Mother</a:t>
                </a:r>
                <a:endParaRPr lang="en-GB" sz="3600" dirty="0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0E8C9F-EA25-4781-925E-A3E52519F403}"/>
                </a:ext>
              </a:extLst>
            </p:cNvPr>
            <p:cNvSpPr/>
            <p:nvPr/>
          </p:nvSpPr>
          <p:spPr>
            <a:xfrm>
              <a:off x="3139542" y="4106970"/>
              <a:ext cx="1642187" cy="1642187"/>
            </a:xfrm>
            <a:prstGeom prst="ellipse">
              <a:avLst/>
            </a:prstGeom>
            <a:solidFill>
              <a:srgbClr val="1A2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Guardian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E0725A-C41B-4673-BF47-026A8A71D09A}"/>
                </a:ext>
              </a:extLst>
            </p:cNvPr>
            <p:cNvGrpSpPr/>
            <p:nvPr/>
          </p:nvGrpSpPr>
          <p:grpSpPr>
            <a:xfrm>
              <a:off x="2021255" y="5749157"/>
              <a:ext cx="3881937" cy="1642187"/>
              <a:chOff x="28878" y="3987075"/>
              <a:chExt cx="3881937" cy="1642187"/>
            </a:xfrm>
            <a:solidFill>
              <a:srgbClr val="00B050"/>
            </a:solidFill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8E1524E-0D93-466D-99D5-3AF70A8CD596}"/>
                  </a:ext>
                </a:extLst>
              </p:cNvPr>
              <p:cNvSpPr/>
              <p:nvPr/>
            </p:nvSpPr>
            <p:spPr>
              <a:xfrm>
                <a:off x="2268628" y="3987075"/>
                <a:ext cx="1642187" cy="1642187"/>
              </a:xfrm>
              <a:prstGeom prst="ellipse">
                <a:avLst/>
              </a:prstGeom>
              <a:solidFill>
                <a:srgbClr val="218C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Warrior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E6C8C88-8680-4533-B208-D11B65AA0059}"/>
                  </a:ext>
                </a:extLst>
              </p:cNvPr>
              <p:cNvSpPr/>
              <p:nvPr/>
            </p:nvSpPr>
            <p:spPr>
              <a:xfrm>
                <a:off x="28878" y="3987075"/>
                <a:ext cx="1642187" cy="1642187"/>
              </a:xfrm>
              <a:prstGeom prst="ellipse">
                <a:avLst/>
              </a:prstGeom>
              <a:solidFill>
                <a:srgbClr val="673A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Wise Man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83CAE9-843C-4322-BB4F-887374E5FCBC}"/>
                </a:ext>
              </a:extLst>
            </p:cNvPr>
            <p:cNvSpPr/>
            <p:nvPr/>
          </p:nvSpPr>
          <p:spPr>
            <a:xfrm>
              <a:off x="9616897" y="4106970"/>
              <a:ext cx="1642187" cy="1642187"/>
            </a:xfrm>
            <a:prstGeom prst="ellipse">
              <a:avLst/>
            </a:prstGeom>
            <a:solidFill>
              <a:srgbClr val="B7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Initiator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085B31-D1E4-4F04-AB1F-20181823965D}"/>
                </a:ext>
              </a:extLst>
            </p:cNvPr>
            <p:cNvGrpSpPr/>
            <p:nvPr/>
          </p:nvGrpSpPr>
          <p:grpSpPr>
            <a:xfrm>
              <a:off x="8497021" y="5749157"/>
              <a:ext cx="3881937" cy="1642187"/>
              <a:chOff x="28878" y="3987075"/>
              <a:chExt cx="3881937" cy="1642187"/>
            </a:xfrm>
            <a:solidFill>
              <a:srgbClr val="00B050"/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2DBEE1B-1349-4AED-91A0-AA48FDD53858}"/>
                  </a:ext>
                </a:extLst>
              </p:cNvPr>
              <p:cNvSpPr/>
              <p:nvPr/>
            </p:nvSpPr>
            <p:spPr>
              <a:xfrm>
                <a:off x="2268628" y="3987075"/>
                <a:ext cx="1642187" cy="1642187"/>
              </a:xfrm>
              <a:prstGeom prst="ellipse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Wise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Woman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818C648-2B4B-44ED-AEF7-CE5D979CCDE0}"/>
                  </a:ext>
                </a:extLst>
              </p:cNvPr>
              <p:cNvSpPr/>
              <p:nvPr/>
            </p:nvSpPr>
            <p:spPr>
              <a:xfrm>
                <a:off x="28878" y="3987075"/>
                <a:ext cx="1642187" cy="1642187"/>
              </a:xfrm>
              <a:prstGeom prst="ellipse">
                <a:avLst/>
              </a:prstGeom>
              <a:solidFill>
                <a:srgbClr val="E91E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Lover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BAA5D5-9A12-4737-86CF-27EEC7D60DF3}"/>
                </a:ext>
              </a:extLst>
            </p:cNvPr>
            <p:cNvSpPr/>
            <p:nvPr/>
          </p:nvSpPr>
          <p:spPr>
            <a:xfrm>
              <a:off x="6391060" y="6551200"/>
              <a:ext cx="1641600" cy="1641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Artist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76B650-5127-4E5C-A23F-091329BEC512}"/>
                </a:ext>
              </a:extLst>
            </p:cNvPr>
            <p:cNvSpPr/>
            <p:nvPr/>
          </p:nvSpPr>
          <p:spPr>
            <a:xfrm>
              <a:off x="8612199" y="8770828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Virgin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180A8F-985A-4BA3-9EE1-27EE9CFF71D9}"/>
                </a:ext>
              </a:extLst>
            </p:cNvPr>
            <p:cNvSpPr/>
            <p:nvPr/>
          </p:nvSpPr>
          <p:spPr>
            <a:xfrm>
              <a:off x="4380098" y="8723850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Hero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C18CBC7-DC95-4889-B05B-18C5E62A11C8}"/>
                </a:ext>
              </a:extLst>
            </p:cNvPr>
            <p:cNvSpPr/>
            <p:nvPr/>
          </p:nvSpPr>
          <p:spPr>
            <a:xfrm>
              <a:off x="3258681" y="7392677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Wanderer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FA31FCC-B572-4FC8-B594-294D57E56FE1}"/>
                </a:ext>
              </a:extLst>
            </p:cNvPr>
            <p:cNvSpPr/>
            <p:nvPr/>
          </p:nvSpPr>
          <p:spPr>
            <a:xfrm>
              <a:off x="1018931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Hermit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2AB25E7-3AC1-4BAA-8A70-1DD7B391B64C}"/>
                </a:ext>
              </a:extLst>
            </p:cNvPr>
            <p:cNvSpPr/>
            <p:nvPr/>
          </p:nvSpPr>
          <p:spPr>
            <a:xfrm>
              <a:off x="11988782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Witch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D5CAF4-B386-418D-82DE-6899CFB1542A}"/>
                </a:ext>
              </a:extLst>
            </p:cNvPr>
            <p:cNvSpPr/>
            <p:nvPr/>
          </p:nvSpPr>
          <p:spPr>
            <a:xfrm>
              <a:off x="9749032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Whore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E0A20FA-16BD-4A29-A34C-87D1B713DF4D}"/>
                </a:ext>
              </a:extLst>
            </p:cNvPr>
            <p:cNvSpPr/>
            <p:nvPr/>
          </p:nvSpPr>
          <p:spPr>
            <a:xfrm>
              <a:off x="6390473" y="244877"/>
              <a:ext cx="1641600" cy="1641600"/>
            </a:xfrm>
            <a:prstGeom prst="ellipse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Ruler</a:t>
              </a:r>
              <a:endParaRPr lang="en-GB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3DB1C4D-0F47-4651-B7B0-D143B5D0A6DF}"/>
                </a:ext>
              </a:extLst>
            </p:cNvPr>
            <p:cNvCxnSpPr>
              <a:cxnSpLocks/>
              <a:stCxn id="4" idx="3"/>
              <a:endCxn id="14" idx="7"/>
            </p:cNvCxnSpPr>
            <p:nvPr/>
          </p:nvCxnSpPr>
          <p:spPr>
            <a:xfrm flipH="1">
              <a:off x="4541236" y="3817006"/>
              <a:ext cx="530457" cy="5304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3E29D0-575F-4F2D-808B-5C86E8BE219D}"/>
                </a:ext>
              </a:extLst>
            </p:cNvPr>
            <p:cNvCxnSpPr>
              <a:cxnSpLocks/>
              <a:stCxn id="5" idx="5"/>
              <a:endCxn id="18" idx="1"/>
            </p:cNvCxnSpPr>
            <p:nvPr/>
          </p:nvCxnSpPr>
          <p:spPr>
            <a:xfrm>
              <a:off x="9326933" y="3817006"/>
              <a:ext cx="530457" cy="5304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B3F448-0CC8-45A8-B074-798BA6C50ECC}"/>
                </a:ext>
              </a:extLst>
            </p:cNvPr>
            <p:cNvSpPr/>
            <p:nvPr/>
          </p:nvSpPr>
          <p:spPr>
            <a:xfrm>
              <a:off x="6390473" y="4106970"/>
              <a:ext cx="1642187" cy="164218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  <a:endPara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F6FE82F-87BB-48D6-83ED-5461AE16FB9C}"/>
                </a:ext>
              </a:extLst>
            </p:cNvPr>
            <p:cNvSpPr/>
            <p:nvPr/>
          </p:nvSpPr>
          <p:spPr>
            <a:xfrm>
              <a:off x="2140348" y="8723850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Priest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2436A4A-B34F-4714-87DE-3678DAF98A2F}"/>
                </a:ext>
              </a:extLst>
            </p:cNvPr>
            <p:cNvSpPr/>
            <p:nvPr/>
          </p:nvSpPr>
          <p:spPr>
            <a:xfrm>
              <a:off x="10851949" y="8770828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Matron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CB33BAE-A432-48AE-848F-FB343038766D}"/>
                </a:ext>
              </a:extLst>
            </p:cNvPr>
            <p:cNvCxnSpPr>
              <a:cxnSpLocks/>
              <a:stCxn id="17" idx="4"/>
              <a:endCxn id="87" idx="0"/>
            </p:cNvCxnSpPr>
            <p:nvPr/>
          </p:nvCxnSpPr>
          <p:spPr>
            <a:xfrm flipH="1">
              <a:off x="2842348" y="7391344"/>
              <a:ext cx="1" cy="1332506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54C28B4-DB6F-4A6D-BD83-0C183DAF3B7A}"/>
                </a:ext>
              </a:extLst>
            </p:cNvPr>
            <p:cNvCxnSpPr>
              <a:cxnSpLocks/>
              <a:stCxn id="16" idx="4"/>
              <a:endCxn id="28" idx="0"/>
            </p:cNvCxnSpPr>
            <p:nvPr/>
          </p:nvCxnSpPr>
          <p:spPr>
            <a:xfrm flipH="1">
              <a:off x="5082098" y="7391344"/>
              <a:ext cx="1" cy="1332506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E950088-7B87-4E51-A49B-9BF927576A89}"/>
                </a:ext>
              </a:extLst>
            </p:cNvPr>
            <p:cNvCxnSpPr>
              <a:cxnSpLocks/>
              <a:stCxn id="21" idx="4"/>
              <a:endCxn id="27" idx="0"/>
            </p:cNvCxnSpPr>
            <p:nvPr/>
          </p:nvCxnSpPr>
          <p:spPr>
            <a:xfrm flipH="1">
              <a:off x="9314199" y="7391344"/>
              <a:ext cx="3916" cy="1379484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871CB5-14E3-47FA-B27F-7A106CB67990}"/>
                </a:ext>
              </a:extLst>
            </p:cNvPr>
            <p:cNvCxnSpPr>
              <a:cxnSpLocks/>
              <a:stCxn id="20" idx="4"/>
              <a:endCxn id="88" idx="0"/>
            </p:cNvCxnSpPr>
            <p:nvPr/>
          </p:nvCxnSpPr>
          <p:spPr>
            <a:xfrm flipH="1">
              <a:off x="11553949" y="7391344"/>
              <a:ext cx="3916" cy="1379484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20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DEED9E1-30A0-4608-BFE9-FAE5195C723F}"/>
              </a:ext>
            </a:extLst>
          </p:cNvPr>
          <p:cNvGrpSpPr/>
          <p:nvPr/>
        </p:nvGrpSpPr>
        <p:grpSpPr>
          <a:xfrm>
            <a:off x="-797048" y="-797049"/>
            <a:ext cx="15994309" cy="15994309"/>
            <a:chOff x="-797048" y="-797049"/>
            <a:chExt cx="15994309" cy="15994309"/>
          </a:xfrm>
        </p:grpSpPr>
        <p:sp>
          <p:nvSpPr>
            <p:cNvPr id="10" name="Arrow: Left-Right 9">
              <a:extLst>
                <a:ext uri="{FF2B5EF4-FFF2-40B4-BE49-F238E27FC236}">
                  <a16:creationId xmlns:a16="http://schemas.microsoft.com/office/drawing/2014/main" id="{F5F94B8D-9AAE-47DE-8647-5D398C55575E}"/>
                </a:ext>
              </a:extLst>
            </p:cNvPr>
            <p:cNvSpPr/>
            <p:nvPr/>
          </p:nvSpPr>
          <p:spPr>
            <a:xfrm rot="2700000">
              <a:off x="-797048" y="6261643"/>
              <a:ext cx="15994309" cy="1876926"/>
            </a:xfrm>
            <a:prstGeom prst="leftRightArrow">
              <a:avLst/>
            </a:prstGeom>
            <a:gradFill>
              <a:gsLst>
                <a:gs pos="0">
                  <a:srgbClr val="FFA000"/>
                </a:gs>
                <a:gs pos="100000">
                  <a:srgbClr val="1976D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B2EFD0DD-9D5C-4A13-BBFA-7668D49A8CF3}"/>
                </a:ext>
              </a:extLst>
            </p:cNvPr>
            <p:cNvSpPr/>
            <p:nvPr/>
          </p:nvSpPr>
          <p:spPr>
            <a:xfrm rot="18900000">
              <a:off x="-797048" y="6261643"/>
              <a:ext cx="15994309" cy="1876926"/>
            </a:xfrm>
            <a:prstGeom prst="leftRightArrow">
              <a:avLst/>
            </a:prstGeom>
            <a:gradFill flip="none" rotWithShape="1">
              <a:gsLst>
                <a:gs pos="0">
                  <a:srgbClr val="C2185B"/>
                </a:gs>
                <a:gs pos="100000">
                  <a:srgbClr val="388E3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CB5553-DC6F-44D8-988D-C3A362F8F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748593"/>
              </p:ext>
            </p:extLst>
          </p:nvPr>
        </p:nvGraphicFramePr>
        <p:xfrm>
          <a:off x="900106" y="900106"/>
          <a:ext cx="12600000" cy="12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B519822-4A7B-4E00-8908-C91E24656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792518"/>
              </p:ext>
            </p:extLst>
          </p:nvPr>
        </p:nvGraphicFramePr>
        <p:xfrm>
          <a:off x="3757592" y="3758385"/>
          <a:ext cx="6883441" cy="688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B4007-EB18-4993-AC6C-6F4CEBF13960}"/>
              </a:ext>
            </a:extLst>
          </p:cNvPr>
          <p:cNvGrpSpPr/>
          <p:nvPr/>
        </p:nvGrpSpPr>
        <p:grpSpPr>
          <a:xfrm>
            <a:off x="0" y="548640"/>
            <a:ext cx="14400214" cy="1018903"/>
            <a:chOff x="0" y="548640"/>
            <a:chExt cx="14400214" cy="10189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64228E-7B52-4D8C-9789-6922A97D2963}"/>
                </a:ext>
              </a:extLst>
            </p:cNvPr>
            <p:cNvSpPr/>
            <p:nvPr/>
          </p:nvSpPr>
          <p:spPr>
            <a:xfrm>
              <a:off x="0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 err="1">
                  <a:latin typeface="Roboto" pitchFamily="2" charset="0"/>
                  <a:ea typeface="Roboto" pitchFamily="2" charset="0"/>
                </a:rPr>
                <a:t>Order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C4DA5C-D224-41AA-BE8B-28CB3DD30233}"/>
                </a:ext>
              </a:extLst>
            </p:cNvPr>
            <p:cNvSpPr/>
            <p:nvPr/>
          </p:nvSpPr>
          <p:spPr>
            <a:xfrm>
              <a:off x="10024156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>
                  <a:latin typeface="Roboto" pitchFamily="2" charset="0"/>
                  <a:ea typeface="Roboto" pitchFamily="2" charset="0"/>
                </a:rPr>
                <a:t>Freedom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AB7055-E6CE-46D8-818F-7D3DF4551C09}"/>
              </a:ext>
            </a:extLst>
          </p:cNvPr>
          <p:cNvGrpSpPr/>
          <p:nvPr/>
        </p:nvGrpSpPr>
        <p:grpSpPr>
          <a:xfrm>
            <a:off x="-795" y="12832669"/>
            <a:ext cx="14400214" cy="1018903"/>
            <a:chOff x="0" y="548640"/>
            <a:chExt cx="14400214" cy="101890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EC236E-C665-466C-80CA-AA3588BC1CAC}"/>
                </a:ext>
              </a:extLst>
            </p:cNvPr>
            <p:cNvSpPr/>
            <p:nvPr/>
          </p:nvSpPr>
          <p:spPr>
            <a:xfrm>
              <a:off x="0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>
                  <a:latin typeface="Roboto" pitchFamily="2" charset="0"/>
                  <a:ea typeface="Roboto" pitchFamily="2" charset="0"/>
                </a:rPr>
                <a:t>Social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5D6E20-1224-4A35-9EC3-C02EBAB7492A}"/>
                </a:ext>
              </a:extLst>
            </p:cNvPr>
            <p:cNvSpPr/>
            <p:nvPr/>
          </p:nvSpPr>
          <p:spPr>
            <a:xfrm>
              <a:off x="10024156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>
                  <a:latin typeface="Roboto" pitchFamily="2" charset="0"/>
                  <a:ea typeface="Roboto" pitchFamily="2" charset="0"/>
                </a:rPr>
                <a:t>Ego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1AD36F-B261-4CD7-99D6-4B2615E301EE}"/>
              </a:ext>
            </a:extLst>
          </p:cNvPr>
          <p:cNvGrpSpPr/>
          <p:nvPr/>
        </p:nvGrpSpPr>
        <p:grpSpPr>
          <a:xfrm>
            <a:off x="3857710" y="5919743"/>
            <a:ext cx="6778984" cy="2556475"/>
            <a:chOff x="3857710" y="5919743"/>
            <a:chExt cx="6778984" cy="25564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312553-8149-4BB6-862A-451B0397B98A}"/>
                </a:ext>
              </a:extLst>
            </p:cNvPr>
            <p:cNvSpPr/>
            <p:nvPr/>
          </p:nvSpPr>
          <p:spPr>
            <a:xfrm>
              <a:off x="7360407" y="7457315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Leave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</a:p>
            <a:p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a mark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BB4ED0-67A4-4CF9-AC0C-0B2466F8BF4F}"/>
                </a:ext>
              </a:extLst>
            </p:cNvPr>
            <p:cNvSpPr/>
            <p:nvPr/>
          </p:nvSpPr>
          <p:spPr>
            <a:xfrm>
              <a:off x="3857710" y="7457315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Connect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</a:p>
            <a:p>
              <a:pPr algn="r"/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with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others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B845B1-03AE-44B6-B260-068E848B61C6}"/>
                </a:ext>
              </a:extLst>
            </p:cNvPr>
            <p:cNvSpPr/>
            <p:nvPr/>
          </p:nvSpPr>
          <p:spPr>
            <a:xfrm>
              <a:off x="3857711" y="5919743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Provide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structure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1082B3-8BC1-4EEC-9D00-A117607E9910}"/>
                </a:ext>
              </a:extLst>
            </p:cNvPr>
            <p:cNvSpPr/>
            <p:nvPr/>
          </p:nvSpPr>
          <p:spPr>
            <a:xfrm>
              <a:off x="7296127" y="5919743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Yearn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for </a:t>
              </a:r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paradise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CC3701F-259A-4AB7-ABBA-973F2FF83D93}"/>
              </a:ext>
            </a:extLst>
          </p:cNvPr>
          <p:cNvSpPr/>
          <p:nvPr/>
        </p:nvSpPr>
        <p:spPr>
          <a:xfrm>
            <a:off x="9002889" y="32446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Sage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understanding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FABC20-3BAD-4CEB-B55E-23EADA33405E}"/>
              </a:ext>
            </a:extLst>
          </p:cNvPr>
          <p:cNvSpPr/>
          <p:nvPr/>
        </p:nvSpPr>
        <p:spPr>
          <a:xfrm>
            <a:off x="10115884" y="54372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Explorer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freedom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FFF356-334D-4F90-B47C-6043ABF8383D}"/>
              </a:ext>
            </a:extLst>
          </p:cNvPr>
          <p:cNvSpPr/>
          <p:nvPr/>
        </p:nvSpPr>
        <p:spPr>
          <a:xfrm>
            <a:off x="10114243" y="7771332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Rebel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liberation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3FE68-5973-4819-A3E0-F72445807F8C}"/>
              </a:ext>
            </a:extLst>
          </p:cNvPr>
          <p:cNvSpPr/>
          <p:nvPr/>
        </p:nvSpPr>
        <p:spPr>
          <a:xfrm>
            <a:off x="9002888" y="9794065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Magician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power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3F6C95-DE9A-4A9E-9997-9E7747C902C1}"/>
              </a:ext>
            </a:extLst>
          </p:cNvPr>
          <p:cNvSpPr/>
          <p:nvPr/>
        </p:nvSpPr>
        <p:spPr>
          <a:xfrm>
            <a:off x="6903271" y="11191108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Hero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mastery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5FE87F-D178-4F15-99D0-021070DF8261}"/>
              </a:ext>
            </a:extLst>
          </p:cNvPr>
          <p:cNvSpPr/>
          <p:nvPr/>
        </p:nvSpPr>
        <p:spPr>
          <a:xfrm>
            <a:off x="4221031" y="11191107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Orphan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belonging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97E53D-7B99-4281-8815-7837FD9D3939}"/>
              </a:ext>
            </a:extLst>
          </p:cNvPr>
          <p:cNvSpPr/>
          <p:nvPr/>
        </p:nvSpPr>
        <p:spPr>
          <a:xfrm>
            <a:off x="6903271" y="1728116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Innocent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safety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313BDF-1D0D-4B06-B3D9-2F1279EC57C7}"/>
              </a:ext>
            </a:extLst>
          </p:cNvPr>
          <p:cNvSpPr/>
          <p:nvPr/>
        </p:nvSpPr>
        <p:spPr>
          <a:xfrm>
            <a:off x="4221031" y="1728115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Caregiver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service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6CEE26-BC68-4E73-AE54-5350A9F4D484}"/>
              </a:ext>
            </a:extLst>
          </p:cNvPr>
          <p:cNvSpPr/>
          <p:nvPr/>
        </p:nvSpPr>
        <p:spPr>
          <a:xfrm flipH="1">
            <a:off x="2059979" y="32446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Ruler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control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A6D95B-7110-44FC-ADEA-9FCC993DADBB}"/>
              </a:ext>
            </a:extLst>
          </p:cNvPr>
          <p:cNvSpPr/>
          <p:nvPr/>
        </p:nvSpPr>
        <p:spPr>
          <a:xfrm flipH="1">
            <a:off x="986173" y="54372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Creator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innovation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B8DDD7-124A-4E2C-B00B-31F23B07CBBE}"/>
              </a:ext>
            </a:extLst>
          </p:cNvPr>
          <p:cNvSpPr/>
          <p:nvPr/>
        </p:nvSpPr>
        <p:spPr>
          <a:xfrm flipH="1">
            <a:off x="987814" y="7771332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Lover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intimacy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847A2-39D1-4904-A7F1-48D634DE3F5C}"/>
              </a:ext>
            </a:extLst>
          </p:cNvPr>
          <p:cNvSpPr/>
          <p:nvPr/>
        </p:nvSpPr>
        <p:spPr>
          <a:xfrm flipH="1">
            <a:off x="2059980" y="9794065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Jester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enjoyment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0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63</Words>
  <Application>Microsoft Office PowerPoint</Application>
  <PresentationFormat>Custom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</cp:lastModifiedBy>
  <cp:revision>36</cp:revision>
  <dcterms:created xsi:type="dcterms:W3CDTF">2019-11-01T06:45:29Z</dcterms:created>
  <dcterms:modified xsi:type="dcterms:W3CDTF">2019-11-02T10:29:16Z</dcterms:modified>
</cp:coreProperties>
</file>