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48"/>
    <a:srgbClr val="E91E63"/>
    <a:srgbClr val="B4650E"/>
    <a:srgbClr val="FF9800"/>
    <a:srgbClr val="FF5722"/>
    <a:srgbClr val="F44336"/>
    <a:srgbClr val="FFC107"/>
    <a:srgbClr val="FDD835"/>
    <a:srgbClr val="CDDC39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4" autoAdjust="0"/>
  </p:normalViewPr>
  <p:slideViewPr>
    <p:cSldViewPr snapToGrid="0">
      <p:cViewPr varScale="1">
        <p:scale>
          <a:sx n="72" d="100"/>
          <a:sy n="72" d="100"/>
        </p:scale>
        <p:origin x="3072" y="96"/>
      </p:cViewPr>
      <p:guideLst>
        <p:guide orient="horz" pos="4535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C34A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C-4770-B593-39536BD7F498}"/>
              </c:ext>
            </c:extLst>
          </c:dPt>
          <c:dPt>
            <c:idx val="1"/>
            <c:bubble3D val="0"/>
            <c:spPr>
              <a:solidFill>
                <a:srgbClr val="4CAF50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A6C-4770-B593-39536BD7F498}"/>
              </c:ext>
            </c:extLst>
          </c:dPt>
          <c:dPt>
            <c:idx val="2"/>
            <c:bubble3D val="0"/>
            <c:spPr>
              <a:solidFill>
                <a:srgbClr val="009688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C-4770-B593-39536BD7F498}"/>
              </c:ext>
            </c:extLst>
          </c:dPt>
          <c:dPt>
            <c:idx val="3"/>
            <c:bubble3D val="0"/>
            <c:spPr>
              <a:solidFill>
                <a:srgbClr val="03A9F4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A6C-4770-B593-39536BD7F498}"/>
              </c:ext>
            </c:extLst>
          </c:dPt>
          <c:dPt>
            <c:idx val="4"/>
            <c:bubble3D val="0"/>
            <c:spPr>
              <a:solidFill>
                <a:srgbClr val="3F51B5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C-4770-B593-39536BD7F498}"/>
              </c:ext>
            </c:extLst>
          </c:dPt>
          <c:dPt>
            <c:idx val="5"/>
            <c:bubble3D val="0"/>
            <c:spPr>
              <a:solidFill>
                <a:srgbClr val="673AB7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A6C-4770-B593-39536BD7F498}"/>
              </c:ext>
            </c:extLst>
          </c:dPt>
          <c:dPt>
            <c:idx val="6"/>
            <c:bubble3D val="0"/>
            <c:spPr>
              <a:solidFill>
                <a:srgbClr val="9C27B0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A6C-4770-B593-39536BD7F498}"/>
              </c:ext>
            </c:extLst>
          </c:dPt>
          <c:dPt>
            <c:idx val="7"/>
            <c:bubble3D val="0"/>
            <c:spPr>
              <a:solidFill>
                <a:srgbClr val="E91E6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A6C-4770-B593-39536BD7F498}"/>
              </c:ext>
            </c:extLst>
          </c:dPt>
          <c:dPt>
            <c:idx val="8"/>
            <c:bubble3D val="0"/>
            <c:spPr>
              <a:solidFill>
                <a:srgbClr val="F44336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6C-4770-B593-39536BD7F498}"/>
              </c:ext>
            </c:extLst>
          </c:dPt>
          <c:dPt>
            <c:idx val="9"/>
            <c:bubble3D val="0"/>
            <c:spPr>
              <a:solidFill>
                <a:srgbClr val="FF9800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C-4770-B593-39536BD7F498}"/>
              </c:ext>
            </c:extLst>
          </c:dPt>
          <c:dPt>
            <c:idx val="10"/>
            <c:bubble3D val="0"/>
            <c:spPr>
              <a:solidFill>
                <a:srgbClr val="FFC107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C-4770-B593-39536BD7F498}"/>
              </c:ext>
            </c:extLst>
          </c:dPt>
          <c:dPt>
            <c:idx val="11"/>
            <c:bubble3D val="0"/>
            <c:spPr>
              <a:solidFill>
                <a:srgbClr val="FFEB3B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6C-4770-B593-39536BD7F498}"/>
              </c:ext>
            </c:extLst>
          </c:dPt>
          <c:cat>
            <c:strRef>
              <c:f>Sheet1!$A$2:$A$13</c:f>
              <c:strCache>
                <c:ptCount val="1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8.3333333300000003</c:v>
                </c:pt>
                <c:pt idx="1">
                  <c:v>8.3333333300000003</c:v>
                </c:pt>
                <c:pt idx="2">
                  <c:v>8.3333333300000003</c:v>
                </c:pt>
                <c:pt idx="3">
                  <c:v>8.3333333300000003</c:v>
                </c:pt>
                <c:pt idx="4">
                  <c:v>8.3333333300000003</c:v>
                </c:pt>
                <c:pt idx="5">
                  <c:v>8.3333333300000003</c:v>
                </c:pt>
                <c:pt idx="6">
                  <c:v>8.3333333300000003</c:v>
                </c:pt>
                <c:pt idx="7">
                  <c:v>8.3333333300000003</c:v>
                </c:pt>
                <c:pt idx="8">
                  <c:v>8.3333333300000003</c:v>
                </c:pt>
                <c:pt idx="9">
                  <c:v>8.3333333300000003</c:v>
                </c:pt>
                <c:pt idx="10">
                  <c:v>8.3333333300000003</c:v>
                </c:pt>
                <c:pt idx="11">
                  <c:v>8.3333333300000003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C-4770-B593-39536BD7F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88E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8-405D-BB96-B2DBA66DA671}"/>
              </c:ext>
            </c:extLst>
          </c:dPt>
          <c:dPt>
            <c:idx val="1"/>
            <c:bubble3D val="0"/>
            <c:spPr>
              <a:solidFill>
                <a:srgbClr val="1976D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8-405D-BB96-B2DBA66DA671}"/>
              </c:ext>
            </c:extLst>
          </c:dPt>
          <c:dPt>
            <c:idx val="2"/>
            <c:bubble3D val="0"/>
            <c:spPr>
              <a:solidFill>
                <a:srgbClr val="C218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8-405D-BB96-B2DBA66DA671}"/>
              </c:ext>
            </c:extLst>
          </c:dPt>
          <c:dPt>
            <c:idx val="3"/>
            <c:bubble3D val="0"/>
            <c:spPr>
              <a:solidFill>
                <a:srgbClr val="FFA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8-405D-BB96-B2DBA66DA671}"/>
              </c:ext>
            </c:extLst>
          </c:dPt>
          <c:cat>
            <c:strRef>
              <c:f>Sheet1!$A$2:$A$5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8.3333333300000003</c:v>
                </c:pt>
                <c:pt idx="1">
                  <c:v>8.3333333300000003</c:v>
                </c:pt>
                <c:pt idx="2">
                  <c:v>8.3333333300000003</c:v>
                </c:pt>
                <c:pt idx="3">
                  <c:v>8.3333333300000003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9A8-405D-BB96-B2DBA66DA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A271C-AB5F-45C0-85C5-0E4AFC8F21D3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718E03F-41FE-4D83-B40D-311D25F83A52}">
      <dgm:prSet phldrT="[Text]"/>
      <dgm:spPr>
        <a:solidFill>
          <a:srgbClr val="B4650E"/>
        </a:solidFill>
        <a:ln>
          <a:noFill/>
        </a:ln>
      </dgm:spPr>
      <dgm:t>
        <a:bodyPr/>
        <a:lstStyle/>
        <a:p>
          <a:r>
            <a:rPr lang="fr-FR" b="1" i="0" dirty="0"/>
            <a:t>1. </a:t>
          </a:r>
          <a:r>
            <a:rPr lang="fr-FR" b="1" dirty="0"/>
            <a:t>C</a:t>
          </a:r>
          <a:r>
            <a:rPr lang="en-GB" b="1" i="0" dirty="0"/>
            <a:t>all to adventure</a:t>
          </a:r>
          <a:endParaRPr lang="en-GB" b="1" dirty="0"/>
        </a:p>
      </dgm:t>
    </dgm:pt>
    <dgm:pt modelId="{FA6E0D7D-565A-40C0-A741-3B8CFC1F7F22}" type="parTrans" cxnId="{87ABEC23-2444-469B-AC7A-CCBF6A1837EC}">
      <dgm:prSet/>
      <dgm:spPr/>
      <dgm:t>
        <a:bodyPr/>
        <a:lstStyle/>
        <a:p>
          <a:endParaRPr lang="en-GB"/>
        </a:p>
      </dgm:t>
    </dgm:pt>
    <dgm:pt modelId="{A9CAAC4A-00B0-4140-9C91-E5EA48910B57}" type="sibTrans" cxnId="{87ABEC23-2444-469B-AC7A-CCBF6A1837EC}">
      <dgm:prSet/>
      <dgm:spPr/>
      <dgm:t>
        <a:bodyPr/>
        <a:lstStyle/>
        <a:p>
          <a:endParaRPr lang="en-GB"/>
        </a:p>
      </dgm:t>
    </dgm:pt>
    <dgm:pt modelId="{4AF005C1-71E0-400E-B14E-843FE9A5BE21}">
      <dgm:prSet phldrT="[Text]"/>
      <dgm:spPr>
        <a:solidFill>
          <a:srgbClr val="FF9800"/>
        </a:solidFill>
        <a:ln>
          <a:noFill/>
        </a:ln>
      </dgm:spPr>
      <dgm:t>
        <a:bodyPr/>
        <a:lstStyle/>
        <a:p>
          <a:r>
            <a:rPr lang="fr-FR" b="1" dirty="0"/>
            <a:t>2. </a:t>
          </a:r>
          <a:r>
            <a:rPr lang="en-GB" b="1" i="0" dirty="0"/>
            <a:t>Refusal of the call</a:t>
          </a:r>
          <a:endParaRPr lang="en-GB" b="1" dirty="0"/>
        </a:p>
      </dgm:t>
    </dgm:pt>
    <dgm:pt modelId="{9E92F31F-E30E-48F9-B7FB-0975C7A886DC}" type="parTrans" cxnId="{8D0EAA95-5B31-4DFF-AABF-78E5840C490D}">
      <dgm:prSet/>
      <dgm:spPr/>
      <dgm:t>
        <a:bodyPr/>
        <a:lstStyle/>
        <a:p>
          <a:endParaRPr lang="en-GB"/>
        </a:p>
      </dgm:t>
    </dgm:pt>
    <dgm:pt modelId="{FA6C7257-12C8-447B-B80F-DF990AB123AD}" type="sibTrans" cxnId="{8D0EAA95-5B31-4DFF-AABF-78E5840C490D}">
      <dgm:prSet/>
      <dgm:spPr/>
      <dgm:t>
        <a:bodyPr/>
        <a:lstStyle/>
        <a:p>
          <a:endParaRPr lang="en-GB"/>
        </a:p>
      </dgm:t>
    </dgm:pt>
    <dgm:pt modelId="{934A78C5-0B4F-4C14-A2AB-8B9D33039A0A}">
      <dgm:prSet phldrT="[Text]"/>
      <dgm:spPr>
        <a:solidFill>
          <a:srgbClr val="009688"/>
        </a:solidFill>
        <a:ln>
          <a:noFill/>
        </a:ln>
      </dgm:spPr>
      <dgm:t>
        <a:bodyPr/>
        <a:lstStyle/>
        <a:p>
          <a:r>
            <a:rPr lang="fr-FR" b="1" dirty="0"/>
            <a:t>12. </a:t>
          </a:r>
          <a:r>
            <a:rPr lang="en-GB" b="1" i="0" dirty="0"/>
            <a:t>Refusal of the return</a:t>
          </a:r>
          <a:endParaRPr lang="en-GB" b="1" dirty="0"/>
        </a:p>
      </dgm:t>
    </dgm:pt>
    <dgm:pt modelId="{BC6952D6-C7D2-4C32-86D6-1380C5235183}" type="parTrans" cxnId="{A5C571F0-26EA-4DFB-A165-8D357A9CA9BC}">
      <dgm:prSet/>
      <dgm:spPr/>
      <dgm:t>
        <a:bodyPr/>
        <a:lstStyle/>
        <a:p>
          <a:endParaRPr lang="en-GB"/>
        </a:p>
      </dgm:t>
    </dgm:pt>
    <dgm:pt modelId="{100B992B-2B39-4CD9-B93D-005F20C0A3D1}" type="sibTrans" cxnId="{A5C571F0-26EA-4DFB-A165-8D357A9CA9BC}">
      <dgm:prSet/>
      <dgm:spPr/>
      <dgm:t>
        <a:bodyPr/>
        <a:lstStyle/>
        <a:p>
          <a:endParaRPr lang="en-GB"/>
        </a:p>
      </dgm:t>
    </dgm:pt>
    <dgm:pt modelId="{66CC4857-4E2C-4D61-9FA4-E4C10EA01BE0}">
      <dgm:prSet phldrT="[Text]"/>
      <dgm:spPr>
        <a:solidFill>
          <a:srgbClr val="4CAF50"/>
        </a:solidFill>
        <a:ln>
          <a:noFill/>
        </a:ln>
      </dgm:spPr>
      <dgm:t>
        <a:bodyPr/>
        <a:lstStyle/>
        <a:p>
          <a:r>
            <a:rPr lang="fr-FR" b="1" dirty="0"/>
            <a:t>13. </a:t>
          </a:r>
          <a:r>
            <a:rPr lang="en-GB" b="1" i="0" dirty="0"/>
            <a:t>The magic flight</a:t>
          </a:r>
          <a:endParaRPr lang="en-GB" b="1" dirty="0"/>
        </a:p>
      </dgm:t>
    </dgm:pt>
    <dgm:pt modelId="{7AF19B2D-237C-4A0D-96CA-2ED5341545DF}" type="parTrans" cxnId="{E85C0BF3-C945-4D49-B5C9-577FD1476C4F}">
      <dgm:prSet/>
      <dgm:spPr/>
      <dgm:t>
        <a:bodyPr/>
        <a:lstStyle/>
        <a:p>
          <a:endParaRPr lang="en-GB"/>
        </a:p>
      </dgm:t>
    </dgm:pt>
    <dgm:pt modelId="{9D64EB50-8DDF-43CE-BFFD-D360FC8E0B8C}" type="sibTrans" cxnId="{E85C0BF3-C945-4D49-B5C9-577FD1476C4F}">
      <dgm:prSet/>
      <dgm:spPr/>
      <dgm:t>
        <a:bodyPr/>
        <a:lstStyle/>
        <a:p>
          <a:endParaRPr lang="en-GB"/>
        </a:p>
      </dgm:t>
    </dgm:pt>
    <dgm:pt modelId="{D43CD14C-4BCC-4207-8A01-7B7BFB163502}">
      <dgm:prSet phldrT="[Text]"/>
      <dgm:spPr>
        <a:solidFill>
          <a:srgbClr val="8BC34A"/>
        </a:solidFill>
        <a:ln>
          <a:noFill/>
        </a:ln>
      </dgm:spPr>
      <dgm:t>
        <a:bodyPr/>
        <a:lstStyle/>
        <a:p>
          <a:r>
            <a:rPr lang="fr-FR" b="1" dirty="0"/>
            <a:t>14. </a:t>
          </a:r>
          <a:r>
            <a:rPr lang="en-GB" b="1" i="0" dirty="0"/>
            <a:t>Rescue from without</a:t>
          </a:r>
          <a:endParaRPr lang="en-GB" b="1" dirty="0"/>
        </a:p>
      </dgm:t>
    </dgm:pt>
    <dgm:pt modelId="{5573601C-5DE4-45DF-B7C6-2B95F07F0D2E}" type="parTrans" cxnId="{445542F9-1B1D-481C-8E0A-2CD9AF6E852F}">
      <dgm:prSet/>
      <dgm:spPr/>
      <dgm:t>
        <a:bodyPr/>
        <a:lstStyle/>
        <a:p>
          <a:endParaRPr lang="en-GB"/>
        </a:p>
      </dgm:t>
    </dgm:pt>
    <dgm:pt modelId="{034A4EC1-11F7-44DC-91C0-98BADCACF587}" type="sibTrans" cxnId="{445542F9-1B1D-481C-8E0A-2CD9AF6E852F}">
      <dgm:prSet/>
      <dgm:spPr/>
      <dgm:t>
        <a:bodyPr/>
        <a:lstStyle/>
        <a:p>
          <a:endParaRPr lang="en-GB"/>
        </a:p>
      </dgm:t>
    </dgm:pt>
    <dgm:pt modelId="{5121612D-3D49-4E45-8543-8AE8616A4AF6}">
      <dgm:prSet/>
      <dgm:spPr>
        <a:solidFill>
          <a:srgbClr val="FF5722"/>
        </a:solidFill>
        <a:ln>
          <a:noFill/>
        </a:ln>
      </dgm:spPr>
      <dgm:t>
        <a:bodyPr/>
        <a:lstStyle/>
        <a:p>
          <a:r>
            <a:rPr lang="fr-FR" b="1" dirty="0"/>
            <a:t>3. </a:t>
          </a:r>
          <a:r>
            <a:rPr lang="en-GB" b="1" i="0" dirty="0"/>
            <a:t>Supernatural aid</a:t>
          </a:r>
          <a:endParaRPr lang="en-GB" b="1" dirty="0"/>
        </a:p>
      </dgm:t>
    </dgm:pt>
    <dgm:pt modelId="{6BEA8F56-9641-4610-8E50-E468678CF27E}" type="parTrans" cxnId="{DEFCB4F1-0EF6-4BA5-845D-28E5B28E607A}">
      <dgm:prSet/>
      <dgm:spPr/>
      <dgm:t>
        <a:bodyPr/>
        <a:lstStyle/>
        <a:p>
          <a:endParaRPr lang="en-GB"/>
        </a:p>
      </dgm:t>
    </dgm:pt>
    <dgm:pt modelId="{92359ACF-B27D-4CCD-8542-141AD11752F1}" type="sibTrans" cxnId="{DEFCB4F1-0EF6-4BA5-845D-28E5B28E607A}">
      <dgm:prSet/>
      <dgm:spPr/>
      <dgm:t>
        <a:bodyPr/>
        <a:lstStyle/>
        <a:p>
          <a:endParaRPr lang="en-GB"/>
        </a:p>
      </dgm:t>
    </dgm:pt>
    <dgm:pt modelId="{91778895-C9A3-4AE1-8616-5111649844F5}">
      <dgm:prSet/>
      <dgm:spPr>
        <a:solidFill>
          <a:srgbClr val="F44336"/>
        </a:solidFill>
        <a:ln>
          <a:noFill/>
        </a:ln>
      </dgm:spPr>
      <dgm:t>
        <a:bodyPr/>
        <a:lstStyle/>
        <a:p>
          <a:r>
            <a:rPr lang="fr-FR" b="1" dirty="0"/>
            <a:t>4. </a:t>
          </a:r>
          <a:r>
            <a:rPr lang="en-GB" b="1" i="0" dirty="0"/>
            <a:t>Crossing the threshold</a:t>
          </a:r>
          <a:endParaRPr lang="en-GB" b="1" dirty="0"/>
        </a:p>
      </dgm:t>
    </dgm:pt>
    <dgm:pt modelId="{2E8F1509-F42A-4C5C-A521-A7BE363FA4A2}" type="parTrans" cxnId="{D1F8161C-DD5A-4939-BF9E-63B91E1C12D4}">
      <dgm:prSet/>
      <dgm:spPr/>
      <dgm:t>
        <a:bodyPr/>
        <a:lstStyle/>
        <a:p>
          <a:endParaRPr lang="en-GB"/>
        </a:p>
      </dgm:t>
    </dgm:pt>
    <dgm:pt modelId="{4E4360D7-C3EF-4C5B-8BB7-1803A5CB162F}" type="sibTrans" cxnId="{D1F8161C-DD5A-4939-BF9E-63B91E1C12D4}">
      <dgm:prSet/>
      <dgm:spPr/>
      <dgm:t>
        <a:bodyPr/>
        <a:lstStyle/>
        <a:p>
          <a:endParaRPr lang="en-GB"/>
        </a:p>
      </dgm:t>
    </dgm:pt>
    <dgm:pt modelId="{CDE73D96-4062-45D1-B69B-0F23F8F12519}">
      <dgm:prSet/>
      <dgm:spPr>
        <a:solidFill>
          <a:srgbClr val="E91E63"/>
        </a:solidFill>
        <a:ln>
          <a:noFill/>
        </a:ln>
      </dgm:spPr>
      <dgm:t>
        <a:bodyPr/>
        <a:lstStyle/>
        <a:p>
          <a:r>
            <a:rPr lang="fr-FR" b="1" dirty="0"/>
            <a:t>5. </a:t>
          </a:r>
          <a:r>
            <a:rPr lang="en-GB" b="1" i="0" dirty="0"/>
            <a:t>Belly of the whale</a:t>
          </a:r>
          <a:endParaRPr lang="en-GB" b="1" dirty="0"/>
        </a:p>
      </dgm:t>
    </dgm:pt>
    <dgm:pt modelId="{AA6F5A1E-0560-494D-BB4E-D8120964D6D3}" type="parTrans" cxnId="{FF99331C-5FDD-4DD7-935F-FEC54BB34088}">
      <dgm:prSet/>
      <dgm:spPr/>
      <dgm:t>
        <a:bodyPr/>
        <a:lstStyle/>
        <a:p>
          <a:endParaRPr lang="en-GB"/>
        </a:p>
      </dgm:t>
    </dgm:pt>
    <dgm:pt modelId="{59BA1A9A-BF56-4543-9F84-82F5C9159691}" type="sibTrans" cxnId="{FF99331C-5FDD-4DD7-935F-FEC54BB34088}">
      <dgm:prSet/>
      <dgm:spPr/>
      <dgm:t>
        <a:bodyPr/>
        <a:lstStyle/>
        <a:p>
          <a:endParaRPr lang="en-GB"/>
        </a:p>
      </dgm:t>
    </dgm:pt>
    <dgm:pt modelId="{5BFCDD88-DD30-4D6A-BE28-F2EDC4C53C86}">
      <dgm:prSet/>
      <dgm:spPr>
        <a:solidFill>
          <a:srgbClr val="00BCD4"/>
        </a:solidFill>
        <a:ln>
          <a:noFill/>
        </a:ln>
      </dgm:spPr>
      <dgm:t>
        <a:bodyPr/>
        <a:lstStyle/>
        <a:p>
          <a:r>
            <a:rPr lang="fr-FR" b="1" dirty="0"/>
            <a:t>6. </a:t>
          </a:r>
          <a:r>
            <a:rPr lang="en-GB" b="1" i="0" dirty="0"/>
            <a:t>The road of trials</a:t>
          </a:r>
          <a:endParaRPr lang="en-GB" b="1" dirty="0"/>
        </a:p>
      </dgm:t>
    </dgm:pt>
    <dgm:pt modelId="{3E280F45-D51B-4C2F-929E-A22DB3272231}" type="parTrans" cxnId="{601B206B-17DD-4E63-A1EA-971C94A849F2}">
      <dgm:prSet/>
      <dgm:spPr/>
      <dgm:t>
        <a:bodyPr/>
        <a:lstStyle/>
        <a:p>
          <a:endParaRPr lang="en-GB"/>
        </a:p>
      </dgm:t>
    </dgm:pt>
    <dgm:pt modelId="{FABE3629-6C8B-4258-AE8A-301DD514245A}" type="sibTrans" cxnId="{601B206B-17DD-4E63-A1EA-971C94A849F2}">
      <dgm:prSet/>
      <dgm:spPr/>
      <dgm:t>
        <a:bodyPr/>
        <a:lstStyle/>
        <a:p>
          <a:endParaRPr lang="en-GB"/>
        </a:p>
      </dgm:t>
    </dgm:pt>
    <dgm:pt modelId="{62B1EFC7-68D4-4D29-B960-C77E325C6A19}">
      <dgm:prSet/>
      <dgm:spPr>
        <a:solidFill>
          <a:srgbClr val="03A9F4"/>
        </a:solidFill>
        <a:ln>
          <a:noFill/>
        </a:ln>
      </dgm:spPr>
      <dgm:t>
        <a:bodyPr/>
        <a:lstStyle/>
        <a:p>
          <a:r>
            <a:rPr lang="fr-FR" b="1" dirty="0"/>
            <a:t>7. </a:t>
          </a:r>
          <a:r>
            <a:rPr lang="en-GB" b="1" i="0" dirty="0"/>
            <a:t>The meeting with the goddess</a:t>
          </a:r>
          <a:endParaRPr lang="en-GB" b="1" dirty="0"/>
        </a:p>
      </dgm:t>
    </dgm:pt>
    <dgm:pt modelId="{21575D82-315D-4F50-96DF-F926403E5EE6}" type="parTrans" cxnId="{C2139037-A700-48DE-B0F4-E3C1C802B4A4}">
      <dgm:prSet/>
      <dgm:spPr/>
      <dgm:t>
        <a:bodyPr/>
        <a:lstStyle/>
        <a:p>
          <a:endParaRPr lang="en-GB"/>
        </a:p>
      </dgm:t>
    </dgm:pt>
    <dgm:pt modelId="{78AC5292-7160-4673-9B82-F65B31076502}" type="sibTrans" cxnId="{C2139037-A700-48DE-B0F4-E3C1C802B4A4}">
      <dgm:prSet/>
      <dgm:spPr/>
      <dgm:t>
        <a:bodyPr/>
        <a:lstStyle/>
        <a:p>
          <a:endParaRPr lang="en-GB"/>
        </a:p>
      </dgm:t>
    </dgm:pt>
    <dgm:pt modelId="{24582C24-CADA-4327-9B71-CA2031DE3FD2}">
      <dgm:prSet/>
      <dgm:spPr>
        <a:solidFill>
          <a:srgbClr val="2196F3"/>
        </a:solidFill>
        <a:ln>
          <a:noFill/>
        </a:ln>
      </dgm:spPr>
      <dgm:t>
        <a:bodyPr/>
        <a:lstStyle/>
        <a:p>
          <a:r>
            <a:rPr lang="fr-FR" b="1" dirty="0"/>
            <a:t>8. </a:t>
          </a:r>
          <a:r>
            <a:rPr lang="en-GB" b="1" i="0" dirty="0"/>
            <a:t>Woman as temptress</a:t>
          </a:r>
          <a:endParaRPr lang="en-GB" b="1" dirty="0"/>
        </a:p>
      </dgm:t>
    </dgm:pt>
    <dgm:pt modelId="{870B61AB-DF57-4E4C-AA7D-B56C8297F2FF}" type="parTrans" cxnId="{6A056D6D-A626-44B2-B7C7-67B2B8E05767}">
      <dgm:prSet/>
      <dgm:spPr/>
      <dgm:t>
        <a:bodyPr/>
        <a:lstStyle/>
        <a:p>
          <a:endParaRPr lang="en-GB"/>
        </a:p>
      </dgm:t>
    </dgm:pt>
    <dgm:pt modelId="{22FB23D3-5309-4EA7-A201-44F6D5B2072F}" type="sibTrans" cxnId="{6A056D6D-A626-44B2-B7C7-67B2B8E05767}">
      <dgm:prSet/>
      <dgm:spPr/>
      <dgm:t>
        <a:bodyPr/>
        <a:lstStyle/>
        <a:p>
          <a:endParaRPr lang="en-GB"/>
        </a:p>
      </dgm:t>
    </dgm:pt>
    <dgm:pt modelId="{5CF69D70-98DB-4109-9216-47209FB5257C}">
      <dgm:prSet/>
      <dgm:spPr>
        <a:solidFill>
          <a:srgbClr val="3F51B5"/>
        </a:solidFill>
        <a:ln>
          <a:noFill/>
        </a:ln>
      </dgm:spPr>
      <dgm:t>
        <a:bodyPr/>
        <a:lstStyle/>
        <a:p>
          <a:r>
            <a:rPr lang="fr-FR" b="1" dirty="0"/>
            <a:t>9. </a:t>
          </a:r>
          <a:r>
            <a:rPr lang="en-GB" b="1" i="0" dirty="0"/>
            <a:t>Atonement with the father</a:t>
          </a:r>
          <a:endParaRPr lang="en-GB" b="1" dirty="0"/>
        </a:p>
      </dgm:t>
    </dgm:pt>
    <dgm:pt modelId="{B1FCF673-F918-4626-BE01-DBF252AAD178}" type="parTrans" cxnId="{FEDC7C85-DA48-4BD0-965C-07F5AD00E35C}">
      <dgm:prSet/>
      <dgm:spPr/>
      <dgm:t>
        <a:bodyPr/>
        <a:lstStyle/>
        <a:p>
          <a:endParaRPr lang="en-GB"/>
        </a:p>
      </dgm:t>
    </dgm:pt>
    <dgm:pt modelId="{E1E4968A-D4AF-479E-8C83-9F17069FC7AC}" type="sibTrans" cxnId="{FEDC7C85-DA48-4BD0-965C-07F5AD00E35C}">
      <dgm:prSet/>
      <dgm:spPr/>
      <dgm:t>
        <a:bodyPr/>
        <a:lstStyle/>
        <a:p>
          <a:endParaRPr lang="en-GB"/>
        </a:p>
      </dgm:t>
    </dgm:pt>
    <dgm:pt modelId="{AD4C5F56-3A6E-40E3-B18D-36CB0631983D}">
      <dgm:prSet/>
      <dgm:spPr>
        <a:solidFill>
          <a:srgbClr val="673AB7"/>
        </a:solidFill>
        <a:ln>
          <a:noFill/>
        </a:ln>
      </dgm:spPr>
      <dgm:t>
        <a:bodyPr/>
        <a:lstStyle/>
        <a:p>
          <a:r>
            <a:rPr lang="fr-FR" b="1" dirty="0"/>
            <a:t>10. </a:t>
          </a:r>
          <a:r>
            <a:rPr lang="en-GB" b="1" i="0" dirty="0"/>
            <a:t>Apotheosis</a:t>
          </a:r>
          <a:endParaRPr lang="en-GB" b="1" dirty="0"/>
        </a:p>
      </dgm:t>
    </dgm:pt>
    <dgm:pt modelId="{18803139-0B6C-448A-B57A-081C0664DBD8}" type="parTrans" cxnId="{4DCB6779-471B-4D1A-963D-1D6A6570B711}">
      <dgm:prSet/>
      <dgm:spPr/>
      <dgm:t>
        <a:bodyPr/>
        <a:lstStyle/>
        <a:p>
          <a:endParaRPr lang="en-GB"/>
        </a:p>
      </dgm:t>
    </dgm:pt>
    <dgm:pt modelId="{F5C7BC8A-16FD-4D2A-9E05-F4FFCA8E3EAC}" type="sibTrans" cxnId="{4DCB6779-471B-4D1A-963D-1D6A6570B711}">
      <dgm:prSet/>
      <dgm:spPr/>
      <dgm:t>
        <a:bodyPr/>
        <a:lstStyle/>
        <a:p>
          <a:endParaRPr lang="en-GB"/>
        </a:p>
      </dgm:t>
    </dgm:pt>
    <dgm:pt modelId="{28052D1E-48E0-42D2-9451-16A054F9FBDF}">
      <dgm:prSet/>
      <dgm:spPr>
        <a:solidFill>
          <a:srgbClr val="9C27B0"/>
        </a:solidFill>
        <a:ln>
          <a:noFill/>
        </a:ln>
      </dgm:spPr>
      <dgm:t>
        <a:bodyPr/>
        <a:lstStyle/>
        <a:p>
          <a:r>
            <a:rPr lang="fr-FR" b="1" dirty="0"/>
            <a:t>11. </a:t>
          </a:r>
          <a:r>
            <a:rPr lang="en-GB" b="1" i="0" dirty="0"/>
            <a:t>The boon</a:t>
          </a:r>
          <a:endParaRPr lang="en-GB" b="1" dirty="0"/>
        </a:p>
      </dgm:t>
    </dgm:pt>
    <dgm:pt modelId="{EC815E11-17C3-47AD-935B-A636377D517B}" type="parTrans" cxnId="{CD5A7E23-597A-451C-94E1-988F8C3F4907}">
      <dgm:prSet/>
      <dgm:spPr/>
      <dgm:t>
        <a:bodyPr/>
        <a:lstStyle/>
        <a:p>
          <a:endParaRPr lang="en-GB"/>
        </a:p>
      </dgm:t>
    </dgm:pt>
    <dgm:pt modelId="{6DD0E191-E275-4964-91C7-D45857C8C382}" type="sibTrans" cxnId="{CD5A7E23-597A-451C-94E1-988F8C3F4907}">
      <dgm:prSet/>
      <dgm:spPr/>
      <dgm:t>
        <a:bodyPr/>
        <a:lstStyle/>
        <a:p>
          <a:endParaRPr lang="en-GB"/>
        </a:p>
      </dgm:t>
    </dgm:pt>
    <dgm:pt modelId="{D5BD51DA-1B3D-49F5-BAA2-AD0112E69D49}">
      <dgm:prSet phldrT="[Text]"/>
      <dgm:spPr>
        <a:solidFill>
          <a:srgbClr val="CDDC39"/>
        </a:solidFill>
        <a:ln>
          <a:noFill/>
        </a:ln>
      </dgm:spPr>
      <dgm:t>
        <a:bodyPr/>
        <a:lstStyle/>
        <a:p>
          <a:r>
            <a:rPr lang="fr-FR" b="1" dirty="0"/>
            <a:t>15. </a:t>
          </a:r>
          <a:r>
            <a:rPr lang="en-GB" b="1" i="0" dirty="0"/>
            <a:t>The crossing of the return threshold</a:t>
          </a:r>
          <a:endParaRPr lang="en-GB" b="1" dirty="0"/>
        </a:p>
      </dgm:t>
    </dgm:pt>
    <dgm:pt modelId="{67921DFF-5C95-4D67-A241-2DD3F115F360}" type="parTrans" cxnId="{99AF11F7-0C4E-4C70-AF11-CC3F62DDF668}">
      <dgm:prSet/>
      <dgm:spPr/>
      <dgm:t>
        <a:bodyPr/>
        <a:lstStyle/>
        <a:p>
          <a:endParaRPr lang="en-GB"/>
        </a:p>
      </dgm:t>
    </dgm:pt>
    <dgm:pt modelId="{8294D95D-C8E2-4286-B966-B5911E5F1C36}" type="sibTrans" cxnId="{99AF11F7-0C4E-4C70-AF11-CC3F62DDF668}">
      <dgm:prSet/>
      <dgm:spPr/>
      <dgm:t>
        <a:bodyPr/>
        <a:lstStyle/>
        <a:p>
          <a:endParaRPr lang="en-GB"/>
        </a:p>
      </dgm:t>
    </dgm:pt>
    <dgm:pt modelId="{858DC8F6-9F59-494E-9786-F14C1E324E10}">
      <dgm:prSet phldrT="[Text]"/>
      <dgm:spPr>
        <a:solidFill>
          <a:srgbClr val="FDD835"/>
        </a:solidFill>
        <a:ln>
          <a:noFill/>
        </a:ln>
      </dgm:spPr>
      <dgm:t>
        <a:bodyPr/>
        <a:lstStyle/>
        <a:p>
          <a:r>
            <a:rPr lang="fr-FR" b="1" dirty="0"/>
            <a:t>16. </a:t>
          </a:r>
          <a:r>
            <a:rPr lang="en-GB" b="1" i="0" dirty="0"/>
            <a:t>Master of two worlds</a:t>
          </a:r>
          <a:endParaRPr lang="en-GB" b="1" dirty="0"/>
        </a:p>
      </dgm:t>
    </dgm:pt>
    <dgm:pt modelId="{DF15C060-4AE6-4EBF-AA81-022882936BFC}" type="parTrans" cxnId="{29DA7619-A871-4E16-86A5-30D1A2764545}">
      <dgm:prSet/>
      <dgm:spPr/>
      <dgm:t>
        <a:bodyPr/>
        <a:lstStyle/>
        <a:p>
          <a:endParaRPr lang="en-GB"/>
        </a:p>
      </dgm:t>
    </dgm:pt>
    <dgm:pt modelId="{408A5788-6FB1-4883-A776-997856CFBAC0}" type="sibTrans" cxnId="{29DA7619-A871-4E16-86A5-30D1A2764545}">
      <dgm:prSet/>
      <dgm:spPr/>
      <dgm:t>
        <a:bodyPr/>
        <a:lstStyle/>
        <a:p>
          <a:endParaRPr lang="en-GB"/>
        </a:p>
      </dgm:t>
    </dgm:pt>
    <dgm:pt modelId="{328A316F-4688-4299-9D48-87D0D726ACD1}">
      <dgm:prSet phldrT="[Text]"/>
      <dgm:spPr>
        <a:solidFill>
          <a:srgbClr val="FFC107"/>
        </a:solidFill>
        <a:ln>
          <a:noFill/>
        </a:ln>
      </dgm:spPr>
      <dgm:t>
        <a:bodyPr/>
        <a:lstStyle/>
        <a:p>
          <a:r>
            <a:rPr lang="fr-FR" b="1" dirty="0"/>
            <a:t>17. </a:t>
          </a:r>
          <a:r>
            <a:rPr lang="en-GB" b="1" i="0" dirty="0"/>
            <a:t>Freedom to live</a:t>
          </a:r>
          <a:endParaRPr lang="en-GB" b="1" dirty="0"/>
        </a:p>
      </dgm:t>
    </dgm:pt>
    <dgm:pt modelId="{C69C59B3-5274-4140-B967-979BCE32C148}" type="parTrans" cxnId="{A64AF334-94B7-4D1D-A3D7-31CD770F09F6}">
      <dgm:prSet/>
      <dgm:spPr/>
      <dgm:t>
        <a:bodyPr/>
        <a:lstStyle/>
        <a:p>
          <a:endParaRPr lang="en-GB"/>
        </a:p>
      </dgm:t>
    </dgm:pt>
    <dgm:pt modelId="{F0927ADA-7543-42D3-9D5D-A7BF718B7C5B}" type="sibTrans" cxnId="{A64AF334-94B7-4D1D-A3D7-31CD770F09F6}">
      <dgm:prSet/>
      <dgm:spPr/>
      <dgm:t>
        <a:bodyPr/>
        <a:lstStyle/>
        <a:p>
          <a:endParaRPr lang="en-GB"/>
        </a:p>
      </dgm:t>
    </dgm:pt>
    <dgm:pt modelId="{1655A197-ABBE-4064-82E5-A1A5388DCA73}">
      <dgm:prSet phldrT="[Text]"/>
      <dgm:spPr>
        <a:solidFill>
          <a:srgbClr val="795548"/>
        </a:solidFill>
        <a:ln>
          <a:noFill/>
        </a:ln>
      </dgm:spPr>
      <dgm:t>
        <a:bodyPr/>
        <a:lstStyle/>
        <a:p>
          <a:r>
            <a:rPr lang="fr-FR" b="1" i="0" dirty="0"/>
            <a:t>0.</a:t>
          </a:r>
          <a:r>
            <a:rPr lang="fr-FR" b="1" i="1" dirty="0"/>
            <a:t> </a:t>
          </a:r>
          <a:r>
            <a:rPr lang="fr-FR" b="1" i="0" dirty="0" err="1"/>
            <a:t>Stability</a:t>
          </a:r>
          <a:endParaRPr lang="en-GB" b="1" i="1" dirty="0"/>
        </a:p>
      </dgm:t>
    </dgm:pt>
    <dgm:pt modelId="{0BFE71A2-C306-48AA-84B7-0667A327FCA9}" type="parTrans" cxnId="{43078F0E-00AD-4E26-83F2-E8A1F0C64ED4}">
      <dgm:prSet/>
      <dgm:spPr/>
      <dgm:t>
        <a:bodyPr/>
        <a:lstStyle/>
        <a:p>
          <a:endParaRPr lang="en-GB"/>
        </a:p>
      </dgm:t>
    </dgm:pt>
    <dgm:pt modelId="{68D58384-4631-4D2D-B744-C1473E0B6C9C}" type="sibTrans" cxnId="{43078F0E-00AD-4E26-83F2-E8A1F0C64ED4}">
      <dgm:prSet/>
      <dgm:spPr/>
      <dgm:t>
        <a:bodyPr/>
        <a:lstStyle/>
        <a:p>
          <a:endParaRPr lang="en-GB"/>
        </a:p>
      </dgm:t>
    </dgm:pt>
    <dgm:pt modelId="{66D5CB06-8DCE-4E0E-B74E-A3F3501D4C93}" type="pres">
      <dgm:prSet presAssocID="{BD3A271C-AB5F-45C0-85C5-0E4AFC8F21D3}" presName="Name0" presStyleCnt="0">
        <dgm:presLayoutVars>
          <dgm:dir/>
          <dgm:resizeHandles val="exact"/>
        </dgm:presLayoutVars>
      </dgm:prSet>
      <dgm:spPr/>
    </dgm:pt>
    <dgm:pt modelId="{5F8EB124-322C-4234-827E-4BEC879B439E}" type="pres">
      <dgm:prSet presAssocID="{BD3A271C-AB5F-45C0-85C5-0E4AFC8F21D3}" presName="cycle" presStyleCnt="0"/>
      <dgm:spPr/>
    </dgm:pt>
    <dgm:pt modelId="{EC8F9248-7F29-43A2-8591-3F0A94AFC6C0}" type="pres">
      <dgm:prSet presAssocID="{1655A197-ABBE-4064-82E5-A1A5388DCA73}" presName="nodeFirstNode" presStyleLbl="node1" presStyleIdx="0" presStyleCnt="18">
        <dgm:presLayoutVars>
          <dgm:bulletEnabled val="1"/>
        </dgm:presLayoutVars>
      </dgm:prSet>
      <dgm:spPr/>
    </dgm:pt>
    <dgm:pt modelId="{8A9121C9-A39D-4788-8017-9DEAC231DC09}" type="pres">
      <dgm:prSet presAssocID="{68D58384-4631-4D2D-B744-C1473E0B6C9C}" presName="sibTransFirstNode" presStyleLbl="bgShp" presStyleIdx="0" presStyleCnt="1"/>
      <dgm:spPr/>
    </dgm:pt>
    <dgm:pt modelId="{083D3C0D-4FB2-4D4D-806D-0A7E6777664A}" type="pres">
      <dgm:prSet presAssocID="{A718E03F-41FE-4D83-B40D-311D25F83A52}" presName="nodeFollowingNodes" presStyleLbl="node1" presStyleIdx="1" presStyleCnt="18">
        <dgm:presLayoutVars>
          <dgm:bulletEnabled val="1"/>
        </dgm:presLayoutVars>
      </dgm:prSet>
      <dgm:spPr/>
    </dgm:pt>
    <dgm:pt modelId="{3616CE11-4F03-4352-ABE7-9612808C8025}" type="pres">
      <dgm:prSet presAssocID="{4AF005C1-71E0-400E-B14E-843FE9A5BE21}" presName="nodeFollowingNodes" presStyleLbl="node1" presStyleIdx="2" presStyleCnt="18">
        <dgm:presLayoutVars>
          <dgm:bulletEnabled val="1"/>
        </dgm:presLayoutVars>
      </dgm:prSet>
      <dgm:spPr/>
    </dgm:pt>
    <dgm:pt modelId="{AEE931AC-51C5-417B-B039-238BFD072C56}" type="pres">
      <dgm:prSet presAssocID="{5121612D-3D49-4E45-8543-8AE8616A4AF6}" presName="nodeFollowingNodes" presStyleLbl="node1" presStyleIdx="3" presStyleCnt="18">
        <dgm:presLayoutVars>
          <dgm:bulletEnabled val="1"/>
        </dgm:presLayoutVars>
      </dgm:prSet>
      <dgm:spPr/>
    </dgm:pt>
    <dgm:pt modelId="{3263BF4A-C5C6-4E5A-99A7-708B9B1462B5}" type="pres">
      <dgm:prSet presAssocID="{91778895-C9A3-4AE1-8616-5111649844F5}" presName="nodeFollowingNodes" presStyleLbl="node1" presStyleIdx="4" presStyleCnt="18">
        <dgm:presLayoutVars>
          <dgm:bulletEnabled val="1"/>
        </dgm:presLayoutVars>
      </dgm:prSet>
      <dgm:spPr/>
    </dgm:pt>
    <dgm:pt modelId="{767000A5-80CE-499B-ACC8-FE62AF5FBFA9}" type="pres">
      <dgm:prSet presAssocID="{CDE73D96-4062-45D1-B69B-0F23F8F12519}" presName="nodeFollowingNodes" presStyleLbl="node1" presStyleIdx="5" presStyleCnt="18">
        <dgm:presLayoutVars>
          <dgm:bulletEnabled val="1"/>
        </dgm:presLayoutVars>
      </dgm:prSet>
      <dgm:spPr/>
    </dgm:pt>
    <dgm:pt modelId="{4D639225-29CA-40D2-9F93-FA73CC8266DF}" type="pres">
      <dgm:prSet presAssocID="{5BFCDD88-DD30-4D6A-BE28-F2EDC4C53C86}" presName="nodeFollowingNodes" presStyleLbl="node1" presStyleIdx="6" presStyleCnt="18">
        <dgm:presLayoutVars>
          <dgm:bulletEnabled val="1"/>
        </dgm:presLayoutVars>
      </dgm:prSet>
      <dgm:spPr/>
    </dgm:pt>
    <dgm:pt modelId="{7A40511C-6666-4B90-AFDE-B982F1C0FA05}" type="pres">
      <dgm:prSet presAssocID="{62B1EFC7-68D4-4D29-B960-C77E325C6A19}" presName="nodeFollowingNodes" presStyleLbl="node1" presStyleIdx="7" presStyleCnt="18">
        <dgm:presLayoutVars>
          <dgm:bulletEnabled val="1"/>
        </dgm:presLayoutVars>
      </dgm:prSet>
      <dgm:spPr/>
    </dgm:pt>
    <dgm:pt modelId="{B96DE1E5-BF3D-4B72-A1F8-673E8FE82B15}" type="pres">
      <dgm:prSet presAssocID="{24582C24-CADA-4327-9B71-CA2031DE3FD2}" presName="nodeFollowingNodes" presStyleLbl="node1" presStyleIdx="8" presStyleCnt="18">
        <dgm:presLayoutVars>
          <dgm:bulletEnabled val="1"/>
        </dgm:presLayoutVars>
      </dgm:prSet>
      <dgm:spPr/>
    </dgm:pt>
    <dgm:pt modelId="{76811D9C-3226-40B6-9AA3-B1A7397CF959}" type="pres">
      <dgm:prSet presAssocID="{5CF69D70-98DB-4109-9216-47209FB5257C}" presName="nodeFollowingNodes" presStyleLbl="node1" presStyleIdx="9" presStyleCnt="18">
        <dgm:presLayoutVars>
          <dgm:bulletEnabled val="1"/>
        </dgm:presLayoutVars>
      </dgm:prSet>
      <dgm:spPr/>
    </dgm:pt>
    <dgm:pt modelId="{FDCC69F8-2114-4D5D-97C6-636687925D1F}" type="pres">
      <dgm:prSet presAssocID="{AD4C5F56-3A6E-40E3-B18D-36CB0631983D}" presName="nodeFollowingNodes" presStyleLbl="node1" presStyleIdx="10" presStyleCnt="18">
        <dgm:presLayoutVars>
          <dgm:bulletEnabled val="1"/>
        </dgm:presLayoutVars>
      </dgm:prSet>
      <dgm:spPr/>
    </dgm:pt>
    <dgm:pt modelId="{BFD4D046-0A32-4D26-A7DD-282426E92AA9}" type="pres">
      <dgm:prSet presAssocID="{28052D1E-48E0-42D2-9451-16A054F9FBDF}" presName="nodeFollowingNodes" presStyleLbl="node1" presStyleIdx="11" presStyleCnt="18">
        <dgm:presLayoutVars>
          <dgm:bulletEnabled val="1"/>
        </dgm:presLayoutVars>
      </dgm:prSet>
      <dgm:spPr/>
    </dgm:pt>
    <dgm:pt modelId="{4ECF5AB2-B8CF-4803-885F-62826BF74B26}" type="pres">
      <dgm:prSet presAssocID="{934A78C5-0B4F-4C14-A2AB-8B9D33039A0A}" presName="nodeFollowingNodes" presStyleLbl="node1" presStyleIdx="12" presStyleCnt="18">
        <dgm:presLayoutVars>
          <dgm:bulletEnabled val="1"/>
        </dgm:presLayoutVars>
      </dgm:prSet>
      <dgm:spPr/>
    </dgm:pt>
    <dgm:pt modelId="{F0D9EE6E-97B2-48DE-B4A9-6A76093F1278}" type="pres">
      <dgm:prSet presAssocID="{66CC4857-4E2C-4D61-9FA4-E4C10EA01BE0}" presName="nodeFollowingNodes" presStyleLbl="node1" presStyleIdx="13" presStyleCnt="18">
        <dgm:presLayoutVars>
          <dgm:bulletEnabled val="1"/>
        </dgm:presLayoutVars>
      </dgm:prSet>
      <dgm:spPr/>
    </dgm:pt>
    <dgm:pt modelId="{A31D35D3-E15F-4C1A-97DA-8737EC04BD49}" type="pres">
      <dgm:prSet presAssocID="{D43CD14C-4BCC-4207-8A01-7B7BFB163502}" presName="nodeFollowingNodes" presStyleLbl="node1" presStyleIdx="14" presStyleCnt="18">
        <dgm:presLayoutVars>
          <dgm:bulletEnabled val="1"/>
        </dgm:presLayoutVars>
      </dgm:prSet>
      <dgm:spPr/>
    </dgm:pt>
    <dgm:pt modelId="{4F80CD65-4948-49E4-A2FB-5265E9873307}" type="pres">
      <dgm:prSet presAssocID="{D5BD51DA-1B3D-49F5-BAA2-AD0112E69D49}" presName="nodeFollowingNodes" presStyleLbl="node1" presStyleIdx="15" presStyleCnt="18">
        <dgm:presLayoutVars>
          <dgm:bulletEnabled val="1"/>
        </dgm:presLayoutVars>
      </dgm:prSet>
      <dgm:spPr/>
    </dgm:pt>
    <dgm:pt modelId="{6181C285-9110-48C9-B94E-3E1011A95114}" type="pres">
      <dgm:prSet presAssocID="{858DC8F6-9F59-494E-9786-F14C1E324E10}" presName="nodeFollowingNodes" presStyleLbl="node1" presStyleIdx="16" presStyleCnt="18">
        <dgm:presLayoutVars>
          <dgm:bulletEnabled val="1"/>
        </dgm:presLayoutVars>
      </dgm:prSet>
      <dgm:spPr/>
    </dgm:pt>
    <dgm:pt modelId="{FDB6E216-AD3F-4B79-BF2D-34962DD068FD}" type="pres">
      <dgm:prSet presAssocID="{328A316F-4688-4299-9D48-87D0D726ACD1}" presName="nodeFollowingNodes" presStyleLbl="node1" presStyleIdx="17" presStyleCnt="18">
        <dgm:presLayoutVars>
          <dgm:bulletEnabled val="1"/>
        </dgm:presLayoutVars>
      </dgm:prSet>
      <dgm:spPr/>
    </dgm:pt>
  </dgm:ptLst>
  <dgm:cxnLst>
    <dgm:cxn modelId="{BA3DB301-686A-4637-A441-2C12098ABFF0}" type="presOf" srcId="{D43CD14C-4BCC-4207-8A01-7B7BFB163502}" destId="{A31D35D3-E15F-4C1A-97DA-8737EC04BD49}" srcOrd="0" destOrd="0" presId="urn:microsoft.com/office/officeart/2005/8/layout/cycle3"/>
    <dgm:cxn modelId="{2615E409-B404-4B31-BC76-B66140C103E0}" type="presOf" srcId="{91778895-C9A3-4AE1-8616-5111649844F5}" destId="{3263BF4A-C5C6-4E5A-99A7-708B9B1462B5}" srcOrd="0" destOrd="0" presId="urn:microsoft.com/office/officeart/2005/8/layout/cycle3"/>
    <dgm:cxn modelId="{D78F430E-E241-4510-B934-E6FFC829A13E}" type="presOf" srcId="{28052D1E-48E0-42D2-9451-16A054F9FBDF}" destId="{BFD4D046-0A32-4D26-A7DD-282426E92AA9}" srcOrd="0" destOrd="0" presId="urn:microsoft.com/office/officeart/2005/8/layout/cycle3"/>
    <dgm:cxn modelId="{43078F0E-00AD-4E26-83F2-E8A1F0C64ED4}" srcId="{BD3A271C-AB5F-45C0-85C5-0E4AFC8F21D3}" destId="{1655A197-ABBE-4064-82E5-A1A5388DCA73}" srcOrd="0" destOrd="0" parTransId="{0BFE71A2-C306-48AA-84B7-0667A327FCA9}" sibTransId="{68D58384-4631-4D2D-B744-C1473E0B6C9C}"/>
    <dgm:cxn modelId="{58E63111-83F5-4B68-8911-B79334FDD79F}" type="presOf" srcId="{858DC8F6-9F59-494E-9786-F14C1E324E10}" destId="{6181C285-9110-48C9-B94E-3E1011A95114}" srcOrd="0" destOrd="0" presId="urn:microsoft.com/office/officeart/2005/8/layout/cycle3"/>
    <dgm:cxn modelId="{4749E517-BDCC-461D-B04E-5D1E20371556}" type="presOf" srcId="{328A316F-4688-4299-9D48-87D0D726ACD1}" destId="{FDB6E216-AD3F-4B79-BF2D-34962DD068FD}" srcOrd="0" destOrd="0" presId="urn:microsoft.com/office/officeart/2005/8/layout/cycle3"/>
    <dgm:cxn modelId="{29DA7619-A871-4E16-86A5-30D1A2764545}" srcId="{BD3A271C-AB5F-45C0-85C5-0E4AFC8F21D3}" destId="{858DC8F6-9F59-494E-9786-F14C1E324E10}" srcOrd="16" destOrd="0" parTransId="{DF15C060-4AE6-4EBF-AA81-022882936BFC}" sibTransId="{408A5788-6FB1-4883-A776-997856CFBAC0}"/>
    <dgm:cxn modelId="{D1F8161C-DD5A-4939-BF9E-63B91E1C12D4}" srcId="{BD3A271C-AB5F-45C0-85C5-0E4AFC8F21D3}" destId="{91778895-C9A3-4AE1-8616-5111649844F5}" srcOrd="4" destOrd="0" parTransId="{2E8F1509-F42A-4C5C-A521-A7BE363FA4A2}" sibTransId="{4E4360D7-C3EF-4C5B-8BB7-1803A5CB162F}"/>
    <dgm:cxn modelId="{FF99331C-5FDD-4DD7-935F-FEC54BB34088}" srcId="{BD3A271C-AB5F-45C0-85C5-0E4AFC8F21D3}" destId="{CDE73D96-4062-45D1-B69B-0F23F8F12519}" srcOrd="5" destOrd="0" parTransId="{AA6F5A1E-0560-494D-BB4E-D8120964D6D3}" sibTransId="{59BA1A9A-BF56-4543-9F84-82F5C9159691}"/>
    <dgm:cxn modelId="{CD5A7E23-597A-451C-94E1-988F8C3F4907}" srcId="{BD3A271C-AB5F-45C0-85C5-0E4AFC8F21D3}" destId="{28052D1E-48E0-42D2-9451-16A054F9FBDF}" srcOrd="11" destOrd="0" parTransId="{EC815E11-17C3-47AD-935B-A636377D517B}" sibTransId="{6DD0E191-E275-4964-91C7-D45857C8C382}"/>
    <dgm:cxn modelId="{87ABEC23-2444-469B-AC7A-CCBF6A1837EC}" srcId="{BD3A271C-AB5F-45C0-85C5-0E4AFC8F21D3}" destId="{A718E03F-41FE-4D83-B40D-311D25F83A52}" srcOrd="1" destOrd="0" parTransId="{FA6E0D7D-565A-40C0-A741-3B8CFC1F7F22}" sibTransId="{A9CAAC4A-00B0-4140-9C91-E5EA48910B57}"/>
    <dgm:cxn modelId="{0F74CF2B-3C46-4557-B5FB-0BDEB1AF2F2A}" type="presOf" srcId="{68D58384-4631-4D2D-B744-C1473E0B6C9C}" destId="{8A9121C9-A39D-4788-8017-9DEAC231DC09}" srcOrd="0" destOrd="0" presId="urn:microsoft.com/office/officeart/2005/8/layout/cycle3"/>
    <dgm:cxn modelId="{A64AF334-94B7-4D1D-A3D7-31CD770F09F6}" srcId="{BD3A271C-AB5F-45C0-85C5-0E4AFC8F21D3}" destId="{328A316F-4688-4299-9D48-87D0D726ACD1}" srcOrd="17" destOrd="0" parTransId="{C69C59B3-5274-4140-B967-979BCE32C148}" sibTransId="{F0927ADA-7543-42D3-9D5D-A7BF718B7C5B}"/>
    <dgm:cxn modelId="{C2139037-A700-48DE-B0F4-E3C1C802B4A4}" srcId="{BD3A271C-AB5F-45C0-85C5-0E4AFC8F21D3}" destId="{62B1EFC7-68D4-4D29-B960-C77E325C6A19}" srcOrd="7" destOrd="0" parTransId="{21575D82-315D-4F50-96DF-F926403E5EE6}" sibTransId="{78AC5292-7160-4673-9B82-F65B31076502}"/>
    <dgm:cxn modelId="{2E13C33D-F2ED-4F18-B082-D2E999DDE18C}" type="presOf" srcId="{62B1EFC7-68D4-4D29-B960-C77E325C6A19}" destId="{7A40511C-6666-4B90-AFDE-B982F1C0FA05}" srcOrd="0" destOrd="0" presId="urn:microsoft.com/office/officeart/2005/8/layout/cycle3"/>
    <dgm:cxn modelId="{0381F942-6537-4B95-AA5B-031F40E63F65}" type="presOf" srcId="{4AF005C1-71E0-400E-B14E-843FE9A5BE21}" destId="{3616CE11-4F03-4352-ABE7-9612808C8025}" srcOrd="0" destOrd="0" presId="urn:microsoft.com/office/officeart/2005/8/layout/cycle3"/>
    <dgm:cxn modelId="{35404A65-039D-43AE-BD6C-8EB51E348617}" type="presOf" srcId="{24582C24-CADA-4327-9B71-CA2031DE3FD2}" destId="{B96DE1E5-BF3D-4B72-A1F8-673E8FE82B15}" srcOrd="0" destOrd="0" presId="urn:microsoft.com/office/officeart/2005/8/layout/cycle3"/>
    <dgm:cxn modelId="{601B206B-17DD-4E63-A1EA-971C94A849F2}" srcId="{BD3A271C-AB5F-45C0-85C5-0E4AFC8F21D3}" destId="{5BFCDD88-DD30-4D6A-BE28-F2EDC4C53C86}" srcOrd="6" destOrd="0" parTransId="{3E280F45-D51B-4C2F-929E-A22DB3272231}" sibTransId="{FABE3629-6C8B-4258-AE8A-301DD514245A}"/>
    <dgm:cxn modelId="{B25B794B-9245-4668-80A6-3AF74939B5CE}" type="presOf" srcId="{1655A197-ABBE-4064-82E5-A1A5388DCA73}" destId="{EC8F9248-7F29-43A2-8591-3F0A94AFC6C0}" srcOrd="0" destOrd="0" presId="urn:microsoft.com/office/officeart/2005/8/layout/cycle3"/>
    <dgm:cxn modelId="{6A056D6D-A626-44B2-B7C7-67B2B8E05767}" srcId="{BD3A271C-AB5F-45C0-85C5-0E4AFC8F21D3}" destId="{24582C24-CADA-4327-9B71-CA2031DE3FD2}" srcOrd="8" destOrd="0" parTransId="{870B61AB-DF57-4E4C-AA7D-B56C8297F2FF}" sibTransId="{22FB23D3-5309-4EA7-A201-44F6D5B2072F}"/>
    <dgm:cxn modelId="{0BE0DB72-6858-4215-8482-AD07A25CFE80}" type="presOf" srcId="{A718E03F-41FE-4D83-B40D-311D25F83A52}" destId="{083D3C0D-4FB2-4D4D-806D-0A7E6777664A}" srcOrd="0" destOrd="0" presId="urn:microsoft.com/office/officeart/2005/8/layout/cycle3"/>
    <dgm:cxn modelId="{63850156-0CF9-4B5E-88CA-AE21554C62A9}" type="presOf" srcId="{5CF69D70-98DB-4109-9216-47209FB5257C}" destId="{76811D9C-3226-40B6-9AA3-B1A7397CF959}" srcOrd="0" destOrd="0" presId="urn:microsoft.com/office/officeart/2005/8/layout/cycle3"/>
    <dgm:cxn modelId="{4DCB6779-471B-4D1A-963D-1D6A6570B711}" srcId="{BD3A271C-AB5F-45C0-85C5-0E4AFC8F21D3}" destId="{AD4C5F56-3A6E-40E3-B18D-36CB0631983D}" srcOrd="10" destOrd="0" parTransId="{18803139-0B6C-448A-B57A-081C0664DBD8}" sibTransId="{F5C7BC8A-16FD-4D2A-9E05-F4FFCA8E3EAC}"/>
    <dgm:cxn modelId="{D08F8C84-CA82-483B-A0F9-5F3C82C26D83}" type="presOf" srcId="{5121612D-3D49-4E45-8543-8AE8616A4AF6}" destId="{AEE931AC-51C5-417B-B039-238BFD072C56}" srcOrd="0" destOrd="0" presId="urn:microsoft.com/office/officeart/2005/8/layout/cycle3"/>
    <dgm:cxn modelId="{FEDC7C85-DA48-4BD0-965C-07F5AD00E35C}" srcId="{BD3A271C-AB5F-45C0-85C5-0E4AFC8F21D3}" destId="{5CF69D70-98DB-4109-9216-47209FB5257C}" srcOrd="9" destOrd="0" parTransId="{B1FCF673-F918-4626-BE01-DBF252AAD178}" sibTransId="{E1E4968A-D4AF-479E-8C83-9F17069FC7AC}"/>
    <dgm:cxn modelId="{72758A87-6FD5-4B1C-9687-EF857A141B05}" type="presOf" srcId="{934A78C5-0B4F-4C14-A2AB-8B9D33039A0A}" destId="{4ECF5AB2-B8CF-4803-885F-62826BF74B26}" srcOrd="0" destOrd="0" presId="urn:microsoft.com/office/officeart/2005/8/layout/cycle3"/>
    <dgm:cxn modelId="{8D0EAA95-5B31-4DFF-AABF-78E5840C490D}" srcId="{BD3A271C-AB5F-45C0-85C5-0E4AFC8F21D3}" destId="{4AF005C1-71E0-400E-B14E-843FE9A5BE21}" srcOrd="2" destOrd="0" parTransId="{9E92F31F-E30E-48F9-B7FB-0975C7A886DC}" sibTransId="{FA6C7257-12C8-447B-B80F-DF990AB123AD}"/>
    <dgm:cxn modelId="{54923CBF-BFE8-4CB6-8378-09FC5805016E}" type="presOf" srcId="{AD4C5F56-3A6E-40E3-B18D-36CB0631983D}" destId="{FDCC69F8-2114-4D5D-97C6-636687925D1F}" srcOrd="0" destOrd="0" presId="urn:microsoft.com/office/officeart/2005/8/layout/cycle3"/>
    <dgm:cxn modelId="{582FB9DC-B35C-4B8B-A687-2D4292A52A7D}" type="presOf" srcId="{BD3A271C-AB5F-45C0-85C5-0E4AFC8F21D3}" destId="{66D5CB06-8DCE-4E0E-B74E-A3F3501D4C93}" srcOrd="0" destOrd="0" presId="urn:microsoft.com/office/officeart/2005/8/layout/cycle3"/>
    <dgm:cxn modelId="{F075A6E0-3F88-43CD-AFEA-3D9BD3B6C94A}" type="presOf" srcId="{66CC4857-4E2C-4D61-9FA4-E4C10EA01BE0}" destId="{F0D9EE6E-97B2-48DE-B4A9-6A76093F1278}" srcOrd="0" destOrd="0" presId="urn:microsoft.com/office/officeart/2005/8/layout/cycle3"/>
    <dgm:cxn modelId="{048C51EC-7FD5-4970-96FF-965255348EDB}" type="presOf" srcId="{CDE73D96-4062-45D1-B69B-0F23F8F12519}" destId="{767000A5-80CE-499B-ACC8-FE62AF5FBFA9}" srcOrd="0" destOrd="0" presId="urn:microsoft.com/office/officeart/2005/8/layout/cycle3"/>
    <dgm:cxn modelId="{A5C571F0-26EA-4DFB-A165-8D357A9CA9BC}" srcId="{BD3A271C-AB5F-45C0-85C5-0E4AFC8F21D3}" destId="{934A78C5-0B4F-4C14-A2AB-8B9D33039A0A}" srcOrd="12" destOrd="0" parTransId="{BC6952D6-C7D2-4C32-86D6-1380C5235183}" sibTransId="{100B992B-2B39-4CD9-B93D-005F20C0A3D1}"/>
    <dgm:cxn modelId="{DEFCB4F1-0EF6-4BA5-845D-28E5B28E607A}" srcId="{BD3A271C-AB5F-45C0-85C5-0E4AFC8F21D3}" destId="{5121612D-3D49-4E45-8543-8AE8616A4AF6}" srcOrd="3" destOrd="0" parTransId="{6BEA8F56-9641-4610-8E50-E468678CF27E}" sibTransId="{92359ACF-B27D-4CCD-8542-141AD11752F1}"/>
    <dgm:cxn modelId="{E85C0BF3-C945-4D49-B5C9-577FD1476C4F}" srcId="{BD3A271C-AB5F-45C0-85C5-0E4AFC8F21D3}" destId="{66CC4857-4E2C-4D61-9FA4-E4C10EA01BE0}" srcOrd="13" destOrd="0" parTransId="{7AF19B2D-237C-4A0D-96CA-2ED5341545DF}" sibTransId="{9D64EB50-8DDF-43CE-BFFD-D360FC8E0B8C}"/>
    <dgm:cxn modelId="{99AF11F7-0C4E-4C70-AF11-CC3F62DDF668}" srcId="{BD3A271C-AB5F-45C0-85C5-0E4AFC8F21D3}" destId="{D5BD51DA-1B3D-49F5-BAA2-AD0112E69D49}" srcOrd="15" destOrd="0" parTransId="{67921DFF-5C95-4D67-A241-2DD3F115F360}" sibTransId="{8294D95D-C8E2-4286-B966-B5911E5F1C36}"/>
    <dgm:cxn modelId="{327164F8-FB51-4B51-91E5-DBB95E4B7891}" type="presOf" srcId="{5BFCDD88-DD30-4D6A-BE28-F2EDC4C53C86}" destId="{4D639225-29CA-40D2-9F93-FA73CC8266DF}" srcOrd="0" destOrd="0" presId="urn:microsoft.com/office/officeart/2005/8/layout/cycle3"/>
    <dgm:cxn modelId="{445542F9-1B1D-481C-8E0A-2CD9AF6E852F}" srcId="{BD3A271C-AB5F-45C0-85C5-0E4AFC8F21D3}" destId="{D43CD14C-4BCC-4207-8A01-7B7BFB163502}" srcOrd="14" destOrd="0" parTransId="{5573601C-5DE4-45DF-B7C6-2B95F07F0D2E}" sibTransId="{034A4EC1-11F7-44DC-91C0-98BADCACF587}"/>
    <dgm:cxn modelId="{14E31EFE-065B-4970-9DDE-4F8379252CAE}" type="presOf" srcId="{D5BD51DA-1B3D-49F5-BAA2-AD0112E69D49}" destId="{4F80CD65-4948-49E4-A2FB-5265E9873307}" srcOrd="0" destOrd="0" presId="urn:microsoft.com/office/officeart/2005/8/layout/cycle3"/>
    <dgm:cxn modelId="{46BE7F81-43B6-4E8F-987E-D21F042EE0AE}" type="presParOf" srcId="{66D5CB06-8DCE-4E0E-B74E-A3F3501D4C93}" destId="{5F8EB124-322C-4234-827E-4BEC879B439E}" srcOrd="0" destOrd="0" presId="urn:microsoft.com/office/officeart/2005/8/layout/cycle3"/>
    <dgm:cxn modelId="{96B0F7AA-58ED-44DE-935E-4ED8D5256CDC}" type="presParOf" srcId="{5F8EB124-322C-4234-827E-4BEC879B439E}" destId="{EC8F9248-7F29-43A2-8591-3F0A94AFC6C0}" srcOrd="0" destOrd="0" presId="urn:microsoft.com/office/officeart/2005/8/layout/cycle3"/>
    <dgm:cxn modelId="{EDC75B8B-4FD0-4B3C-A5B5-9A3A7379F235}" type="presParOf" srcId="{5F8EB124-322C-4234-827E-4BEC879B439E}" destId="{8A9121C9-A39D-4788-8017-9DEAC231DC09}" srcOrd="1" destOrd="0" presId="urn:microsoft.com/office/officeart/2005/8/layout/cycle3"/>
    <dgm:cxn modelId="{8DC3A910-E571-4F29-A9F3-05A59D301512}" type="presParOf" srcId="{5F8EB124-322C-4234-827E-4BEC879B439E}" destId="{083D3C0D-4FB2-4D4D-806D-0A7E6777664A}" srcOrd="2" destOrd="0" presId="urn:microsoft.com/office/officeart/2005/8/layout/cycle3"/>
    <dgm:cxn modelId="{26E96969-D350-40DE-84C8-A4636F7F43FB}" type="presParOf" srcId="{5F8EB124-322C-4234-827E-4BEC879B439E}" destId="{3616CE11-4F03-4352-ABE7-9612808C8025}" srcOrd="3" destOrd="0" presId="urn:microsoft.com/office/officeart/2005/8/layout/cycle3"/>
    <dgm:cxn modelId="{67646D88-F617-463A-AC5D-D063D6E298BD}" type="presParOf" srcId="{5F8EB124-322C-4234-827E-4BEC879B439E}" destId="{AEE931AC-51C5-417B-B039-238BFD072C56}" srcOrd="4" destOrd="0" presId="urn:microsoft.com/office/officeart/2005/8/layout/cycle3"/>
    <dgm:cxn modelId="{2AF7E463-E806-4A5B-A8AF-E4CC2DD49F35}" type="presParOf" srcId="{5F8EB124-322C-4234-827E-4BEC879B439E}" destId="{3263BF4A-C5C6-4E5A-99A7-708B9B1462B5}" srcOrd="5" destOrd="0" presId="urn:microsoft.com/office/officeart/2005/8/layout/cycle3"/>
    <dgm:cxn modelId="{23C3991D-3ECC-412F-853D-DDF107847FA7}" type="presParOf" srcId="{5F8EB124-322C-4234-827E-4BEC879B439E}" destId="{767000A5-80CE-499B-ACC8-FE62AF5FBFA9}" srcOrd="6" destOrd="0" presId="urn:microsoft.com/office/officeart/2005/8/layout/cycle3"/>
    <dgm:cxn modelId="{07F26F93-3D6F-4099-9B1C-F447CB67FDF8}" type="presParOf" srcId="{5F8EB124-322C-4234-827E-4BEC879B439E}" destId="{4D639225-29CA-40D2-9F93-FA73CC8266DF}" srcOrd="7" destOrd="0" presId="urn:microsoft.com/office/officeart/2005/8/layout/cycle3"/>
    <dgm:cxn modelId="{1EE3630C-BE28-4D26-A086-082716FAC996}" type="presParOf" srcId="{5F8EB124-322C-4234-827E-4BEC879B439E}" destId="{7A40511C-6666-4B90-AFDE-B982F1C0FA05}" srcOrd="8" destOrd="0" presId="urn:microsoft.com/office/officeart/2005/8/layout/cycle3"/>
    <dgm:cxn modelId="{2FB6F188-B54A-4180-B628-044C26F9FB8E}" type="presParOf" srcId="{5F8EB124-322C-4234-827E-4BEC879B439E}" destId="{B96DE1E5-BF3D-4B72-A1F8-673E8FE82B15}" srcOrd="9" destOrd="0" presId="urn:microsoft.com/office/officeart/2005/8/layout/cycle3"/>
    <dgm:cxn modelId="{52E87917-836C-4A4D-87BB-901C613CF935}" type="presParOf" srcId="{5F8EB124-322C-4234-827E-4BEC879B439E}" destId="{76811D9C-3226-40B6-9AA3-B1A7397CF959}" srcOrd="10" destOrd="0" presId="urn:microsoft.com/office/officeart/2005/8/layout/cycle3"/>
    <dgm:cxn modelId="{7F351054-E90C-4B6E-ACCC-84F12EC344A0}" type="presParOf" srcId="{5F8EB124-322C-4234-827E-4BEC879B439E}" destId="{FDCC69F8-2114-4D5D-97C6-636687925D1F}" srcOrd="11" destOrd="0" presId="urn:microsoft.com/office/officeart/2005/8/layout/cycle3"/>
    <dgm:cxn modelId="{F9467F6E-3228-48B5-9FF8-8F2F4D07ED42}" type="presParOf" srcId="{5F8EB124-322C-4234-827E-4BEC879B439E}" destId="{BFD4D046-0A32-4D26-A7DD-282426E92AA9}" srcOrd="12" destOrd="0" presId="urn:microsoft.com/office/officeart/2005/8/layout/cycle3"/>
    <dgm:cxn modelId="{3345D469-A164-44B3-8706-B9C216900173}" type="presParOf" srcId="{5F8EB124-322C-4234-827E-4BEC879B439E}" destId="{4ECF5AB2-B8CF-4803-885F-62826BF74B26}" srcOrd="13" destOrd="0" presId="urn:microsoft.com/office/officeart/2005/8/layout/cycle3"/>
    <dgm:cxn modelId="{9D8FD4D8-4368-437E-A56E-1B43CDAD1639}" type="presParOf" srcId="{5F8EB124-322C-4234-827E-4BEC879B439E}" destId="{F0D9EE6E-97B2-48DE-B4A9-6A76093F1278}" srcOrd="14" destOrd="0" presId="urn:microsoft.com/office/officeart/2005/8/layout/cycle3"/>
    <dgm:cxn modelId="{19541B55-BDB5-4D4A-A3E3-87A0EAD1AAB3}" type="presParOf" srcId="{5F8EB124-322C-4234-827E-4BEC879B439E}" destId="{A31D35D3-E15F-4C1A-97DA-8737EC04BD49}" srcOrd="15" destOrd="0" presId="urn:microsoft.com/office/officeart/2005/8/layout/cycle3"/>
    <dgm:cxn modelId="{90CE0026-E63E-477E-B69F-5A1BD84985CB}" type="presParOf" srcId="{5F8EB124-322C-4234-827E-4BEC879B439E}" destId="{4F80CD65-4948-49E4-A2FB-5265E9873307}" srcOrd="16" destOrd="0" presId="urn:microsoft.com/office/officeart/2005/8/layout/cycle3"/>
    <dgm:cxn modelId="{E332D3E6-0010-4A64-B24B-AFE3BB1F9C33}" type="presParOf" srcId="{5F8EB124-322C-4234-827E-4BEC879B439E}" destId="{6181C285-9110-48C9-B94E-3E1011A95114}" srcOrd="17" destOrd="0" presId="urn:microsoft.com/office/officeart/2005/8/layout/cycle3"/>
    <dgm:cxn modelId="{48C7B089-DE09-4ED2-BD4B-B32855B2C4A8}" type="presParOf" srcId="{5F8EB124-322C-4234-827E-4BEC879B439E}" destId="{FDB6E216-AD3F-4B79-BF2D-34962DD068FD}" srcOrd="1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121C9-A39D-4788-8017-9DEAC231DC09}">
      <dsp:nvSpPr>
        <dsp:cNvPr id="0" name=""/>
        <dsp:cNvSpPr/>
      </dsp:nvSpPr>
      <dsp:spPr>
        <a:xfrm>
          <a:off x="-140641" y="27790"/>
          <a:ext cx="14681495" cy="14681495"/>
        </a:xfrm>
        <a:prstGeom prst="circularArrow">
          <a:avLst>
            <a:gd name="adj1" fmla="val 5544"/>
            <a:gd name="adj2" fmla="val 330680"/>
            <a:gd name="adj3" fmla="val 15268776"/>
            <a:gd name="adj4" fmla="val 165286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9248-7F29-43A2-8591-3F0A94AFC6C0}">
      <dsp:nvSpPr>
        <dsp:cNvPr id="0" name=""/>
        <dsp:cNvSpPr/>
      </dsp:nvSpPr>
      <dsp:spPr>
        <a:xfrm>
          <a:off x="6170013" y="424293"/>
          <a:ext cx="2060186" cy="1030093"/>
        </a:xfrm>
        <a:prstGeom prst="roundRect">
          <a:avLst/>
        </a:prstGeom>
        <a:solidFill>
          <a:srgbClr val="79554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/>
            <a:t>0.</a:t>
          </a:r>
          <a:r>
            <a:rPr lang="fr-FR" sz="1800" b="1" i="1" kern="1200" dirty="0"/>
            <a:t> </a:t>
          </a:r>
          <a:r>
            <a:rPr lang="fr-FR" sz="1800" b="1" i="0" kern="1200" dirty="0" err="1"/>
            <a:t>Stability</a:t>
          </a:r>
          <a:endParaRPr lang="en-GB" sz="1800" b="1" i="1" kern="1200" dirty="0"/>
        </a:p>
      </dsp:txBody>
      <dsp:txXfrm>
        <a:off x="6220298" y="474578"/>
        <a:ext cx="1959616" cy="929523"/>
      </dsp:txXfrm>
    </dsp:sp>
    <dsp:sp modelId="{083D3C0D-4FB2-4D4D-806D-0A7E6777664A}">
      <dsp:nvSpPr>
        <dsp:cNvPr id="0" name=""/>
        <dsp:cNvSpPr/>
      </dsp:nvSpPr>
      <dsp:spPr>
        <a:xfrm>
          <a:off x="8311321" y="801863"/>
          <a:ext cx="2060186" cy="1030093"/>
        </a:xfrm>
        <a:prstGeom prst="roundRect">
          <a:avLst/>
        </a:prstGeom>
        <a:solidFill>
          <a:srgbClr val="B4650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/>
            <a:t>1. </a:t>
          </a:r>
          <a:r>
            <a:rPr lang="fr-FR" sz="1800" b="1" kern="1200" dirty="0"/>
            <a:t>C</a:t>
          </a:r>
          <a:r>
            <a:rPr lang="en-GB" sz="1800" b="1" i="0" kern="1200" dirty="0"/>
            <a:t>all to adventure</a:t>
          </a:r>
          <a:endParaRPr lang="en-GB" sz="1800" b="1" kern="1200" dirty="0"/>
        </a:p>
      </dsp:txBody>
      <dsp:txXfrm>
        <a:off x="8361606" y="852148"/>
        <a:ext cx="1959616" cy="929523"/>
      </dsp:txXfrm>
    </dsp:sp>
    <dsp:sp modelId="{3616CE11-4F03-4352-ABE7-9612808C8025}">
      <dsp:nvSpPr>
        <dsp:cNvPr id="0" name=""/>
        <dsp:cNvSpPr/>
      </dsp:nvSpPr>
      <dsp:spPr>
        <a:xfrm>
          <a:off x="10194355" y="1889034"/>
          <a:ext cx="2060186" cy="1030093"/>
        </a:xfrm>
        <a:prstGeom prst="roundRect">
          <a:avLst/>
        </a:prstGeom>
        <a:solidFill>
          <a:srgbClr val="FF98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2. </a:t>
          </a:r>
          <a:r>
            <a:rPr lang="en-GB" sz="1800" b="1" i="0" kern="1200" dirty="0"/>
            <a:t>Refusal of the call</a:t>
          </a:r>
          <a:endParaRPr lang="en-GB" sz="1800" b="1" kern="1200" dirty="0"/>
        </a:p>
      </dsp:txBody>
      <dsp:txXfrm>
        <a:off x="10244640" y="1939319"/>
        <a:ext cx="1959616" cy="929523"/>
      </dsp:txXfrm>
    </dsp:sp>
    <dsp:sp modelId="{AEE931AC-51C5-417B-B039-238BFD072C56}">
      <dsp:nvSpPr>
        <dsp:cNvPr id="0" name=""/>
        <dsp:cNvSpPr/>
      </dsp:nvSpPr>
      <dsp:spPr>
        <a:xfrm>
          <a:off x="11591995" y="3554676"/>
          <a:ext cx="2060186" cy="1030093"/>
        </a:xfrm>
        <a:prstGeom prst="roundRect">
          <a:avLst/>
        </a:prstGeom>
        <a:solidFill>
          <a:srgbClr val="FF572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3. </a:t>
          </a:r>
          <a:r>
            <a:rPr lang="en-GB" sz="1800" b="1" i="0" kern="1200" dirty="0"/>
            <a:t>Supernatural aid</a:t>
          </a:r>
          <a:endParaRPr lang="en-GB" sz="1800" b="1" kern="1200" dirty="0"/>
        </a:p>
      </dsp:txBody>
      <dsp:txXfrm>
        <a:off x="11642280" y="3604961"/>
        <a:ext cx="1959616" cy="929523"/>
      </dsp:txXfrm>
    </dsp:sp>
    <dsp:sp modelId="{3263BF4A-C5C6-4E5A-99A7-708B9B1462B5}">
      <dsp:nvSpPr>
        <dsp:cNvPr id="0" name=""/>
        <dsp:cNvSpPr/>
      </dsp:nvSpPr>
      <dsp:spPr>
        <a:xfrm>
          <a:off x="12335663" y="5597888"/>
          <a:ext cx="2060186" cy="1030093"/>
        </a:xfrm>
        <a:prstGeom prst="roundRect">
          <a:avLst/>
        </a:prstGeom>
        <a:solidFill>
          <a:srgbClr val="F4433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4. </a:t>
          </a:r>
          <a:r>
            <a:rPr lang="en-GB" sz="1800" b="1" i="0" kern="1200" dirty="0"/>
            <a:t>Crossing the threshold</a:t>
          </a:r>
          <a:endParaRPr lang="en-GB" sz="1800" b="1" kern="1200" dirty="0"/>
        </a:p>
      </dsp:txBody>
      <dsp:txXfrm>
        <a:off x="12385948" y="5648173"/>
        <a:ext cx="1959616" cy="929523"/>
      </dsp:txXfrm>
    </dsp:sp>
    <dsp:sp modelId="{767000A5-80CE-499B-ACC8-FE62AF5FBFA9}">
      <dsp:nvSpPr>
        <dsp:cNvPr id="0" name=""/>
        <dsp:cNvSpPr/>
      </dsp:nvSpPr>
      <dsp:spPr>
        <a:xfrm>
          <a:off x="12335663" y="7772229"/>
          <a:ext cx="2060186" cy="1030093"/>
        </a:xfrm>
        <a:prstGeom prst="roundRect">
          <a:avLst/>
        </a:prstGeom>
        <a:solidFill>
          <a:srgbClr val="E91E6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5. </a:t>
          </a:r>
          <a:r>
            <a:rPr lang="en-GB" sz="1800" b="1" i="0" kern="1200" dirty="0"/>
            <a:t>Belly of the whale</a:t>
          </a:r>
          <a:endParaRPr lang="en-GB" sz="1800" b="1" kern="1200" dirty="0"/>
        </a:p>
      </dsp:txBody>
      <dsp:txXfrm>
        <a:off x="12385948" y="7822514"/>
        <a:ext cx="1959616" cy="929523"/>
      </dsp:txXfrm>
    </dsp:sp>
    <dsp:sp modelId="{4D639225-29CA-40D2-9F93-FA73CC8266DF}">
      <dsp:nvSpPr>
        <dsp:cNvPr id="0" name=""/>
        <dsp:cNvSpPr/>
      </dsp:nvSpPr>
      <dsp:spPr>
        <a:xfrm>
          <a:off x="11591995" y="9815442"/>
          <a:ext cx="2060186" cy="1030093"/>
        </a:xfrm>
        <a:prstGeom prst="roundRect">
          <a:avLst/>
        </a:prstGeom>
        <a:solidFill>
          <a:srgbClr val="00BCD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6. </a:t>
          </a:r>
          <a:r>
            <a:rPr lang="en-GB" sz="1800" b="1" i="0" kern="1200" dirty="0"/>
            <a:t>The road of trials</a:t>
          </a:r>
          <a:endParaRPr lang="en-GB" sz="1800" b="1" kern="1200" dirty="0"/>
        </a:p>
      </dsp:txBody>
      <dsp:txXfrm>
        <a:off x="11642280" y="9865727"/>
        <a:ext cx="1959616" cy="929523"/>
      </dsp:txXfrm>
    </dsp:sp>
    <dsp:sp modelId="{7A40511C-6666-4B90-AFDE-B982F1C0FA05}">
      <dsp:nvSpPr>
        <dsp:cNvPr id="0" name=""/>
        <dsp:cNvSpPr/>
      </dsp:nvSpPr>
      <dsp:spPr>
        <a:xfrm>
          <a:off x="10194355" y="11481084"/>
          <a:ext cx="2060186" cy="1030093"/>
        </a:xfrm>
        <a:prstGeom prst="roundRect">
          <a:avLst/>
        </a:prstGeom>
        <a:solidFill>
          <a:srgbClr val="03A9F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7. </a:t>
          </a:r>
          <a:r>
            <a:rPr lang="en-GB" sz="1800" b="1" i="0" kern="1200" dirty="0"/>
            <a:t>The meeting with the goddess</a:t>
          </a:r>
          <a:endParaRPr lang="en-GB" sz="1800" b="1" kern="1200" dirty="0"/>
        </a:p>
      </dsp:txBody>
      <dsp:txXfrm>
        <a:off x="10244640" y="11531369"/>
        <a:ext cx="1959616" cy="929523"/>
      </dsp:txXfrm>
    </dsp:sp>
    <dsp:sp modelId="{B96DE1E5-BF3D-4B72-A1F8-673E8FE82B15}">
      <dsp:nvSpPr>
        <dsp:cNvPr id="0" name=""/>
        <dsp:cNvSpPr/>
      </dsp:nvSpPr>
      <dsp:spPr>
        <a:xfrm>
          <a:off x="8311321" y="12568254"/>
          <a:ext cx="2060186" cy="1030093"/>
        </a:xfrm>
        <a:prstGeom prst="roundRect">
          <a:avLst/>
        </a:prstGeom>
        <a:solidFill>
          <a:srgbClr val="2196F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8. </a:t>
          </a:r>
          <a:r>
            <a:rPr lang="en-GB" sz="1800" b="1" i="0" kern="1200" dirty="0"/>
            <a:t>Woman as temptress</a:t>
          </a:r>
          <a:endParaRPr lang="en-GB" sz="1800" b="1" kern="1200" dirty="0"/>
        </a:p>
      </dsp:txBody>
      <dsp:txXfrm>
        <a:off x="8361606" y="12618539"/>
        <a:ext cx="1959616" cy="929523"/>
      </dsp:txXfrm>
    </dsp:sp>
    <dsp:sp modelId="{76811D9C-3226-40B6-9AA3-B1A7397CF959}">
      <dsp:nvSpPr>
        <dsp:cNvPr id="0" name=""/>
        <dsp:cNvSpPr/>
      </dsp:nvSpPr>
      <dsp:spPr>
        <a:xfrm>
          <a:off x="6170013" y="12945825"/>
          <a:ext cx="2060186" cy="1030093"/>
        </a:xfrm>
        <a:prstGeom prst="roundRect">
          <a:avLst/>
        </a:prstGeom>
        <a:solidFill>
          <a:srgbClr val="3F51B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9. </a:t>
          </a:r>
          <a:r>
            <a:rPr lang="en-GB" sz="1800" b="1" i="0" kern="1200" dirty="0"/>
            <a:t>Atonement with the father</a:t>
          </a:r>
          <a:endParaRPr lang="en-GB" sz="1800" b="1" kern="1200" dirty="0"/>
        </a:p>
      </dsp:txBody>
      <dsp:txXfrm>
        <a:off x="6220298" y="12996110"/>
        <a:ext cx="1959616" cy="929523"/>
      </dsp:txXfrm>
    </dsp:sp>
    <dsp:sp modelId="{FDCC69F8-2114-4D5D-97C6-636687925D1F}">
      <dsp:nvSpPr>
        <dsp:cNvPr id="0" name=""/>
        <dsp:cNvSpPr/>
      </dsp:nvSpPr>
      <dsp:spPr>
        <a:xfrm>
          <a:off x="4028705" y="12568254"/>
          <a:ext cx="2060186" cy="1030093"/>
        </a:xfrm>
        <a:prstGeom prst="roundRect">
          <a:avLst/>
        </a:prstGeom>
        <a:solidFill>
          <a:srgbClr val="673AB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10. </a:t>
          </a:r>
          <a:r>
            <a:rPr lang="en-GB" sz="1800" b="1" i="0" kern="1200" dirty="0"/>
            <a:t>Apotheosis</a:t>
          </a:r>
          <a:endParaRPr lang="en-GB" sz="1800" b="1" kern="1200" dirty="0"/>
        </a:p>
      </dsp:txBody>
      <dsp:txXfrm>
        <a:off x="4078990" y="12618539"/>
        <a:ext cx="1959616" cy="929523"/>
      </dsp:txXfrm>
    </dsp:sp>
    <dsp:sp modelId="{BFD4D046-0A32-4D26-A7DD-282426E92AA9}">
      <dsp:nvSpPr>
        <dsp:cNvPr id="0" name=""/>
        <dsp:cNvSpPr/>
      </dsp:nvSpPr>
      <dsp:spPr>
        <a:xfrm>
          <a:off x="2145670" y="11481084"/>
          <a:ext cx="2060186" cy="1030093"/>
        </a:xfrm>
        <a:prstGeom prst="roundRect">
          <a:avLst/>
        </a:prstGeom>
        <a:solidFill>
          <a:srgbClr val="9C27B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11. </a:t>
          </a:r>
          <a:r>
            <a:rPr lang="en-GB" sz="1800" b="1" i="0" kern="1200" dirty="0"/>
            <a:t>The boon</a:t>
          </a:r>
          <a:endParaRPr lang="en-GB" sz="1800" b="1" kern="1200" dirty="0"/>
        </a:p>
      </dsp:txBody>
      <dsp:txXfrm>
        <a:off x="2195955" y="11531369"/>
        <a:ext cx="1959616" cy="929523"/>
      </dsp:txXfrm>
    </dsp:sp>
    <dsp:sp modelId="{4ECF5AB2-B8CF-4803-885F-62826BF74B26}">
      <dsp:nvSpPr>
        <dsp:cNvPr id="0" name=""/>
        <dsp:cNvSpPr/>
      </dsp:nvSpPr>
      <dsp:spPr>
        <a:xfrm>
          <a:off x="748030" y="9815442"/>
          <a:ext cx="2060186" cy="1030093"/>
        </a:xfrm>
        <a:prstGeom prst="roundRect">
          <a:avLst/>
        </a:prstGeom>
        <a:solidFill>
          <a:srgbClr val="00968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12. </a:t>
          </a:r>
          <a:r>
            <a:rPr lang="en-GB" sz="1800" b="1" i="0" kern="1200" dirty="0"/>
            <a:t>Refusal of the return</a:t>
          </a:r>
          <a:endParaRPr lang="en-GB" sz="1800" b="1" kern="1200" dirty="0"/>
        </a:p>
      </dsp:txBody>
      <dsp:txXfrm>
        <a:off x="798315" y="9865727"/>
        <a:ext cx="1959616" cy="929523"/>
      </dsp:txXfrm>
    </dsp:sp>
    <dsp:sp modelId="{F0D9EE6E-97B2-48DE-B4A9-6A76093F1278}">
      <dsp:nvSpPr>
        <dsp:cNvPr id="0" name=""/>
        <dsp:cNvSpPr/>
      </dsp:nvSpPr>
      <dsp:spPr>
        <a:xfrm>
          <a:off x="4362" y="7772229"/>
          <a:ext cx="2060186" cy="1030093"/>
        </a:xfrm>
        <a:prstGeom prst="roundRect">
          <a:avLst/>
        </a:prstGeom>
        <a:solidFill>
          <a:srgbClr val="4CAF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13. </a:t>
          </a:r>
          <a:r>
            <a:rPr lang="en-GB" sz="1800" b="1" i="0" kern="1200" dirty="0"/>
            <a:t>The magic flight</a:t>
          </a:r>
          <a:endParaRPr lang="en-GB" sz="1800" b="1" kern="1200" dirty="0"/>
        </a:p>
      </dsp:txBody>
      <dsp:txXfrm>
        <a:off x="54647" y="7822514"/>
        <a:ext cx="1959616" cy="929523"/>
      </dsp:txXfrm>
    </dsp:sp>
    <dsp:sp modelId="{A31D35D3-E15F-4C1A-97DA-8737EC04BD49}">
      <dsp:nvSpPr>
        <dsp:cNvPr id="0" name=""/>
        <dsp:cNvSpPr/>
      </dsp:nvSpPr>
      <dsp:spPr>
        <a:xfrm>
          <a:off x="4362" y="5597888"/>
          <a:ext cx="2060186" cy="1030093"/>
        </a:xfrm>
        <a:prstGeom prst="roundRect">
          <a:avLst/>
        </a:prstGeom>
        <a:solidFill>
          <a:srgbClr val="8BC3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14. </a:t>
          </a:r>
          <a:r>
            <a:rPr lang="en-GB" sz="1800" b="1" i="0" kern="1200" dirty="0"/>
            <a:t>Rescue from without</a:t>
          </a:r>
          <a:endParaRPr lang="en-GB" sz="1800" b="1" kern="1200" dirty="0"/>
        </a:p>
      </dsp:txBody>
      <dsp:txXfrm>
        <a:off x="54647" y="5648173"/>
        <a:ext cx="1959616" cy="929523"/>
      </dsp:txXfrm>
    </dsp:sp>
    <dsp:sp modelId="{4F80CD65-4948-49E4-A2FB-5265E9873307}">
      <dsp:nvSpPr>
        <dsp:cNvPr id="0" name=""/>
        <dsp:cNvSpPr/>
      </dsp:nvSpPr>
      <dsp:spPr>
        <a:xfrm>
          <a:off x="748030" y="3554676"/>
          <a:ext cx="2060186" cy="1030093"/>
        </a:xfrm>
        <a:prstGeom prst="roundRect">
          <a:avLst/>
        </a:prstGeom>
        <a:solidFill>
          <a:srgbClr val="CDDC3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15. </a:t>
          </a:r>
          <a:r>
            <a:rPr lang="en-GB" sz="1800" b="1" i="0" kern="1200" dirty="0"/>
            <a:t>The crossing of the return threshold</a:t>
          </a:r>
          <a:endParaRPr lang="en-GB" sz="1800" b="1" kern="1200" dirty="0"/>
        </a:p>
      </dsp:txBody>
      <dsp:txXfrm>
        <a:off x="798315" y="3604961"/>
        <a:ext cx="1959616" cy="929523"/>
      </dsp:txXfrm>
    </dsp:sp>
    <dsp:sp modelId="{6181C285-9110-48C9-B94E-3E1011A95114}">
      <dsp:nvSpPr>
        <dsp:cNvPr id="0" name=""/>
        <dsp:cNvSpPr/>
      </dsp:nvSpPr>
      <dsp:spPr>
        <a:xfrm>
          <a:off x="2145670" y="1889034"/>
          <a:ext cx="2060186" cy="1030093"/>
        </a:xfrm>
        <a:prstGeom prst="roundRect">
          <a:avLst/>
        </a:prstGeom>
        <a:solidFill>
          <a:srgbClr val="FDD83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16. </a:t>
          </a:r>
          <a:r>
            <a:rPr lang="en-GB" sz="1800" b="1" i="0" kern="1200" dirty="0"/>
            <a:t>Master of two worlds</a:t>
          </a:r>
          <a:endParaRPr lang="en-GB" sz="1800" b="1" kern="1200" dirty="0"/>
        </a:p>
      </dsp:txBody>
      <dsp:txXfrm>
        <a:off x="2195955" y="1939319"/>
        <a:ext cx="1959616" cy="929523"/>
      </dsp:txXfrm>
    </dsp:sp>
    <dsp:sp modelId="{FDB6E216-AD3F-4B79-BF2D-34962DD068FD}">
      <dsp:nvSpPr>
        <dsp:cNvPr id="0" name=""/>
        <dsp:cNvSpPr/>
      </dsp:nvSpPr>
      <dsp:spPr>
        <a:xfrm>
          <a:off x="4028705" y="801863"/>
          <a:ext cx="2060186" cy="1030093"/>
        </a:xfrm>
        <a:prstGeom prst="roundRect">
          <a:avLst/>
        </a:prstGeom>
        <a:solidFill>
          <a:srgbClr val="FFC10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17. </a:t>
          </a:r>
          <a:r>
            <a:rPr lang="en-GB" sz="1800" b="1" i="0" kern="1200" dirty="0"/>
            <a:t>Freedom to live</a:t>
          </a:r>
          <a:endParaRPr lang="en-GB" sz="1800" b="1" kern="1200" dirty="0"/>
        </a:p>
      </dsp:txBody>
      <dsp:txXfrm>
        <a:off x="4078990" y="852148"/>
        <a:ext cx="1959616" cy="92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3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F1F4-42C6-426E-96C6-78C1200CCD6D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0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3C12C6B-EEC6-4153-BB06-0E2178548AD4}"/>
              </a:ext>
            </a:extLst>
          </p:cNvPr>
          <p:cNvGrpSpPr/>
          <p:nvPr/>
        </p:nvGrpSpPr>
        <p:grpSpPr>
          <a:xfrm>
            <a:off x="46463" y="46463"/>
            <a:ext cx="14307286" cy="14307286"/>
            <a:chOff x="4296000" y="2562807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1BB9B7-C064-49FB-93E0-2423475740DC}"/>
                </a:ext>
              </a:extLst>
            </p:cNvPr>
            <p:cNvSpPr/>
            <p:nvPr/>
          </p:nvSpPr>
          <p:spPr>
            <a:xfrm>
              <a:off x="4296000" y="2562807"/>
              <a:ext cx="3600000" cy="3600000"/>
            </a:xfrm>
            <a:prstGeom prst="ellipse">
              <a:avLst/>
            </a:prstGeom>
            <a:gradFill flip="none" rotWithShape="1">
              <a:gsLst>
                <a:gs pos="50000">
                  <a:srgbClr val="0070C0"/>
                </a:gs>
                <a:gs pos="75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CFB20D-54A7-456C-9D9C-0083556ABCE6}"/>
                </a:ext>
              </a:extLst>
            </p:cNvPr>
            <p:cNvSpPr/>
            <p:nvPr/>
          </p:nvSpPr>
          <p:spPr>
            <a:xfrm>
              <a:off x="4889721" y="3161371"/>
              <a:ext cx="2412557" cy="2412557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70000">
                  <a:srgbClr val="C00045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1426-7BFE-4B89-86D0-9E4846A47913}"/>
                </a:ext>
              </a:extLst>
            </p:cNvPr>
            <p:cNvCxnSpPr>
              <a:cxnSpLocks/>
              <a:stCxn id="8" idx="0"/>
              <a:endCxn id="11" idx="0"/>
            </p:cNvCxnSpPr>
            <p:nvPr/>
          </p:nvCxnSpPr>
          <p:spPr>
            <a:xfrm flipV="1">
              <a:off x="6096000" y="2562807"/>
              <a:ext cx="0" cy="598564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A6B5D1-4E32-4812-8175-C68573544BD3}"/>
                </a:ext>
              </a:extLst>
            </p:cNvPr>
            <p:cNvCxnSpPr>
              <a:cxnSpLocks/>
              <a:stCxn id="8" idx="6"/>
              <a:endCxn id="11" idx="6"/>
            </p:cNvCxnSpPr>
            <p:nvPr/>
          </p:nvCxnSpPr>
          <p:spPr>
            <a:xfrm flipV="1">
              <a:off x="7302278" y="4362807"/>
              <a:ext cx="593722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D9668F-C77B-4793-BAE6-62FF3D6CC31E}"/>
                </a:ext>
              </a:extLst>
            </p:cNvPr>
            <p:cNvCxnSpPr>
              <a:cxnSpLocks/>
              <a:stCxn id="8" idx="2"/>
              <a:endCxn id="11" idx="2"/>
            </p:cNvCxnSpPr>
            <p:nvPr/>
          </p:nvCxnSpPr>
          <p:spPr>
            <a:xfrm flipH="1" flipV="1">
              <a:off x="4296000" y="4362807"/>
              <a:ext cx="593721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8CDF0F4-3AC8-4F30-8413-FBC997416BCB}"/>
                </a:ext>
              </a:extLst>
            </p:cNvPr>
            <p:cNvCxnSpPr>
              <a:cxnSpLocks/>
              <a:stCxn id="8" idx="4"/>
              <a:endCxn id="11" idx="4"/>
            </p:cNvCxnSpPr>
            <p:nvPr/>
          </p:nvCxnSpPr>
          <p:spPr>
            <a:xfrm>
              <a:off x="6096000" y="5573928"/>
              <a:ext cx="0" cy="588879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3302DF-134F-4D47-A45E-E1974A518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161371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3283D7-FA25-40A3-9213-3EA27C389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847" y="497536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9A947C-B894-4095-B4E7-5EA961090B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189003" y="4063525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8029B79-9761-4594-BAA3-70DF3BDCD4F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000575" y="406618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EB990A-D311-44D1-BCDE-7920427D8D50}"/>
                </a:ext>
              </a:extLst>
            </p:cNvPr>
            <p:cNvSpPr/>
            <p:nvPr/>
          </p:nvSpPr>
          <p:spPr>
            <a:xfrm>
              <a:off x="5736723" y="3381959"/>
              <a:ext cx="1642187" cy="311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C39954-C7C0-42DB-804B-84AF4439E5BD}"/>
                </a:ext>
              </a:extLst>
            </p:cNvPr>
            <p:cNvSpPr/>
            <p:nvPr/>
          </p:nvSpPr>
          <p:spPr>
            <a:xfrm>
              <a:off x="4901273" y="2784207"/>
              <a:ext cx="1642187" cy="402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E0C3BCD-6453-4A8B-AFE5-FC8BA40C8198}"/>
              </a:ext>
            </a:extLst>
          </p:cNvPr>
          <p:cNvGrpSpPr/>
          <p:nvPr/>
        </p:nvGrpSpPr>
        <p:grpSpPr>
          <a:xfrm>
            <a:off x="33257" y="41582"/>
            <a:ext cx="14333698" cy="11502718"/>
            <a:chOff x="1018931" y="244877"/>
            <a:chExt cx="12373851" cy="992995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38EEC35-C3B4-424D-B5F1-AB0B29A8172F}"/>
                </a:ext>
              </a:extLst>
            </p:cNvPr>
            <p:cNvCxnSpPr>
              <a:cxnSpLocks/>
              <a:endCxn id="30" idx="7"/>
            </p:cNvCxnSpPr>
            <p:nvPr/>
          </p:nvCxnSpPr>
          <p:spPr>
            <a:xfrm flipH="1">
              <a:off x="2217320" y="6570250"/>
              <a:ext cx="628945" cy="1026705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8180132-70EE-43FF-B2C2-EC6EA3A43912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1553949" y="6602974"/>
              <a:ext cx="640444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AAE65D3-E5E2-4CD2-8135-CF9D60EC4576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9325698" y="6602974"/>
              <a:ext cx="628945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93E09A5-724F-4BDC-AD14-A1B77ADD807E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457070" y="6570250"/>
              <a:ext cx="636528" cy="102803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78BE9B2-47C5-4595-8B8B-E044CD8E0FB6}"/>
                </a:ext>
              </a:extLst>
            </p:cNvPr>
            <p:cNvGrpSpPr/>
            <p:nvPr/>
          </p:nvGrpSpPr>
          <p:grpSpPr>
            <a:xfrm>
              <a:off x="3374419" y="4946706"/>
              <a:ext cx="1157973" cy="1009397"/>
              <a:chOff x="6624035" y="7443216"/>
              <a:chExt cx="1157973" cy="100939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5AF5FF6-0755-4198-A54D-27F86479D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EE9A891-DAC6-40A5-A1AD-445A48BEF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2B295C0-AB49-47CF-83DB-EDCD3D7E1498}"/>
                </a:ext>
              </a:extLst>
            </p:cNvPr>
            <p:cNvGrpSpPr/>
            <p:nvPr/>
          </p:nvGrpSpPr>
          <p:grpSpPr>
            <a:xfrm>
              <a:off x="9859003" y="4953821"/>
              <a:ext cx="1157973" cy="1009397"/>
              <a:chOff x="6624035" y="7443216"/>
              <a:chExt cx="1157973" cy="100939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3C84A4-B87A-4709-9B39-D7F53CB732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C029F-F57A-400E-A9A3-3652EC1DA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FB30D9-2C91-410D-8C2E-7C9F90CB79E7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199313" y="3817006"/>
              <a:ext cx="727548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62E5F6-14F4-47D4-B137-863A9749425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H="1" flipV="1">
              <a:off x="6471765" y="3817006"/>
              <a:ext cx="739801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946AC45-732F-41F3-B868-AFF758F3BB64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5784098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E58E34-5C1F-41AD-A644-E1D64B98C10A}"/>
                </a:ext>
              </a:extLst>
            </p:cNvPr>
            <p:cNvCxnSpPr>
              <a:cxnSpLocks/>
              <a:endCxn id="23" idx="5"/>
            </p:cNvCxnSpPr>
            <p:nvPr/>
          </p:nvCxnSpPr>
          <p:spPr>
            <a:xfrm flipH="1" flipV="1">
              <a:off x="7791666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BECAF7-2DC9-4966-AC68-8CDD44B467A7}"/>
                </a:ext>
              </a:extLst>
            </p:cNvPr>
            <p:cNvGrpSpPr/>
            <p:nvPr/>
          </p:nvGrpSpPr>
          <p:grpSpPr>
            <a:xfrm>
              <a:off x="4781729" y="2126970"/>
              <a:ext cx="4835168" cy="1980000"/>
              <a:chOff x="3315476" y="1169473"/>
              <a:chExt cx="4835168" cy="1980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B7100D-76B4-4528-A3F4-192C77B33D89}"/>
                  </a:ext>
                </a:extLst>
              </p:cNvPr>
              <p:cNvSpPr/>
              <p:nvPr/>
            </p:nvSpPr>
            <p:spPr>
              <a:xfrm>
                <a:off x="3315476" y="1169473"/>
                <a:ext cx="1980000" cy="198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Father</a:t>
                </a:r>
                <a:endParaRPr lang="en-GB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AECCC9A-2AD6-4288-AD98-D348A0745A2D}"/>
                  </a:ext>
                </a:extLst>
              </p:cNvPr>
              <p:cNvSpPr/>
              <p:nvPr/>
            </p:nvSpPr>
            <p:spPr>
              <a:xfrm>
                <a:off x="6170644" y="1169473"/>
                <a:ext cx="1980000" cy="1980000"/>
              </a:xfrm>
              <a:prstGeom prst="ellipse">
                <a:avLst/>
              </a:prstGeom>
              <a:solidFill>
                <a:srgbClr val="C00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Mother</a:t>
                </a:r>
                <a:endParaRPr lang="en-GB" sz="3600" dirty="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0E8C9F-EA25-4781-925E-A3E52519F403}"/>
                </a:ext>
              </a:extLst>
            </p:cNvPr>
            <p:cNvSpPr/>
            <p:nvPr/>
          </p:nvSpPr>
          <p:spPr>
            <a:xfrm>
              <a:off x="3139542" y="4106970"/>
              <a:ext cx="1642187" cy="1642187"/>
            </a:xfrm>
            <a:prstGeom prst="ellipse">
              <a:avLst/>
            </a:prstGeom>
            <a:solidFill>
              <a:srgbClr val="1A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Guardian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E0725A-C41B-4673-BF47-026A8A71D09A}"/>
                </a:ext>
              </a:extLst>
            </p:cNvPr>
            <p:cNvGrpSpPr/>
            <p:nvPr/>
          </p:nvGrpSpPr>
          <p:grpSpPr>
            <a:xfrm>
              <a:off x="2021255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E1524E-0D93-466D-99D5-3AF70A8CD596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218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Warrior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E6C8C88-8680-4533-B208-D11B65AA0059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673A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83CAE9-843C-4322-BB4F-887374E5FCBC}"/>
                </a:ext>
              </a:extLst>
            </p:cNvPr>
            <p:cNvSpPr/>
            <p:nvPr/>
          </p:nvSpPr>
          <p:spPr>
            <a:xfrm>
              <a:off x="9616897" y="4106970"/>
              <a:ext cx="1642187" cy="1642187"/>
            </a:xfrm>
            <a:prstGeom prst="ellipse">
              <a:avLst/>
            </a:prstGeom>
            <a:solidFill>
              <a:srgbClr val="B7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Initiator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085B31-D1E4-4F04-AB1F-20181823965D}"/>
                </a:ext>
              </a:extLst>
            </p:cNvPr>
            <p:cNvGrpSpPr/>
            <p:nvPr/>
          </p:nvGrpSpPr>
          <p:grpSpPr>
            <a:xfrm>
              <a:off x="8497021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2DBEE1B-1349-4AED-91A0-AA48FDD53858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18C648-2B4B-44ED-AEF7-CE5D979CCDE0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E91E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Lover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BAA5D5-9A12-4737-86CF-27EEC7D60DF3}"/>
                </a:ext>
              </a:extLst>
            </p:cNvPr>
            <p:cNvSpPr/>
            <p:nvPr/>
          </p:nvSpPr>
          <p:spPr>
            <a:xfrm>
              <a:off x="6391060" y="6551200"/>
              <a:ext cx="1641600" cy="164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76B650-5127-4E5C-A23F-091329BEC512}"/>
                </a:ext>
              </a:extLst>
            </p:cNvPr>
            <p:cNvSpPr/>
            <p:nvPr/>
          </p:nvSpPr>
          <p:spPr>
            <a:xfrm>
              <a:off x="861219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Virgin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180A8F-985A-4BA3-9EE1-27EE9CFF71D9}"/>
                </a:ext>
              </a:extLst>
            </p:cNvPr>
            <p:cNvSpPr/>
            <p:nvPr/>
          </p:nvSpPr>
          <p:spPr>
            <a:xfrm>
              <a:off x="438009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Hero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C18CBC7-DC95-4889-B05B-18C5E62A11C8}"/>
                </a:ext>
              </a:extLst>
            </p:cNvPr>
            <p:cNvSpPr/>
            <p:nvPr/>
          </p:nvSpPr>
          <p:spPr>
            <a:xfrm>
              <a:off x="3258681" y="7392677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Wanderer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A31FCC-B572-4FC8-B594-294D57E56FE1}"/>
                </a:ext>
              </a:extLst>
            </p:cNvPr>
            <p:cNvSpPr/>
            <p:nvPr/>
          </p:nvSpPr>
          <p:spPr>
            <a:xfrm>
              <a:off x="1018931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Hermit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2AB25E7-3AC1-4BAA-8A70-1DD7B391B64C}"/>
                </a:ext>
              </a:extLst>
            </p:cNvPr>
            <p:cNvSpPr/>
            <p:nvPr/>
          </p:nvSpPr>
          <p:spPr>
            <a:xfrm>
              <a:off x="1198878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Witch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D5CAF4-B386-418D-82DE-6899CFB1542A}"/>
                </a:ext>
              </a:extLst>
            </p:cNvPr>
            <p:cNvSpPr/>
            <p:nvPr/>
          </p:nvSpPr>
          <p:spPr>
            <a:xfrm>
              <a:off x="974903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Whore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0A20FA-16BD-4A29-A34C-87D1B713DF4D}"/>
                </a:ext>
              </a:extLst>
            </p:cNvPr>
            <p:cNvSpPr/>
            <p:nvPr/>
          </p:nvSpPr>
          <p:spPr>
            <a:xfrm>
              <a:off x="6390473" y="244877"/>
              <a:ext cx="1641600" cy="1641600"/>
            </a:xfrm>
            <a:prstGeom prst="ellipse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Ruler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3DB1C4D-0F47-4651-B7B0-D143B5D0A6DF}"/>
                </a:ext>
              </a:extLst>
            </p:cNvPr>
            <p:cNvCxnSpPr>
              <a:cxnSpLocks/>
              <a:stCxn id="4" idx="3"/>
              <a:endCxn id="14" idx="7"/>
            </p:cNvCxnSpPr>
            <p:nvPr/>
          </p:nvCxnSpPr>
          <p:spPr>
            <a:xfrm flipH="1">
              <a:off x="4541236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3E29D0-575F-4F2D-808B-5C86E8BE219D}"/>
                </a:ext>
              </a:extLst>
            </p:cNvPr>
            <p:cNvCxnSpPr>
              <a:cxnSpLocks/>
              <a:stCxn id="5" idx="5"/>
              <a:endCxn id="18" idx="1"/>
            </p:cNvCxnSpPr>
            <p:nvPr/>
          </p:nvCxnSpPr>
          <p:spPr>
            <a:xfrm>
              <a:off x="9326933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B3F448-0CC8-45A8-B074-798BA6C50ECC}"/>
                </a:ext>
              </a:extLst>
            </p:cNvPr>
            <p:cNvSpPr/>
            <p:nvPr/>
          </p:nvSpPr>
          <p:spPr>
            <a:xfrm>
              <a:off x="6390473" y="4106970"/>
              <a:ext cx="1642187" cy="164218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F6FE82F-87BB-48D6-83ED-5461AE16FB9C}"/>
                </a:ext>
              </a:extLst>
            </p:cNvPr>
            <p:cNvSpPr/>
            <p:nvPr/>
          </p:nvSpPr>
          <p:spPr>
            <a:xfrm>
              <a:off x="214034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Priest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2436A4A-B34F-4714-87DE-3678DAF98A2F}"/>
                </a:ext>
              </a:extLst>
            </p:cNvPr>
            <p:cNvSpPr/>
            <p:nvPr/>
          </p:nvSpPr>
          <p:spPr>
            <a:xfrm>
              <a:off x="1085194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Matron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CB33BAE-A432-48AE-848F-FB343038766D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 flipH="1">
              <a:off x="284234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54C28B4-DB6F-4A6D-BD83-0C183DAF3B7A}"/>
                </a:ext>
              </a:extLst>
            </p:cNvPr>
            <p:cNvCxnSpPr>
              <a:cxnSpLocks/>
              <a:stCxn id="16" idx="4"/>
              <a:endCxn id="28" idx="0"/>
            </p:cNvCxnSpPr>
            <p:nvPr/>
          </p:nvCxnSpPr>
          <p:spPr>
            <a:xfrm flipH="1">
              <a:off x="508209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950088-7B87-4E51-A49B-9BF927576A89}"/>
                </a:ext>
              </a:extLst>
            </p:cNvPr>
            <p:cNvCxnSpPr>
              <a:cxnSpLocks/>
              <a:stCxn id="21" idx="4"/>
              <a:endCxn id="27" idx="0"/>
            </p:cNvCxnSpPr>
            <p:nvPr/>
          </p:nvCxnSpPr>
          <p:spPr>
            <a:xfrm flipH="1">
              <a:off x="931419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871CB5-14E3-47FA-B27F-7A106CB67990}"/>
                </a:ext>
              </a:extLst>
            </p:cNvPr>
            <p:cNvCxnSpPr>
              <a:cxnSpLocks/>
              <a:stCxn id="20" idx="4"/>
              <a:endCxn id="88" idx="0"/>
            </p:cNvCxnSpPr>
            <p:nvPr/>
          </p:nvCxnSpPr>
          <p:spPr>
            <a:xfrm flipH="1">
              <a:off x="1155394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20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9E7FC2-29FD-4786-A102-5B5E5D84591B}"/>
              </a:ext>
            </a:extLst>
          </p:cNvPr>
          <p:cNvSpPr/>
          <p:nvPr/>
        </p:nvSpPr>
        <p:spPr>
          <a:xfrm>
            <a:off x="3027056" y="3666260"/>
            <a:ext cx="2293605" cy="229360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Horned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788CE8-73FA-42B9-86F8-133A7BC60620}"/>
              </a:ext>
            </a:extLst>
          </p:cNvPr>
          <p:cNvSpPr/>
          <p:nvPr/>
        </p:nvSpPr>
        <p:spPr>
          <a:xfrm>
            <a:off x="8824882" y="3666260"/>
            <a:ext cx="2293605" cy="2293605"/>
          </a:xfrm>
          <a:prstGeom prst="ellipse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9C00EC6D-E558-438E-A533-02DE679B6F38}"/>
              </a:ext>
            </a:extLst>
          </p:cNvPr>
          <p:cNvSpPr/>
          <p:nvPr/>
        </p:nvSpPr>
        <p:spPr>
          <a:xfrm>
            <a:off x="7645927" y="2518744"/>
            <a:ext cx="4651513" cy="4588635"/>
          </a:xfrm>
          <a:prstGeom prst="donut">
            <a:avLst>
              <a:gd name="adj" fmla="val 1892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Serpent</a:t>
            </a: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EF86E2-A560-4E4A-AF47-1C586E98E5A4}"/>
              </a:ext>
            </a:extLst>
          </p:cNvPr>
          <p:cNvSpPr/>
          <p:nvPr/>
        </p:nvSpPr>
        <p:spPr>
          <a:xfrm>
            <a:off x="6052510" y="7489512"/>
            <a:ext cx="2293605" cy="2293605"/>
          </a:xfrm>
          <a:prstGeom prst="ellipse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5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ED9E1-30A0-4608-BFE9-FAE5195C723F}"/>
              </a:ext>
            </a:extLst>
          </p:cNvPr>
          <p:cNvGrpSpPr/>
          <p:nvPr/>
        </p:nvGrpSpPr>
        <p:grpSpPr>
          <a:xfrm>
            <a:off x="-797048" y="-797049"/>
            <a:ext cx="15994309" cy="15994309"/>
            <a:chOff x="-797048" y="-797049"/>
            <a:chExt cx="15994309" cy="15994309"/>
          </a:xfrm>
        </p:grpSpPr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F5F94B8D-9AAE-47DE-8647-5D398C55575E}"/>
                </a:ext>
              </a:extLst>
            </p:cNvPr>
            <p:cNvSpPr/>
            <p:nvPr/>
          </p:nvSpPr>
          <p:spPr>
            <a:xfrm rot="2700000">
              <a:off x="-797048" y="6261643"/>
              <a:ext cx="15994309" cy="1876926"/>
            </a:xfrm>
            <a:prstGeom prst="leftRightArrow">
              <a:avLst/>
            </a:prstGeom>
            <a:gradFill>
              <a:gsLst>
                <a:gs pos="0">
                  <a:srgbClr val="FFA000"/>
                </a:gs>
                <a:gs pos="100000">
                  <a:srgbClr val="1976D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B2EFD0DD-9D5C-4A13-BBFA-7668D49A8CF3}"/>
                </a:ext>
              </a:extLst>
            </p:cNvPr>
            <p:cNvSpPr/>
            <p:nvPr/>
          </p:nvSpPr>
          <p:spPr>
            <a:xfrm rot="18900000">
              <a:off x="-797048" y="6261643"/>
              <a:ext cx="15994309" cy="1876926"/>
            </a:xfrm>
            <a:prstGeom prst="leftRightArrow">
              <a:avLst/>
            </a:prstGeom>
            <a:gradFill flip="none" rotWithShape="1">
              <a:gsLst>
                <a:gs pos="0">
                  <a:srgbClr val="C2185B"/>
                </a:gs>
                <a:gs pos="100000">
                  <a:srgbClr val="388E3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CB5553-DC6F-44D8-988D-C3A362F8F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748593"/>
              </p:ext>
            </p:extLst>
          </p:nvPr>
        </p:nvGraphicFramePr>
        <p:xfrm>
          <a:off x="900106" y="900106"/>
          <a:ext cx="12600000" cy="12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519822-4A7B-4E00-8908-C91E24656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792518"/>
              </p:ext>
            </p:extLst>
          </p:nvPr>
        </p:nvGraphicFramePr>
        <p:xfrm>
          <a:off x="3757592" y="3758385"/>
          <a:ext cx="6883441" cy="688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B4007-EB18-4993-AC6C-6F4CEBF13960}"/>
              </a:ext>
            </a:extLst>
          </p:cNvPr>
          <p:cNvGrpSpPr/>
          <p:nvPr/>
        </p:nvGrpSpPr>
        <p:grpSpPr>
          <a:xfrm>
            <a:off x="0" y="548640"/>
            <a:ext cx="14400214" cy="1018903"/>
            <a:chOff x="0" y="548640"/>
            <a:chExt cx="14400214" cy="10189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64228E-7B52-4D8C-9789-6922A97D2963}"/>
                </a:ext>
              </a:extLst>
            </p:cNvPr>
            <p:cNvSpPr/>
            <p:nvPr/>
          </p:nvSpPr>
          <p:spPr>
            <a:xfrm>
              <a:off x="0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err="1">
                  <a:latin typeface="Roboto" pitchFamily="2" charset="0"/>
                  <a:ea typeface="Roboto" pitchFamily="2" charset="0"/>
                </a:rPr>
                <a:t>Order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C4DA5C-D224-41AA-BE8B-28CB3DD30233}"/>
                </a:ext>
              </a:extLst>
            </p:cNvPr>
            <p:cNvSpPr/>
            <p:nvPr/>
          </p:nvSpPr>
          <p:spPr>
            <a:xfrm>
              <a:off x="10024156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Freedom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B7055-E6CE-46D8-818F-7D3DF4551C09}"/>
              </a:ext>
            </a:extLst>
          </p:cNvPr>
          <p:cNvGrpSpPr/>
          <p:nvPr/>
        </p:nvGrpSpPr>
        <p:grpSpPr>
          <a:xfrm>
            <a:off x="-795" y="12832669"/>
            <a:ext cx="14400214" cy="1018903"/>
            <a:chOff x="0" y="548640"/>
            <a:chExt cx="14400214" cy="101890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EC236E-C665-466C-80CA-AA3588BC1CAC}"/>
                </a:ext>
              </a:extLst>
            </p:cNvPr>
            <p:cNvSpPr/>
            <p:nvPr/>
          </p:nvSpPr>
          <p:spPr>
            <a:xfrm>
              <a:off x="0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Social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5D6E20-1224-4A35-9EC3-C02EBAB7492A}"/>
                </a:ext>
              </a:extLst>
            </p:cNvPr>
            <p:cNvSpPr/>
            <p:nvPr/>
          </p:nvSpPr>
          <p:spPr>
            <a:xfrm>
              <a:off x="10024156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Ego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1AD36F-B261-4CD7-99D6-4B2615E301EE}"/>
              </a:ext>
            </a:extLst>
          </p:cNvPr>
          <p:cNvGrpSpPr/>
          <p:nvPr/>
        </p:nvGrpSpPr>
        <p:grpSpPr>
          <a:xfrm>
            <a:off x="3857710" y="5919743"/>
            <a:ext cx="6778984" cy="2556475"/>
            <a:chOff x="3857710" y="5919743"/>
            <a:chExt cx="6778984" cy="25564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312553-8149-4BB6-862A-451B0397B98A}"/>
                </a:ext>
              </a:extLst>
            </p:cNvPr>
            <p:cNvSpPr/>
            <p:nvPr/>
          </p:nvSpPr>
          <p:spPr>
            <a:xfrm>
              <a:off x="7360407" y="7457315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Leave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</a:p>
            <a:p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 mark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BB4ED0-67A4-4CF9-AC0C-0B2466F8BF4F}"/>
                </a:ext>
              </a:extLst>
            </p:cNvPr>
            <p:cNvSpPr/>
            <p:nvPr/>
          </p:nvSpPr>
          <p:spPr>
            <a:xfrm>
              <a:off x="3857710" y="7457315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</a:p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with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others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B845B1-03AE-44B6-B260-068E848B61C6}"/>
                </a:ext>
              </a:extLst>
            </p:cNvPr>
            <p:cNvSpPr/>
            <p:nvPr/>
          </p:nvSpPr>
          <p:spPr>
            <a:xfrm>
              <a:off x="3857711" y="5919743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Provide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structure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1082B3-8BC1-4EEC-9D00-A117607E9910}"/>
                </a:ext>
              </a:extLst>
            </p:cNvPr>
            <p:cNvSpPr/>
            <p:nvPr/>
          </p:nvSpPr>
          <p:spPr>
            <a:xfrm>
              <a:off x="7296127" y="5919743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Yearn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for </a:t>
              </a:r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paradise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3701F-259A-4AB7-ABBA-973F2FF83D93}"/>
              </a:ext>
            </a:extLst>
          </p:cNvPr>
          <p:cNvSpPr/>
          <p:nvPr/>
        </p:nvSpPr>
        <p:spPr>
          <a:xfrm>
            <a:off x="9002889" y="32446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Sage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understanding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FABC20-3BAD-4CEB-B55E-23EADA33405E}"/>
              </a:ext>
            </a:extLst>
          </p:cNvPr>
          <p:cNvSpPr/>
          <p:nvPr/>
        </p:nvSpPr>
        <p:spPr>
          <a:xfrm>
            <a:off x="10115884" y="54372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Explorer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freedom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FFF356-334D-4F90-B47C-6043ABF8383D}"/>
              </a:ext>
            </a:extLst>
          </p:cNvPr>
          <p:cNvSpPr/>
          <p:nvPr/>
        </p:nvSpPr>
        <p:spPr>
          <a:xfrm>
            <a:off x="10114243" y="7771332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Rebel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liberation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3FE68-5973-4819-A3E0-F72445807F8C}"/>
              </a:ext>
            </a:extLst>
          </p:cNvPr>
          <p:cNvSpPr/>
          <p:nvPr/>
        </p:nvSpPr>
        <p:spPr>
          <a:xfrm>
            <a:off x="9002888" y="979406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Magician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power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3F6C95-DE9A-4A9E-9997-9E7747C902C1}"/>
              </a:ext>
            </a:extLst>
          </p:cNvPr>
          <p:cNvSpPr/>
          <p:nvPr/>
        </p:nvSpPr>
        <p:spPr>
          <a:xfrm>
            <a:off x="6903271" y="11191108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Hero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mastery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5FE87F-D178-4F15-99D0-021070DF8261}"/>
              </a:ext>
            </a:extLst>
          </p:cNvPr>
          <p:cNvSpPr/>
          <p:nvPr/>
        </p:nvSpPr>
        <p:spPr>
          <a:xfrm>
            <a:off x="4221031" y="11191107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Orphan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belonging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97E53D-7B99-4281-8815-7837FD9D3939}"/>
              </a:ext>
            </a:extLst>
          </p:cNvPr>
          <p:cNvSpPr/>
          <p:nvPr/>
        </p:nvSpPr>
        <p:spPr>
          <a:xfrm>
            <a:off x="6903271" y="1728116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Innocent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safety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313BDF-1D0D-4B06-B3D9-2F1279EC57C7}"/>
              </a:ext>
            </a:extLst>
          </p:cNvPr>
          <p:cNvSpPr/>
          <p:nvPr/>
        </p:nvSpPr>
        <p:spPr>
          <a:xfrm>
            <a:off x="4221031" y="172811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Caregiver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service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6CEE26-BC68-4E73-AE54-5350A9F4D484}"/>
              </a:ext>
            </a:extLst>
          </p:cNvPr>
          <p:cNvSpPr/>
          <p:nvPr/>
        </p:nvSpPr>
        <p:spPr>
          <a:xfrm flipH="1">
            <a:off x="2059979" y="32446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Ruler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control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A6D95B-7110-44FC-ADEA-9FCC993DADBB}"/>
              </a:ext>
            </a:extLst>
          </p:cNvPr>
          <p:cNvSpPr/>
          <p:nvPr/>
        </p:nvSpPr>
        <p:spPr>
          <a:xfrm flipH="1">
            <a:off x="986173" y="54372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Creator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innovation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B8DDD7-124A-4E2C-B00B-31F23B07CBBE}"/>
              </a:ext>
            </a:extLst>
          </p:cNvPr>
          <p:cNvSpPr/>
          <p:nvPr/>
        </p:nvSpPr>
        <p:spPr>
          <a:xfrm flipH="1">
            <a:off x="987814" y="7771332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Lover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intimacy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847A2-39D1-4904-A7F1-48D634DE3F5C}"/>
              </a:ext>
            </a:extLst>
          </p:cNvPr>
          <p:cNvSpPr/>
          <p:nvPr/>
        </p:nvSpPr>
        <p:spPr>
          <a:xfrm flipH="1">
            <a:off x="2059980" y="979406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Jester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enjoyment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0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1AB9B25-087E-4AE4-B416-16A764A75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141793"/>
              </p:ext>
            </p:extLst>
          </p:nvPr>
        </p:nvGraphicFramePr>
        <p:xfrm>
          <a:off x="0" y="1"/>
          <a:ext cx="14400213" cy="1440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30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165</Words>
  <Application>Microsoft Office PowerPoint</Application>
  <PresentationFormat>Custom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Dominique Makowski</cp:lastModifiedBy>
  <cp:revision>43</cp:revision>
  <dcterms:created xsi:type="dcterms:W3CDTF">2019-11-01T06:45:29Z</dcterms:created>
  <dcterms:modified xsi:type="dcterms:W3CDTF">2020-07-01T06:08:29Z</dcterms:modified>
</cp:coreProperties>
</file>