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71C"/>
    <a:srgbClr val="1A237E"/>
    <a:srgbClr val="218CFD"/>
    <a:srgbClr val="E91E63"/>
    <a:srgbClr val="9C27B0"/>
    <a:srgbClr val="673AB7"/>
    <a:srgbClr val="FF9B00"/>
    <a:srgbClr val="FF5722"/>
    <a:srgbClr val="740029"/>
    <a:srgbClr val="C0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4" autoAdjust="0"/>
  </p:normalViewPr>
  <p:slideViewPr>
    <p:cSldViewPr snapToGrid="0">
      <p:cViewPr>
        <p:scale>
          <a:sx n="50" d="100"/>
          <a:sy n="50" d="100"/>
        </p:scale>
        <p:origin x="3516" y="1170"/>
      </p:cViewPr>
      <p:guideLst>
        <p:guide orient="horz" pos="4535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12C6B-EEC6-4153-BB06-0E2178548AD4}"/>
              </a:ext>
            </a:extLst>
          </p:cNvPr>
          <p:cNvGrpSpPr/>
          <p:nvPr/>
        </p:nvGrpSpPr>
        <p:grpSpPr>
          <a:xfrm>
            <a:off x="46463" y="46463"/>
            <a:ext cx="14307286" cy="14307286"/>
            <a:chOff x="4296000" y="256280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BB9B7-C064-49FB-93E0-2423475740DC}"/>
                </a:ext>
              </a:extLst>
            </p:cNvPr>
            <p:cNvSpPr/>
            <p:nvPr/>
          </p:nvSpPr>
          <p:spPr>
            <a:xfrm>
              <a:off x="4296000" y="2562807"/>
              <a:ext cx="3600000" cy="3600000"/>
            </a:xfrm>
            <a:prstGeom prst="ellipse">
              <a:avLst/>
            </a:prstGeom>
            <a:gradFill flip="none" rotWithShape="1">
              <a:gsLst>
                <a:gs pos="50000">
                  <a:srgbClr val="0070C0"/>
                </a:gs>
                <a:gs pos="7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CFB20D-54A7-456C-9D9C-0083556ABCE6}"/>
                </a:ext>
              </a:extLst>
            </p:cNvPr>
            <p:cNvSpPr/>
            <p:nvPr/>
          </p:nvSpPr>
          <p:spPr>
            <a:xfrm>
              <a:off x="4889721" y="3161371"/>
              <a:ext cx="2412557" cy="2412557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70000">
                  <a:srgbClr val="C00045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1426-7BFE-4B89-86D0-9E4846A47913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flipV="1">
              <a:off x="6096000" y="2562807"/>
              <a:ext cx="0" cy="598564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6B5D1-4E32-4812-8175-C68573544BD3}"/>
                </a:ext>
              </a:extLst>
            </p:cNvPr>
            <p:cNvCxnSpPr>
              <a:cxnSpLocks/>
              <a:stCxn id="8" idx="6"/>
              <a:endCxn id="11" idx="6"/>
            </p:cNvCxnSpPr>
            <p:nvPr/>
          </p:nvCxnSpPr>
          <p:spPr>
            <a:xfrm flipV="1">
              <a:off x="7302278" y="4362807"/>
              <a:ext cx="593722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D9668F-C77B-4793-BAE6-62FF3D6CC31E}"/>
                </a:ext>
              </a:extLst>
            </p:cNvPr>
            <p:cNvCxnSpPr>
              <a:cxnSpLocks/>
              <a:stCxn id="8" idx="2"/>
              <a:endCxn id="11" idx="2"/>
            </p:cNvCxnSpPr>
            <p:nvPr/>
          </p:nvCxnSpPr>
          <p:spPr>
            <a:xfrm flipH="1" flipV="1">
              <a:off x="4296000" y="4362807"/>
              <a:ext cx="593721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CDF0F4-3AC8-4F30-8413-FBC997416BCB}"/>
                </a:ext>
              </a:extLst>
            </p:cNvPr>
            <p:cNvCxnSpPr>
              <a:cxnSpLocks/>
              <a:stCxn id="8" idx="4"/>
              <a:endCxn id="11" idx="4"/>
            </p:cNvCxnSpPr>
            <p:nvPr/>
          </p:nvCxnSpPr>
          <p:spPr>
            <a:xfrm>
              <a:off x="6096000" y="5573928"/>
              <a:ext cx="0" cy="588879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3302DF-134F-4D47-A45E-E1974A518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161371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3283D7-FA25-40A3-9213-3EA27C389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7" y="497536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9A947C-B894-4095-B4E7-5EA961090B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003" y="4063525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029B79-9761-4594-BAA3-70DF3BDCD4F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000575" y="406618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B990A-D311-44D1-BCDE-7920427D8D50}"/>
                </a:ext>
              </a:extLst>
            </p:cNvPr>
            <p:cNvSpPr/>
            <p:nvPr/>
          </p:nvSpPr>
          <p:spPr>
            <a:xfrm>
              <a:off x="5736723" y="3381959"/>
              <a:ext cx="1642187" cy="311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C39954-C7C0-42DB-804B-84AF4439E5BD}"/>
                </a:ext>
              </a:extLst>
            </p:cNvPr>
            <p:cNvSpPr/>
            <p:nvPr/>
          </p:nvSpPr>
          <p:spPr>
            <a:xfrm>
              <a:off x="4901273" y="2784207"/>
              <a:ext cx="1642187" cy="402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0C3BCD-6453-4A8B-AFE5-FC8BA40C8198}"/>
              </a:ext>
            </a:extLst>
          </p:cNvPr>
          <p:cNvGrpSpPr/>
          <p:nvPr/>
        </p:nvGrpSpPr>
        <p:grpSpPr>
          <a:xfrm>
            <a:off x="33257" y="41582"/>
            <a:ext cx="14333698" cy="11502718"/>
            <a:chOff x="1018931" y="244877"/>
            <a:chExt cx="12373851" cy="99299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8EEC35-C3B4-424D-B5F1-AB0B29A8172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2217320" y="6570250"/>
              <a:ext cx="628945" cy="1026705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180132-70EE-43FF-B2C2-EC6EA3A4391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1553949" y="6602974"/>
              <a:ext cx="640444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AE65D3-E5E2-4CD2-8135-CF9D60EC457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325698" y="6602974"/>
              <a:ext cx="628945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3E09A5-724F-4BDC-AD14-A1B77ADD807E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457070" y="6570250"/>
              <a:ext cx="636528" cy="102803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8BE9B2-47C5-4595-8B8B-E044CD8E0FB6}"/>
                </a:ext>
              </a:extLst>
            </p:cNvPr>
            <p:cNvGrpSpPr/>
            <p:nvPr/>
          </p:nvGrpSpPr>
          <p:grpSpPr>
            <a:xfrm>
              <a:off x="3374419" y="4946706"/>
              <a:ext cx="1157973" cy="1009397"/>
              <a:chOff x="6624035" y="7443216"/>
              <a:chExt cx="1157973" cy="10093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AF5FF6-0755-4198-A54D-27F86479D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EE9A891-DAC6-40A5-A1AD-445A48BE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2B295C0-AB49-47CF-83DB-EDCD3D7E1498}"/>
                </a:ext>
              </a:extLst>
            </p:cNvPr>
            <p:cNvGrpSpPr/>
            <p:nvPr/>
          </p:nvGrpSpPr>
          <p:grpSpPr>
            <a:xfrm>
              <a:off x="9859003" y="4953821"/>
              <a:ext cx="1157973" cy="1009397"/>
              <a:chOff x="6624035" y="7443216"/>
              <a:chExt cx="1157973" cy="10093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3C84A4-B87A-4709-9B39-D7F53CB73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C029F-F57A-400E-A9A3-3652EC1DA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FB30D9-2C91-410D-8C2E-7C9F90CB79E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199313" y="3817006"/>
              <a:ext cx="727548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62E5F6-14F4-47D4-B137-863A9749425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6471765" y="3817006"/>
              <a:ext cx="739801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946AC45-732F-41F3-B868-AFF758F3BB64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784098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E58E34-5C1F-41AD-A644-E1D64B98C10A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7791666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ECAF7-2DC9-4966-AC68-8CDD44B467A7}"/>
                </a:ext>
              </a:extLst>
            </p:cNvPr>
            <p:cNvGrpSpPr/>
            <p:nvPr/>
          </p:nvGrpSpPr>
          <p:grpSpPr>
            <a:xfrm>
              <a:off x="4781729" y="2126970"/>
              <a:ext cx="4835168" cy="1980000"/>
              <a:chOff x="3315476" y="1169473"/>
              <a:chExt cx="4835168" cy="198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B7100D-76B4-4528-A3F4-192C77B33D89}"/>
                  </a:ext>
                </a:extLst>
              </p:cNvPr>
              <p:cNvSpPr/>
              <p:nvPr/>
            </p:nvSpPr>
            <p:spPr>
              <a:xfrm>
                <a:off x="3315476" y="1169473"/>
                <a:ext cx="1980000" cy="19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</a:t>
                </a:r>
                <a:endParaRPr lang="en-GB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ECCC9A-2AD6-4288-AD98-D348A0745A2D}"/>
                  </a:ext>
                </a:extLst>
              </p:cNvPr>
              <p:cNvSpPr/>
              <p:nvPr/>
            </p:nvSpPr>
            <p:spPr>
              <a:xfrm>
                <a:off x="6170644" y="1169473"/>
                <a:ext cx="1980000" cy="1980000"/>
              </a:xfrm>
              <a:prstGeom prst="ellipse">
                <a:avLst/>
              </a:prstGeom>
              <a:solidFill>
                <a:srgbClr val="C00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</a:t>
                </a:r>
                <a:endParaRPr lang="en-GB" sz="3600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E8C9F-EA25-4781-925E-A3E52519F403}"/>
                </a:ext>
              </a:extLst>
            </p:cNvPr>
            <p:cNvSpPr/>
            <p:nvPr/>
          </p:nvSpPr>
          <p:spPr>
            <a:xfrm>
              <a:off x="3139542" y="4106970"/>
              <a:ext cx="1642187" cy="1642187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Guardian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0725A-C41B-4673-BF47-026A8A71D09A}"/>
                </a:ext>
              </a:extLst>
            </p:cNvPr>
            <p:cNvGrpSpPr/>
            <p:nvPr/>
          </p:nvGrpSpPr>
          <p:grpSpPr>
            <a:xfrm>
              <a:off x="2021255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E1524E-0D93-466D-99D5-3AF70A8CD596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218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Warrior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6C8C88-8680-4533-B208-D11B65AA0059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83CAE9-843C-4322-BB4F-887374E5FCBC}"/>
                </a:ext>
              </a:extLst>
            </p:cNvPr>
            <p:cNvSpPr/>
            <p:nvPr/>
          </p:nvSpPr>
          <p:spPr>
            <a:xfrm>
              <a:off x="9616897" y="4106970"/>
              <a:ext cx="1642187" cy="1642187"/>
            </a:xfrm>
            <a:prstGeom prst="ellipse">
              <a:avLst/>
            </a:prstGeom>
            <a:solidFill>
              <a:srgbClr val="B7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Initiator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085B31-D1E4-4F04-AB1F-20181823965D}"/>
                </a:ext>
              </a:extLst>
            </p:cNvPr>
            <p:cNvGrpSpPr/>
            <p:nvPr/>
          </p:nvGrpSpPr>
          <p:grpSpPr>
            <a:xfrm>
              <a:off x="8497021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2DBEE1B-1349-4AED-91A0-AA48FDD53858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18C648-2B4B-44ED-AEF7-CE5D979CCDE0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E91E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BAA5D5-9A12-4737-86CF-27EEC7D60DF3}"/>
                </a:ext>
              </a:extLst>
            </p:cNvPr>
            <p:cNvSpPr/>
            <p:nvPr/>
          </p:nvSpPr>
          <p:spPr>
            <a:xfrm>
              <a:off x="6391060" y="6551200"/>
              <a:ext cx="1641600" cy="164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76B650-5127-4E5C-A23F-091329BEC512}"/>
                </a:ext>
              </a:extLst>
            </p:cNvPr>
            <p:cNvSpPr/>
            <p:nvPr/>
          </p:nvSpPr>
          <p:spPr>
            <a:xfrm>
              <a:off x="861219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80A8F-985A-4BA3-9EE1-27EE9CFF71D9}"/>
                </a:ext>
              </a:extLst>
            </p:cNvPr>
            <p:cNvSpPr/>
            <p:nvPr/>
          </p:nvSpPr>
          <p:spPr>
            <a:xfrm>
              <a:off x="438009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18CBC7-DC95-4889-B05B-18C5E62A11C8}"/>
                </a:ext>
              </a:extLst>
            </p:cNvPr>
            <p:cNvSpPr/>
            <p:nvPr/>
          </p:nvSpPr>
          <p:spPr>
            <a:xfrm>
              <a:off x="3258681" y="7392677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Wanderer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A31FCC-B572-4FC8-B594-294D57E56FE1}"/>
                </a:ext>
              </a:extLst>
            </p:cNvPr>
            <p:cNvSpPr/>
            <p:nvPr/>
          </p:nvSpPr>
          <p:spPr>
            <a:xfrm>
              <a:off x="1018931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Hermit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AB25E7-3AC1-4BAA-8A70-1DD7B391B64C}"/>
                </a:ext>
              </a:extLst>
            </p:cNvPr>
            <p:cNvSpPr/>
            <p:nvPr/>
          </p:nvSpPr>
          <p:spPr>
            <a:xfrm>
              <a:off x="1198878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Witch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D5CAF4-B386-418D-82DE-6899CFB1542A}"/>
                </a:ext>
              </a:extLst>
            </p:cNvPr>
            <p:cNvSpPr/>
            <p:nvPr/>
          </p:nvSpPr>
          <p:spPr>
            <a:xfrm>
              <a:off x="974903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Whore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A20FA-16BD-4A29-A34C-87D1B713DF4D}"/>
                </a:ext>
              </a:extLst>
            </p:cNvPr>
            <p:cNvSpPr/>
            <p:nvPr/>
          </p:nvSpPr>
          <p:spPr>
            <a:xfrm>
              <a:off x="6390473" y="244877"/>
              <a:ext cx="1641600" cy="1641600"/>
            </a:xfrm>
            <a:prstGeom prst="ellipse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Ruler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3DB1C4D-0F47-4651-B7B0-D143B5D0A6DF}"/>
                </a:ext>
              </a:extLst>
            </p:cNvPr>
            <p:cNvCxnSpPr>
              <a:cxnSpLocks/>
              <a:stCxn id="4" idx="3"/>
              <a:endCxn id="14" idx="7"/>
            </p:cNvCxnSpPr>
            <p:nvPr/>
          </p:nvCxnSpPr>
          <p:spPr>
            <a:xfrm flipH="1">
              <a:off x="4541236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3E29D0-575F-4F2D-808B-5C86E8BE219D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9326933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B3F448-0CC8-45A8-B074-798BA6C50ECC}"/>
                </a:ext>
              </a:extLst>
            </p:cNvPr>
            <p:cNvSpPr/>
            <p:nvPr/>
          </p:nvSpPr>
          <p:spPr>
            <a:xfrm>
              <a:off x="6390473" y="4106970"/>
              <a:ext cx="1642187" cy="164218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FE82F-87BB-48D6-83ED-5461AE16FB9C}"/>
                </a:ext>
              </a:extLst>
            </p:cNvPr>
            <p:cNvSpPr/>
            <p:nvPr/>
          </p:nvSpPr>
          <p:spPr>
            <a:xfrm>
              <a:off x="214034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Priest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436A4A-B34F-4714-87DE-3678DAF98A2F}"/>
                </a:ext>
              </a:extLst>
            </p:cNvPr>
            <p:cNvSpPr/>
            <p:nvPr/>
          </p:nvSpPr>
          <p:spPr>
            <a:xfrm>
              <a:off x="1085194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CB33BAE-A432-48AE-848F-FB343038766D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 flipH="1">
              <a:off x="284234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4C28B4-DB6F-4A6D-BD83-0C183DAF3B7A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 flipH="1">
              <a:off x="508209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950088-7B87-4E51-A49B-9BF927576A89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 flipH="1">
              <a:off x="931419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871CB5-14E3-47FA-B27F-7A106CB67990}"/>
                </a:ext>
              </a:extLst>
            </p:cNvPr>
            <p:cNvCxnSpPr>
              <a:cxnSpLocks/>
              <a:stCxn id="20" idx="4"/>
              <a:endCxn id="88" idx="0"/>
            </p:cNvCxnSpPr>
            <p:nvPr/>
          </p:nvCxnSpPr>
          <p:spPr>
            <a:xfrm flipH="1">
              <a:off x="1155394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0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24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26</cp:revision>
  <dcterms:created xsi:type="dcterms:W3CDTF">2019-11-01T06:45:29Z</dcterms:created>
  <dcterms:modified xsi:type="dcterms:W3CDTF">2019-11-02T06:00:00Z</dcterms:modified>
</cp:coreProperties>
</file>