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17"/>
  </p:notesMasterIdLst>
  <p:sldIdLst>
    <p:sldId id="256" r:id="rId2"/>
    <p:sldId id="257" r:id="rId3"/>
    <p:sldId id="258" r:id="rId4"/>
    <p:sldId id="260" r:id="rId5"/>
    <p:sldId id="261" r:id="rId6"/>
    <p:sldId id="272" r:id="rId7"/>
    <p:sldId id="262" r:id="rId8"/>
    <p:sldId id="274" r:id="rId9"/>
    <p:sldId id="276" r:id="rId10"/>
    <p:sldId id="273" r:id="rId11"/>
    <p:sldId id="268" r:id="rId12"/>
    <p:sldId id="269" r:id="rId13"/>
    <p:sldId id="270" r:id="rId14"/>
    <p:sldId id="271"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a:srgbClr val="25CABF"/>
    <a:srgbClr val="00C0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472" autoAdjust="0"/>
  </p:normalViewPr>
  <p:slideViewPr>
    <p:cSldViewPr snapToGrid="0">
      <p:cViewPr varScale="1">
        <p:scale>
          <a:sx n="81" d="100"/>
          <a:sy n="81"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6679E6-0E4F-40CC-8ECE-1D9670FED6D3}"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F664B29-FB9A-4019-9E1B-BF4A35FE6BEF}">
      <dgm:prSet/>
      <dgm:spPr/>
      <dgm:t>
        <a:bodyPr/>
        <a:lstStyle/>
        <a:p>
          <a:pPr algn="ctr"/>
          <a:r>
            <a:rPr lang="en-US" dirty="0"/>
            <a:t>Contribution points</a:t>
          </a:r>
        </a:p>
      </dgm:t>
    </dgm:pt>
    <dgm:pt modelId="{A35737E6-BC3E-4307-A977-3C77BA953DB2}" type="parTrans" cxnId="{F71EA549-9F12-4967-B418-639776BB97AB}">
      <dgm:prSet/>
      <dgm:spPr/>
      <dgm:t>
        <a:bodyPr/>
        <a:lstStyle/>
        <a:p>
          <a:endParaRPr lang="en-US"/>
        </a:p>
      </dgm:t>
    </dgm:pt>
    <dgm:pt modelId="{CD4E3017-4EDA-4742-A796-BA87571C6C8C}" type="sibTrans" cxnId="{F71EA549-9F12-4967-B418-639776BB97AB}">
      <dgm:prSet/>
      <dgm:spPr/>
      <dgm:t>
        <a:bodyPr/>
        <a:lstStyle/>
        <a:p>
          <a:endParaRPr lang="en-US"/>
        </a:p>
      </dgm:t>
    </dgm:pt>
    <dgm:pt modelId="{800DEA4B-880C-42A3-9AD1-AD795FFDE063}">
      <dgm:prSet/>
      <dgm:spPr/>
      <dgm:t>
        <a:bodyPr/>
        <a:lstStyle/>
        <a:p>
          <a:r>
            <a:rPr lang="en-US"/>
            <a:t>Score</a:t>
          </a:r>
        </a:p>
      </dgm:t>
    </dgm:pt>
    <dgm:pt modelId="{70BDEF58-047D-4C2F-B54C-D50F8D46FC15}" type="parTrans" cxnId="{B0D906E7-521F-4F23-886C-43BAFD79E48E}">
      <dgm:prSet/>
      <dgm:spPr/>
      <dgm:t>
        <a:bodyPr/>
        <a:lstStyle/>
        <a:p>
          <a:endParaRPr lang="en-US"/>
        </a:p>
      </dgm:t>
    </dgm:pt>
    <dgm:pt modelId="{A8EB2C48-6102-4A33-90D5-B94595527F21}" type="sibTrans" cxnId="{B0D906E7-521F-4F23-886C-43BAFD79E48E}">
      <dgm:prSet/>
      <dgm:spPr/>
      <dgm:t>
        <a:bodyPr/>
        <a:lstStyle/>
        <a:p>
          <a:endParaRPr lang="en-US"/>
        </a:p>
      </dgm:t>
    </dgm:pt>
    <dgm:pt modelId="{FE86FAC2-5F9B-479D-8799-D6C6378F8484}">
      <dgm:prSet/>
      <dgm:spPr/>
      <dgm:t>
        <a:bodyPr/>
        <a:lstStyle/>
        <a:p>
          <a:r>
            <a:rPr lang="en-US"/>
            <a:t>Energy</a:t>
          </a:r>
        </a:p>
      </dgm:t>
    </dgm:pt>
    <dgm:pt modelId="{821E0966-25F9-461E-A802-BBD1A9E70622}" type="parTrans" cxnId="{3527EEDB-CE01-4A9A-82AC-F8074ECAAEB8}">
      <dgm:prSet/>
      <dgm:spPr/>
      <dgm:t>
        <a:bodyPr/>
        <a:lstStyle/>
        <a:p>
          <a:endParaRPr lang="en-US"/>
        </a:p>
      </dgm:t>
    </dgm:pt>
    <dgm:pt modelId="{241E8713-8C0C-4176-9AF8-96387A01ECFB}" type="sibTrans" cxnId="{3527EEDB-CE01-4A9A-82AC-F8074ECAAEB8}">
      <dgm:prSet/>
      <dgm:spPr/>
      <dgm:t>
        <a:bodyPr/>
        <a:lstStyle/>
        <a:p>
          <a:endParaRPr lang="en-US"/>
        </a:p>
      </dgm:t>
    </dgm:pt>
    <dgm:pt modelId="{CDC5A3AA-89F9-42AD-A428-2D09EDCB0CC5}">
      <dgm:prSet/>
      <dgm:spPr/>
      <dgm:t>
        <a:bodyPr/>
        <a:lstStyle/>
        <a:p>
          <a:r>
            <a:rPr lang="en-US" dirty="0"/>
            <a:t>Leaderboard</a:t>
          </a:r>
        </a:p>
      </dgm:t>
    </dgm:pt>
    <dgm:pt modelId="{9439C75D-3CE1-4EAD-AEDE-86756A803063}" type="parTrans" cxnId="{FF408BE3-27AE-4083-AE32-8632BDBAD009}">
      <dgm:prSet/>
      <dgm:spPr/>
      <dgm:t>
        <a:bodyPr/>
        <a:lstStyle/>
        <a:p>
          <a:endParaRPr lang="en-IN"/>
        </a:p>
      </dgm:t>
    </dgm:pt>
    <dgm:pt modelId="{7201AE82-2BB6-4560-8B3F-ACD6A9B0EC31}" type="sibTrans" cxnId="{FF408BE3-27AE-4083-AE32-8632BDBAD009}">
      <dgm:prSet/>
      <dgm:spPr/>
      <dgm:t>
        <a:bodyPr/>
        <a:lstStyle/>
        <a:p>
          <a:endParaRPr lang="en-IN"/>
        </a:p>
      </dgm:t>
    </dgm:pt>
    <dgm:pt modelId="{2DA59DAC-5E42-4418-B63D-102A72C2E0C6}" type="pres">
      <dgm:prSet presAssocID="{E46679E6-0E4F-40CC-8ECE-1D9670FED6D3}" presName="root" presStyleCnt="0">
        <dgm:presLayoutVars>
          <dgm:dir/>
          <dgm:resizeHandles val="exact"/>
        </dgm:presLayoutVars>
      </dgm:prSet>
      <dgm:spPr/>
    </dgm:pt>
    <dgm:pt modelId="{AD131812-10D0-4AD5-858B-EBF9827BDE7A}" type="pres">
      <dgm:prSet presAssocID="{E46679E6-0E4F-40CC-8ECE-1D9670FED6D3}" presName="container" presStyleCnt="0">
        <dgm:presLayoutVars>
          <dgm:dir/>
          <dgm:resizeHandles val="exact"/>
        </dgm:presLayoutVars>
      </dgm:prSet>
      <dgm:spPr/>
    </dgm:pt>
    <dgm:pt modelId="{3A476142-E964-4404-A247-093E66A2C0FC}" type="pres">
      <dgm:prSet presAssocID="{6F664B29-FB9A-4019-9E1B-BF4A35FE6BEF}" presName="compNode" presStyleCnt="0"/>
      <dgm:spPr/>
    </dgm:pt>
    <dgm:pt modelId="{EE4E57BF-7CDD-46D6-8821-8A95ABA01CB3}" type="pres">
      <dgm:prSet presAssocID="{6F664B29-FB9A-4019-9E1B-BF4A35FE6BEF}" presName="iconBgRect" presStyleLbl="bgShp" presStyleIdx="0" presStyleCnt="4"/>
      <dgm:spPr/>
    </dgm:pt>
    <dgm:pt modelId="{80A39B68-60B9-404D-BA95-055419CD3789}" type="pres">
      <dgm:prSet presAssocID="{6F664B29-FB9A-4019-9E1B-BF4A35FE6B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851F6520-9D72-4A2D-8726-FE03FBF93E48}" type="pres">
      <dgm:prSet presAssocID="{6F664B29-FB9A-4019-9E1B-BF4A35FE6BEF}" presName="spaceRect" presStyleCnt="0"/>
      <dgm:spPr/>
    </dgm:pt>
    <dgm:pt modelId="{D2BDAB7F-8598-4D89-ADF3-0F6EC512351A}" type="pres">
      <dgm:prSet presAssocID="{6F664B29-FB9A-4019-9E1B-BF4A35FE6BEF}" presName="textRect" presStyleLbl="revTx" presStyleIdx="0" presStyleCnt="4">
        <dgm:presLayoutVars>
          <dgm:chMax val="1"/>
          <dgm:chPref val="1"/>
        </dgm:presLayoutVars>
      </dgm:prSet>
      <dgm:spPr/>
    </dgm:pt>
    <dgm:pt modelId="{E415FD5C-B894-460C-85EB-35F5864B58B3}" type="pres">
      <dgm:prSet presAssocID="{CD4E3017-4EDA-4742-A796-BA87571C6C8C}" presName="sibTrans" presStyleLbl="sibTrans2D1" presStyleIdx="0" presStyleCnt="0"/>
      <dgm:spPr/>
    </dgm:pt>
    <dgm:pt modelId="{F33927DD-ED7E-4C70-BC35-5BD488DF2F01}" type="pres">
      <dgm:prSet presAssocID="{800DEA4B-880C-42A3-9AD1-AD795FFDE063}" presName="compNode" presStyleCnt="0"/>
      <dgm:spPr/>
    </dgm:pt>
    <dgm:pt modelId="{2DBBDF2D-BE97-45DF-BD44-5F15F77976CF}" type="pres">
      <dgm:prSet presAssocID="{800DEA4B-880C-42A3-9AD1-AD795FFDE063}" presName="iconBgRect" presStyleLbl="bgShp" presStyleIdx="1" presStyleCnt="4"/>
      <dgm:spPr/>
    </dgm:pt>
    <dgm:pt modelId="{4EF5552C-70FE-49D2-851B-1EB8C399D555}" type="pres">
      <dgm:prSet presAssocID="{800DEA4B-880C-42A3-9AD1-AD795FFDE0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3815562D-15E7-4ADA-9C77-57F368D005B7}" type="pres">
      <dgm:prSet presAssocID="{800DEA4B-880C-42A3-9AD1-AD795FFDE063}" presName="spaceRect" presStyleCnt="0"/>
      <dgm:spPr/>
    </dgm:pt>
    <dgm:pt modelId="{B8C03FA5-B2B2-40D6-A266-29A554FC69F4}" type="pres">
      <dgm:prSet presAssocID="{800DEA4B-880C-42A3-9AD1-AD795FFDE063}" presName="textRect" presStyleLbl="revTx" presStyleIdx="1" presStyleCnt="4">
        <dgm:presLayoutVars>
          <dgm:chMax val="1"/>
          <dgm:chPref val="1"/>
        </dgm:presLayoutVars>
      </dgm:prSet>
      <dgm:spPr/>
    </dgm:pt>
    <dgm:pt modelId="{07CFB90E-B05A-4629-B558-A7A7ADAC8C6C}" type="pres">
      <dgm:prSet presAssocID="{A8EB2C48-6102-4A33-90D5-B94595527F21}" presName="sibTrans" presStyleLbl="sibTrans2D1" presStyleIdx="0" presStyleCnt="0"/>
      <dgm:spPr/>
    </dgm:pt>
    <dgm:pt modelId="{3167B184-DF3B-4398-8678-2855A5775ACE}" type="pres">
      <dgm:prSet presAssocID="{FE86FAC2-5F9B-479D-8799-D6C6378F8484}" presName="compNode" presStyleCnt="0"/>
      <dgm:spPr/>
    </dgm:pt>
    <dgm:pt modelId="{79808211-B4B5-4AD9-BFA8-42AEC03F9A19}" type="pres">
      <dgm:prSet presAssocID="{FE86FAC2-5F9B-479D-8799-D6C6378F8484}" presName="iconBgRect" presStyleLbl="bgShp" presStyleIdx="2" presStyleCnt="4"/>
      <dgm:spPr/>
    </dgm:pt>
    <dgm:pt modelId="{8507DBF1-1AB6-4210-BF91-8613C3C56D3A}" type="pres">
      <dgm:prSet presAssocID="{FE86FAC2-5F9B-479D-8799-D6C6378F848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ttery Charging"/>
        </a:ext>
      </dgm:extLst>
    </dgm:pt>
    <dgm:pt modelId="{39C5D692-8CB8-4C3A-AC0A-BE1331127FCB}" type="pres">
      <dgm:prSet presAssocID="{FE86FAC2-5F9B-479D-8799-D6C6378F8484}" presName="spaceRect" presStyleCnt="0"/>
      <dgm:spPr/>
    </dgm:pt>
    <dgm:pt modelId="{DC3AD3C6-4AF9-43E4-B614-0F053EF4E109}" type="pres">
      <dgm:prSet presAssocID="{FE86FAC2-5F9B-479D-8799-D6C6378F8484}" presName="textRect" presStyleLbl="revTx" presStyleIdx="2" presStyleCnt="4">
        <dgm:presLayoutVars>
          <dgm:chMax val="1"/>
          <dgm:chPref val="1"/>
        </dgm:presLayoutVars>
      </dgm:prSet>
      <dgm:spPr/>
    </dgm:pt>
    <dgm:pt modelId="{1E712A69-1503-4E42-8FDA-0D6E0AE143D4}" type="pres">
      <dgm:prSet presAssocID="{241E8713-8C0C-4176-9AF8-96387A01ECFB}" presName="sibTrans" presStyleLbl="sibTrans2D1" presStyleIdx="0" presStyleCnt="0"/>
      <dgm:spPr/>
    </dgm:pt>
    <dgm:pt modelId="{59735387-9464-4E9B-95A9-726AE0CF8938}" type="pres">
      <dgm:prSet presAssocID="{CDC5A3AA-89F9-42AD-A428-2D09EDCB0CC5}" presName="compNode" presStyleCnt="0"/>
      <dgm:spPr/>
    </dgm:pt>
    <dgm:pt modelId="{52E7F28A-3ACB-4B9F-A243-25E27AE71FDA}" type="pres">
      <dgm:prSet presAssocID="{CDC5A3AA-89F9-42AD-A428-2D09EDCB0CC5}" presName="iconBgRect" presStyleLbl="bgShp" presStyleIdx="3" presStyleCnt="4"/>
      <dgm:spPr/>
    </dgm:pt>
    <dgm:pt modelId="{D404693C-A61C-4FDC-8EBA-CC4A8730FBF7}" type="pres">
      <dgm:prSet presAssocID="{CDC5A3AA-89F9-42AD-A428-2D09EDCB0C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rown"/>
        </a:ext>
      </dgm:extLst>
    </dgm:pt>
    <dgm:pt modelId="{5544ED49-1CD3-47C9-9DE2-C2823B5D2A6B}" type="pres">
      <dgm:prSet presAssocID="{CDC5A3AA-89F9-42AD-A428-2D09EDCB0CC5}" presName="spaceRect" presStyleCnt="0"/>
      <dgm:spPr/>
    </dgm:pt>
    <dgm:pt modelId="{F05CC457-E70E-48F1-8947-DCFFCBBEEF2E}" type="pres">
      <dgm:prSet presAssocID="{CDC5A3AA-89F9-42AD-A428-2D09EDCB0CC5}" presName="textRect" presStyleLbl="revTx" presStyleIdx="3" presStyleCnt="4">
        <dgm:presLayoutVars>
          <dgm:chMax val="1"/>
          <dgm:chPref val="1"/>
        </dgm:presLayoutVars>
      </dgm:prSet>
      <dgm:spPr/>
    </dgm:pt>
  </dgm:ptLst>
  <dgm:cxnLst>
    <dgm:cxn modelId="{41B1AF0E-73A0-4FC9-B3AA-C0906E56494A}" type="presOf" srcId="{FE86FAC2-5F9B-479D-8799-D6C6378F8484}" destId="{DC3AD3C6-4AF9-43E4-B614-0F053EF4E109}" srcOrd="0" destOrd="0" presId="urn:microsoft.com/office/officeart/2018/2/layout/IconCircleList"/>
    <dgm:cxn modelId="{25B3875D-0673-4D51-A6E7-50CFEB916CB9}" type="presOf" srcId="{E46679E6-0E4F-40CC-8ECE-1D9670FED6D3}" destId="{2DA59DAC-5E42-4418-B63D-102A72C2E0C6}" srcOrd="0" destOrd="0" presId="urn:microsoft.com/office/officeart/2018/2/layout/IconCircleList"/>
    <dgm:cxn modelId="{F71EA549-9F12-4967-B418-639776BB97AB}" srcId="{E46679E6-0E4F-40CC-8ECE-1D9670FED6D3}" destId="{6F664B29-FB9A-4019-9E1B-BF4A35FE6BEF}" srcOrd="0" destOrd="0" parTransId="{A35737E6-BC3E-4307-A977-3C77BA953DB2}" sibTransId="{CD4E3017-4EDA-4742-A796-BA87571C6C8C}"/>
    <dgm:cxn modelId="{80A3AB4F-EF8E-427D-A0E6-13E71096F882}" type="presOf" srcId="{6F664B29-FB9A-4019-9E1B-BF4A35FE6BEF}" destId="{D2BDAB7F-8598-4D89-ADF3-0F6EC512351A}" srcOrd="0" destOrd="0" presId="urn:microsoft.com/office/officeart/2018/2/layout/IconCircleList"/>
    <dgm:cxn modelId="{9633F89D-0801-4448-8D69-02013EA38382}" type="presOf" srcId="{241E8713-8C0C-4176-9AF8-96387A01ECFB}" destId="{1E712A69-1503-4E42-8FDA-0D6E0AE143D4}" srcOrd="0" destOrd="0" presId="urn:microsoft.com/office/officeart/2018/2/layout/IconCircleList"/>
    <dgm:cxn modelId="{C97ED8A0-9188-4839-A9F0-3977D4C66D41}" type="presOf" srcId="{CD4E3017-4EDA-4742-A796-BA87571C6C8C}" destId="{E415FD5C-B894-460C-85EB-35F5864B58B3}" srcOrd="0" destOrd="0" presId="urn:microsoft.com/office/officeart/2018/2/layout/IconCircleList"/>
    <dgm:cxn modelId="{928603A8-CCD3-40B9-94AA-DFB51B162AC9}" type="presOf" srcId="{800DEA4B-880C-42A3-9AD1-AD795FFDE063}" destId="{B8C03FA5-B2B2-40D6-A266-29A554FC69F4}" srcOrd="0" destOrd="0" presId="urn:microsoft.com/office/officeart/2018/2/layout/IconCircleList"/>
    <dgm:cxn modelId="{11E35BA8-8157-4872-B1E8-A4F10B37D5F8}" type="presOf" srcId="{CDC5A3AA-89F9-42AD-A428-2D09EDCB0CC5}" destId="{F05CC457-E70E-48F1-8947-DCFFCBBEEF2E}" srcOrd="0" destOrd="0" presId="urn:microsoft.com/office/officeart/2018/2/layout/IconCircleList"/>
    <dgm:cxn modelId="{3527EEDB-CE01-4A9A-82AC-F8074ECAAEB8}" srcId="{E46679E6-0E4F-40CC-8ECE-1D9670FED6D3}" destId="{FE86FAC2-5F9B-479D-8799-D6C6378F8484}" srcOrd="2" destOrd="0" parTransId="{821E0966-25F9-461E-A802-BBD1A9E70622}" sibTransId="{241E8713-8C0C-4176-9AF8-96387A01ECFB}"/>
    <dgm:cxn modelId="{FF408BE3-27AE-4083-AE32-8632BDBAD009}" srcId="{E46679E6-0E4F-40CC-8ECE-1D9670FED6D3}" destId="{CDC5A3AA-89F9-42AD-A428-2D09EDCB0CC5}" srcOrd="3" destOrd="0" parTransId="{9439C75D-3CE1-4EAD-AEDE-86756A803063}" sibTransId="{7201AE82-2BB6-4560-8B3F-ACD6A9B0EC31}"/>
    <dgm:cxn modelId="{B0D906E7-521F-4F23-886C-43BAFD79E48E}" srcId="{E46679E6-0E4F-40CC-8ECE-1D9670FED6D3}" destId="{800DEA4B-880C-42A3-9AD1-AD795FFDE063}" srcOrd="1" destOrd="0" parTransId="{70BDEF58-047D-4C2F-B54C-D50F8D46FC15}" sibTransId="{A8EB2C48-6102-4A33-90D5-B94595527F21}"/>
    <dgm:cxn modelId="{935185E7-DE4A-49FE-B7E4-7BC7E8F2618B}" type="presOf" srcId="{A8EB2C48-6102-4A33-90D5-B94595527F21}" destId="{07CFB90E-B05A-4629-B558-A7A7ADAC8C6C}" srcOrd="0" destOrd="0" presId="urn:microsoft.com/office/officeart/2018/2/layout/IconCircleList"/>
    <dgm:cxn modelId="{08BC6DF0-5A9A-4149-8826-26EFAC2637EF}" type="presParOf" srcId="{2DA59DAC-5E42-4418-B63D-102A72C2E0C6}" destId="{AD131812-10D0-4AD5-858B-EBF9827BDE7A}" srcOrd="0" destOrd="0" presId="urn:microsoft.com/office/officeart/2018/2/layout/IconCircleList"/>
    <dgm:cxn modelId="{42E03A1D-F585-496F-8862-1D95B7313022}" type="presParOf" srcId="{AD131812-10D0-4AD5-858B-EBF9827BDE7A}" destId="{3A476142-E964-4404-A247-093E66A2C0FC}" srcOrd="0" destOrd="0" presId="urn:microsoft.com/office/officeart/2018/2/layout/IconCircleList"/>
    <dgm:cxn modelId="{20925517-9001-4C57-84CC-17D93E4DFEA7}" type="presParOf" srcId="{3A476142-E964-4404-A247-093E66A2C0FC}" destId="{EE4E57BF-7CDD-46D6-8821-8A95ABA01CB3}" srcOrd="0" destOrd="0" presId="urn:microsoft.com/office/officeart/2018/2/layout/IconCircleList"/>
    <dgm:cxn modelId="{44F20B02-2656-424D-B120-0BD78105C742}" type="presParOf" srcId="{3A476142-E964-4404-A247-093E66A2C0FC}" destId="{80A39B68-60B9-404D-BA95-055419CD3789}" srcOrd="1" destOrd="0" presId="urn:microsoft.com/office/officeart/2018/2/layout/IconCircleList"/>
    <dgm:cxn modelId="{2E193D30-0ED6-421D-9E69-855AA595C15A}" type="presParOf" srcId="{3A476142-E964-4404-A247-093E66A2C0FC}" destId="{851F6520-9D72-4A2D-8726-FE03FBF93E48}" srcOrd="2" destOrd="0" presId="urn:microsoft.com/office/officeart/2018/2/layout/IconCircleList"/>
    <dgm:cxn modelId="{41110158-4C63-43CE-B575-4A807AB62E12}" type="presParOf" srcId="{3A476142-E964-4404-A247-093E66A2C0FC}" destId="{D2BDAB7F-8598-4D89-ADF3-0F6EC512351A}" srcOrd="3" destOrd="0" presId="urn:microsoft.com/office/officeart/2018/2/layout/IconCircleList"/>
    <dgm:cxn modelId="{593FDA0B-C3DA-47A1-A377-FBF7537F069C}" type="presParOf" srcId="{AD131812-10D0-4AD5-858B-EBF9827BDE7A}" destId="{E415FD5C-B894-460C-85EB-35F5864B58B3}" srcOrd="1" destOrd="0" presId="urn:microsoft.com/office/officeart/2018/2/layout/IconCircleList"/>
    <dgm:cxn modelId="{3992DCDC-A82A-4D1C-9CA9-D298D366417D}" type="presParOf" srcId="{AD131812-10D0-4AD5-858B-EBF9827BDE7A}" destId="{F33927DD-ED7E-4C70-BC35-5BD488DF2F01}" srcOrd="2" destOrd="0" presId="urn:microsoft.com/office/officeart/2018/2/layout/IconCircleList"/>
    <dgm:cxn modelId="{0BC41F56-73DE-46C0-9D43-D3CB4B07E24E}" type="presParOf" srcId="{F33927DD-ED7E-4C70-BC35-5BD488DF2F01}" destId="{2DBBDF2D-BE97-45DF-BD44-5F15F77976CF}" srcOrd="0" destOrd="0" presId="urn:microsoft.com/office/officeart/2018/2/layout/IconCircleList"/>
    <dgm:cxn modelId="{0C88CB58-6B55-4171-8EFE-3F4E3F32B3A0}" type="presParOf" srcId="{F33927DD-ED7E-4C70-BC35-5BD488DF2F01}" destId="{4EF5552C-70FE-49D2-851B-1EB8C399D555}" srcOrd="1" destOrd="0" presId="urn:microsoft.com/office/officeart/2018/2/layout/IconCircleList"/>
    <dgm:cxn modelId="{1DD182FF-78C2-46E9-9C15-A0ABAD4E278C}" type="presParOf" srcId="{F33927DD-ED7E-4C70-BC35-5BD488DF2F01}" destId="{3815562D-15E7-4ADA-9C77-57F368D005B7}" srcOrd="2" destOrd="0" presId="urn:microsoft.com/office/officeart/2018/2/layout/IconCircleList"/>
    <dgm:cxn modelId="{ED12111E-7D94-459D-B0E8-DD88588B816B}" type="presParOf" srcId="{F33927DD-ED7E-4C70-BC35-5BD488DF2F01}" destId="{B8C03FA5-B2B2-40D6-A266-29A554FC69F4}" srcOrd="3" destOrd="0" presId="urn:microsoft.com/office/officeart/2018/2/layout/IconCircleList"/>
    <dgm:cxn modelId="{C894B4B5-02B5-4C84-89A9-65F14EACCC46}" type="presParOf" srcId="{AD131812-10D0-4AD5-858B-EBF9827BDE7A}" destId="{07CFB90E-B05A-4629-B558-A7A7ADAC8C6C}" srcOrd="3" destOrd="0" presId="urn:microsoft.com/office/officeart/2018/2/layout/IconCircleList"/>
    <dgm:cxn modelId="{78031F8B-A8D2-47B8-8E5E-C4F11CD4794B}" type="presParOf" srcId="{AD131812-10D0-4AD5-858B-EBF9827BDE7A}" destId="{3167B184-DF3B-4398-8678-2855A5775ACE}" srcOrd="4" destOrd="0" presId="urn:microsoft.com/office/officeart/2018/2/layout/IconCircleList"/>
    <dgm:cxn modelId="{AD9E028C-2CC6-4EA7-A29C-81498A10741D}" type="presParOf" srcId="{3167B184-DF3B-4398-8678-2855A5775ACE}" destId="{79808211-B4B5-4AD9-BFA8-42AEC03F9A19}" srcOrd="0" destOrd="0" presId="urn:microsoft.com/office/officeart/2018/2/layout/IconCircleList"/>
    <dgm:cxn modelId="{E98081D2-0A72-4BB0-BD22-114DB1123C15}" type="presParOf" srcId="{3167B184-DF3B-4398-8678-2855A5775ACE}" destId="{8507DBF1-1AB6-4210-BF91-8613C3C56D3A}" srcOrd="1" destOrd="0" presId="urn:microsoft.com/office/officeart/2018/2/layout/IconCircleList"/>
    <dgm:cxn modelId="{EBC6418E-F1E4-46EC-BFFE-9796129D33D7}" type="presParOf" srcId="{3167B184-DF3B-4398-8678-2855A5775ACE}" destId="{39C5D692-8CB8-4C3A-AC0A-BE1331127FCB}" srcOrd="2" destOrd="0" presId="urn:microsoft.com/office/officeart/2018/2/layout/IconCircleList"/>
    <dgm:cxn modelId="{727A627E-762C-4659-816F-C195D0CD7A88}" type="presParOf" srcId="{3167B184-DF3B-4398-8678-2855A5775ACE}" destId="{DC3AD3C6-4AF9-43E4-B614-0F053EF4E109}" srcOrd="3" destOrd="0" presId="urn:microsoft.com/office/officeart/2018/2/layout/IconCircleList"/>
    <dgm:cxn modelId="{0FAC8FED-7BC1-4DFA-9DE7-0912BE17B91F}" type="presParOf" srcId="{AD131812-10D0-4AD5-858B-EBF9827BDE7A}" destId="{1E712A69-1503-4E42-8FDA-0D6E0AE143D4}" srcOrd="5" destOrd="0" presId="urn:microsoft.com/office/officeart/2018/2/layout/IconCircleList"/>
    <dgm:cxn modelId="{FC2B6DFD-0628-45BE-94D9-0D04CAD854B0}" type="presParOf" srcId="{AD131812-10D0-4AD5-858B-EBF9827BDE7A}" destId="{59735387-9464-4E9B-95A9-726AE0CF8938}" srcOrd="6" destOrd="0" presId="urn:microsoft.com/office/officeart/2018/2/layout/IconCircleList"/>
    <dgm:cxn modelId="{ED332D51-567D-4A90-A152-9581A00E34E6}" type="presParOf" srcId="{59735387-9464-4E9B-95A9-726AE0CF8938}" destId="{52E7F28A-3ACB-4B9F-A243-25E27AE71FDA}" srcOrd="0" destOrd="0" presId="urn:microsoft.com/office/officeart/2018/2/layout/IconCircleList"/>
    <dgm:cxn modelId="{B59F158A-AA19-4AF9-B4C4-F88762206E82}" type="presParOf" srcId="{59735387-9464-4E9B-95A9-726AE0CF8938}" destId="{D404693C-A61C-4FDC-8EBA-CC4A8730FBF7}" srcOrd="1" destOrd="0" presId="urn:microsoft.com/office/officeart/2018/2/layout/IconCircleList"/>
    <dgm:cxn modelId="{750FCCE3-B25E-4C5A-BF4A-35DC49F34CA6}" type="presParOf" srcId="{59735387-9464-4E9B-95A9-726AE0CF8938}" destId="{5544ED49-1CD3-47C9-9DE2-C2823B5D2A6B}" srcOrd="2" destOrd="0" presId="urn:microsoft.com/office/officeart/2018/2/layout/IconCircleList"/>
    <dgm:cxn modelId="{AE5A819E-221D-492F-8B21-3A2A4FD09C69}" type="presParOf" srcId="{59735387-9464-4E9B-95A9-726AE0CF8938}" destId="{F05CC457-E70E-48F1-8947-DCFFCBBEEF2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2415A5-5F2B-447C-9F89-1822C8B31BC4}"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382FAB-D2B0-4549-9C05-5F6C928760AC}">
      <dgm:prSet/>
      <dgm:spPr/>
      <dgm:t>
        <a:bodyPr/>
        <a:lstStyle/>
        <a:p>
          <a:pPr>
            <a:lnSpc>
              <a:spcPct val="100000"/>
            </a:lnSpc>
          </a:pPr>
          <a:r>
            <a:rPr lang="en-US" b="1" dirty="0"/>
            <a:t>Get Customers</a:t>
          </a:r>
          <a:endParaRPr lang="en-US" dirty="0"/>
        </a:p>
      </dgm:t>
    </dgm:pt>
    <dgm:pt modelId="{B18A93AC-4ED3-42C7-A08C-5559FB0F6F3F}" type="parTrans" cxnId="{7F92EFFB-8921-42E0-A38A-B7DC8E2087E0}">
      <dgm:prSet/>
      <dgm:spPr/>
      <dgm:t>
        <a:bodyPr/>
        <a:lstStyle/>
        <a:p>
          <a:endParaRPr lang="en-US"/>
        </a:p>
      </dgm:t>
    </dgm:pt>
    <dgm:pt modelId="{AC60637E-D4E6-4D45-99ED-A1621A222538}" type="sibTrans" cxnId="{7F92EFFB-8921-42E0-A38A-B7DC8E2087E0}">
      <dgm:prSet/>
      <dgm:spPr/>
      <dgm:t>
        <a:bodyPr/>
        <a:lstStyle/>
        <a:p>
          <a:pPr>
            <a:lnSpc>
              <a:spcPct val="100000"/>
            </a:lnSpc>
          </a:pPr>
          <a:endParaRPr lang="en-US"/>
        </a:p>
      </dgm:t>
    </dgm:pt>
    <dgm:pt modelId="{3E22644A-2B44-4DB1-B956-B1B4FD400410}">
      <dgm:prSet/>
      <dgm:spPr/>
      <dgm:t>
        <a:bodyPr/>
        <a:lstStyle/>
        <a:p>
          <a:pPr>
            <a:lnSpc>
              <a:spcPct val="100000"/>
            </a:lnSpc>
          </a:pPr>
          <a:r>
            <a:rPr lang="en-US" b="1" dirty="0"/>
            <a:t>Keep Customers </a:t>
          </a:r>
          <a:endParaRPr lang="en-US" dirty="0"/>
        </a:p>
      </dgm:t>
    </dgm:pt>
    <dgm:pt modelId="{B17E3DCC-4047-4346-85CC-3AB577971B68}" type="parTrans" cxnId="{7CE36193-77E7-4498-A69D-00EBF12474C0}">
      <dgm:prSet/>
      <dgm:spPr/>
      <dgm:t>
        <a:bodyPr/>
        <a:lstStyle/>
        <a:p>
          <a:endParaRPr lang="en-US"/>
        </a:p>
      </dgm:t>
    </dgm:pt>
    <dgm:pt modelId="{74C6D5FC-88A5-4091-9CBC-44B97ACCFA47}" type="sibTrans" cxnId="{7CE36193-77E7-4498-A69D-00EBF12474C0}">
      <dgm:prSet/>
      <dgm:spPr/>
      <dgm:t>
        <a:bodyPr/>
        <a:lstStyle/>
        <a:p>
          <a:pPr>
            <a:lnSpc>
              <a:spcPct val="100000"/>
            </a:lnSpc>
          </a:pPr>
          <a:endParaRPr lang="en-US"/>
        </a:p>
      </dgm:t>
    </dgm:pt>
    <dgm:pt modelId="{05143641-3D92-4C94-ABFF-2D340846F027}">
      <dgm:prSet/>
      <dgm:spPr/>
      <dgm:t>
        <a:bodyPr/>
        <a:lstStyle/>
        <a:p>
          <a:pPr>
            <a:lnSpc>
              <a:spcPct val="100000"/>
            </a:lnSpc>
          </a:pPr>
          <a:r>
            <a:rPr lang="en-US" b="1" dirty="0"/>
            <a:t>Grow Customers</a:t>
          </a:r>
          <a:endParaRPr lang="en-US" dirty="0"/>
        </a:p>
      </dgm:t>
    </dgm:pt>
    <dgm:pt modelId="{B96A9847-B304-4A79-94B3-25C7EE249937}" type="parTrans" cxnId="{399D12A3-AF07-4677-BD6F-4216900860FC}">
      <dgm:prSet/>
      <dgm:spPr/>
      <dgm:t>
        <a:bodyPr/>
        <a:lstStyle/>
        <a:p>
          <a:endParaRPr lang="en-US"/>
        </a:p>
      </dgm:t>
    </dgm:pt>
    <dgm:pt modelId="{7B5DFDE4-5085-4AC1-9003-34D1E5416947}" type="sibTrans" cxnId="{399D12A3-AF07-4677-BD6F-4216900860FC}">
      <dgm:prSet/>
      <dgm:spPr/>
      <dgm:t>
        <a:bodyPr/>
        <a:lstStyle/>
        <a:p>
          <a:endParaRPr lang="en-US"/>
        </a:p>
      </dgm:t>
    </dgm:pt>
    <dgm:pt modelId="{57488CA0-D15F-4ED2-95A0-A3DEB3FB2001}" type="pres">
      <dgm:prSet presAssocID="{312415A5-5F2B-447C-9F89-1822C8B31BC4}" presName="root" presStyleCnt="0">
        <dgm:presLayoutVars>
          <dgm:dir/>
          <dgm:resizeHandles val="exact"/>
        </dgm:presLayoutVars>
      </dgm:prSet>
      <dgm:spPr/>
    </dgm:pt>
    <dgm:pt modelId="{8BA0B034-017D-469D-90D8-3904D8EA27D5}" type="pres">
      <dgm:prSet presAssocID="{312415A5-5F2B-447C-9F89-1822C8B31BC4}" presName="container" presStyleCnt="0">
        <dgm:presLayoutVars>
          <dgm:dir/>
          <dgm:resizeHandles val="exact"/>
        </dgm:presLayoutVars>
      </dgm:prSet>
      <dgm:spPr/>
    </dgm:pt>
    <dgm:pt modelId="{DE8B2D50-7EE6-44B6-8419-7E53FECD1FF9}" type="pres">
      <dgm:prSet presAssocID="{F2382FAB-D2B0-4549-9C05-5F6C928760AC}" presName="compNode" presStyleCnt="0"/>
      <dgm:spPr/>
    </dgm:pt>
    <dgm:pt modelId="{11FF6D4C-18E3-4B1C-BAB7-F0015937C022}" type="pres">
      <dgm:prSet presAssocID="{F2382FAB-D2B0-4549-9C05-5F6C928760AC}" presName="iconBgRect" presStyleLbl="bgShp" presStyleIdx="0" presStyleCnt="3"/>
      <dgm:spPr/>
    </dgm:pt>
    <dgm:pt modelId="{52BE8D4D-23D2-43C0-9526-14C7737EFFB3}" type="pres">
      <dgm:prSet presAssocID="{F2382FAB-D2B0-4549-9C05-5F6C928760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5378D19-821B-423B-94EA-9F263DF1D1B9}" type="pres">
      <dgm:prSet presAssocID="{F2382FAB-D2B0-4549-9C05-5F6C928760AC}" presName="spaceRect" presStyleCnt="0"/>
      <dgm:spPr/>
    </dgm:pt>
    <dgm:pt modelId="{CB74B7C2-9EDE-42BD-B086-4EAD3E3D995F}" type="pres">
      <dgm:prSet presAssocID="{F2382FAB-D2B0-4549-9C05-5F6C928760AC}" presName="textRect" presStyleLbl="revTx" presStyleIdx="0" presStyleCnt="3">
        <dgm:presLayoutVars>
          <dgm:chMax val="1"/>
          <dgm:chPref val="1"/>
        </dgm:presLayoutVars>
      </dgm:prSet>
      <dgm:spPr/>
    </dgm:pt>
    <dgm:pt modelId="{64260FE4-4B6C-4A0A-992E-86EDF077B0D6}" type="pres">
      <dgm:prSet presAssocID="{AC60637E-D4E6-4D45-99ED-A1621A222538}" presName="sibTrans" presStyleLbl="sibTrans2D1" presStyleIdx="0" presStyleCnt="0"/>
      <dgm:spPr/>
    </dgm:pt>
    <dgm:pt modelId="{3BB10814-7766-42B4-9BB7-A544B23C19B1}" type="pres">
      <dgm:prSet presAssocID="{3E22644A-2B44-4DB1-B956-B1B4FD400410}" presName="compNode" presStyleCnt="0"/>
      <dgm:spPr/>
    </dgm:pt>
    <dgm:pt modelId="{79F40565-ACF7-4BF9-8BAB-4C57893329D2}" type="pres">
      <dgm:prSet presAssocID="{3E22644A-2B44-4DB1-B956-B1B4FD400410}" presName="iconBgRect" presStyleLbl="bgShp" presStyleIdx="1" presStyleCnt="3"/>
      <dgm:spPr/>
    </dgm:pt>
    <dgm:pt modelId="{B1231CB2-2574-483E-A146-8F20E9BA8A1D}" type="pres">
      <dgm:prSet presAssocID="{3E22644A-2B44-4DB1-B956-B1B4FD4004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75DF3574-E45A-495B-94AF-C460F48E3856}" type="pres">
      <dgm:prSet presAssocID="{3E22644A-2B44-4DB1-B956-B1B4FD400410}" presName="spaceRect" presStyleCnt="0"/>
      <dgm:spPr/>
    </dgm:pt>
    <dgm:pt modelId="{ED194541-150F-4B05-9028-CA4720838EC0}" type="pres">
      <dgm:prSet presAssocID="{3E22644A-2B44-4DB1-B956-B1B4FD400410}" presName="textRect" presStyleLbl="revTx" presStyleIdx="1" presStyleCnt="3">
        <dgm:presLayoutVars>
          <dgm:chMax val="1"/>
          <dgm:chPref val="1"/>
        </dgm:presLayoutVars>
      </dgm:prSet>
      <dgm:spPr/>
    </dgm:pt>
    <dgm:pt modelId="{C42AFF4D-88DF-45C2-82E1-FFB2D6CAD4BD}" type="pres">
      <dgm:prSet presAssocID="{74C6D5FC-88A5-4091-9CBC-44B97ACCFA47}" presName="sibTrans" presStyleLbl="sibTrans2D1" presStyleIdx="0" presStyleCnt="0"/>
      <dgm:spPr/>
    </dgm:pt>
    <dgm:pt modelId="{8456EE06-DF83-430F-909F-995FD1923F4E}" type="pres">
      <dgm:prSet presAssocID="{05143641-3D92-4C94-ABFF-2D340846F027}" presName="compNode" presStyleCnt="0"/>
      <dgm:spPr/>
    </dgm:pt>
    <dgm:pt modelId="{012196EF-7698-4FB7-8E4E-C800CAD2A768}" type="pres">
      <dgm:prSet presAssocID="{05143641-3D92-4C94-ABFF-2D340846F027}" presName="iconBgRect" presStyleLbl="bgShp" presStyleIdx="2" presStyleCnt="3"/>
      <dgm:spPr/>
    </dgm:pt>
    <dgm:pt modelId="{4D534AD7-60A0-4E06-B582-B5B194103529}" type="pres">
      <dgm:prSet presAssocID="{05143641-3D92-4C94-ABFF-2D340846F0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nt"/>
        </a:ext>
      </dgm:extLst>
    </dgm:pt>
    <dgm:pt modelId="{B0877F52-1FCD-4B6A-9D60-4719DE2F7A16}" type="pres">
      <dgm:prSet presAssocID="{05143641-3D92-4C94-ABFF-2D340846F027}" presName="spaceRect" presStyleCnt="0"/>
      <dgm:spPr/>
    </dgm:pt>
    <dgm:pt modelId="{436C240A-241F-4152-B574-D63B61A0E451}" type="pres">
      <dgm:prSet presAssocID="{05143641-3D92-4C94-ABFF-2D340846F027}" presName="textRect" presStyleLbl="revTx" presStyleIdx="2" presStyleCnt="3">
        <dgm:presLayoutVars>
          <dgm:chMax val="1"/>
          <dgm:chPref val="1"/>
        </dgm:presLayoutVars>
      </dgm:prSet>
      <dgm:spPr/>
    </dgm:pt>
  </dgm:ptLst>
  <dgm:cxnLst>
    <dgm:cxn modelId="{1C960F03-C503-4DC8-B7B3-AEE1CA2A7353}" type="presOf" srcId="{05143641-3D92-4C94-ABFF-2D340846F027}" destId="{436C240A-241F-4152-B574-D63B61A0E451}" srcOrd="0" destOrd="0" presId="urn:microsoft.com/office/officeart/2018/2/layout/IconCircleList"/>
    <dgm:cxn modelId="{EF3C6C6F-1E7F-4B05-9857-FBE07D4B4E97}" type="presOf" srcId="{312415A5-5F2B-447C-9F89-1822C8B31BC4}" destId="{57488CA0-D15F-4ED2-95A0-A3DEB3FB2001}" srcOrd="0" destOrd="0" presId="urn:microsoft.com/office/officeart/2018/2/layout/IconCircleList"/>
    <dgm:cxn modelId="{EB327179-F4FA-4942-97FE-DFD1819005E2}" type="presOf" srcId="{F2382FAB-D2B0-4549-9C05-5F6C928760AC}" destId="{CB74B7C2-9EDE-42BD-B086-4EAD3E3D995F}" srcOrd="0" destOrd="0" presId="urn:microsoft.com/office/officeart/2018/2/layout/IconCircleList"/>
    <dgm:cxn modelId="{2731B48F-FF98-4FA3-B0C3-187F62C3CC9D}" type="presOf" srcId="{3E22644A-2B44-4DB1-B956-B1B4FD400410}" destId="{ED194541-150F-4B05-9028-CA4720838EC0}" srcOrd="0" destOrd="0" presId="urn:microsoft.com/office/officeart/2018/2/layout/IconCircleList"/>
    <dgm:cxn modelId="{7CE36193-77E7-4498-A69D-00EBF12474C0}" srcId="{312415A5-5F2B-447C-9F89-1822C8B31BC4}" destId="{3E22644A-2B44-4DB1-B956-B1B4FD400410}" srcOrd="1" destOrd="0" parTransId="{B17E3DCC-4047-4346-85CC-3AB577971B68}" sibTransId="{74C6D5FC-88A5-4091-9CBC-44B97ACCFA47}"/>
    <dgm:cxn modelId="{399D12A3-AF07-4677-BD6F-4216900860FC}" srcId="{312415A5-5F2B-447C-9F89-1822C8B31BC4}" destId="{05143641-3D92-4C94-ABFF-2D340846F027}" srcOrd="2" destOrd="0" parTransId="{B96A9847-B304-4A79-94B3-25C7EE249937}" sibTransId="{7B5DFDE4-5085-4AC1-9003-34D1E5416947}"/>
    <dgm:cxn modelId="{FF06BCAB-1305-4DDB-BC09-A2530ED2C5C1}" type="presOf" srcId="{AC60637E-D4E6-4D45-99ED-A1621A222538}" destId="{64260FE4-4B6C-4A0A-992E-86EDF077B0D6}" srcOrd="0" destOrd="0" presId="urn:microsoft.com/office/officeart/2018/2/layout/IconCircleList"/>
    <dgm:cxn modelId="{7F92EFFB-8921-42E0-A38A-B7DC8E2087E0}" srcId="{312415A5-5F2B-447C-9F89-1822C8B31BC4}" destId="{F2382FAB-D2B0-4549-9C05-5F6C928760AC}" srcOrd="0" destOrd="0" parTransId="{B18A93AC-4ED3-42C7-A08C-5559FB0F6F3F}" sibTransId="{AC60637E-D4E6-4D45-99ED-A1621A222538}"/>
    <dgm:cxn modelId="{2E25A0FD-2CA6-4B16-8149-B6C5A19D5B8B}" type="presOf" srcId="{74C6D5FC-88A5-4091-9CBC-44B97ACCFA47}" destId="{C42AFF4D-88DF-45C2-82E1-FFB2D6CAD4BD}" srcOrd="0" destOrd="0" presId="urn:microsoft.com/office/officeart/2018/2/layout/IconCircleList"/>
    <dgm:cxn modelId="{96860E91-AB63-4E93-BAA2-387287DBC54D}" type="presParOf" srcId="{57488CA0-D15F-4ED2-95A0-A3DEB3FB2001}" destId="{8BA0B034-017D-469D-90D8-3904D8EA27D5}" srcOrd="0" destOrd="0" presId="urn:microsoft.com/office/officeart/2018/2/layout/IconCircleList"/>
    <dgm:cxn modelId="{D7FC0A6A-4DCD-4990-90A8-7C4E62DDDD53}" type="presParOf" srcId="{8BA0B034-017D-469D-90D8-3904D8EA27D5}" destId="{DE8B2D50-7EE6-44B6-8419-7E53FECD1FF9}" srcOrd="0" destOrd="0" presId="urn:microsoft.com/office/officeart/2018/2/layout/IconCircleList"/>
    <dgm:cxn modelId="{B563B9F6-DE32-4C50-A6CF-5DFD051B39B7}" type="presParOf" srcId="{DE8B2D50-7EE6-44B6-8419-7E53FECD1FF9}" destId="{11FF6D4C-18E3-4B1C-BAB7-F0015937C022}" srcOrd="0" destOrd="0" presId="urn:microsoft.com/office/officeart/2018/2/layout/IconCircleList"/>
    <dgm:cxn modelId="{C9CB5F8C-B2B9-48B3-85FF-E010D0BB12C8}" type="presParOf" srcId="{DE8B2D50-7EE6-44B6-8419-7E53FECD1FF9}" destId="{52BE8D4D-23D2-43C0-9526-14C7737EFFB3}" srcOrd="1" destOrd="0" presId="urn:microsoft.com/office/officeart/2018/2/layout/IconCircleList"/>
    <dgm:cxn modelId="{4D785F5A-3F18-4D85-9203-3B2733A70E46}" type="presParOf" srcId="{DE8B2D50-7EE6-44B6-8419-7E53FECD1FF9}" destId="{C5378D19-821B-423B-94EA-9F263DF1D1B9}" srcOrd="2" destOrd="0" presId="urn:microsoft.com/office/officeart/2018/2/layout/IconCircleList"/>
    <dgm:cxn modelId="{F70B41DC-CCD6-4D08-8E53-1B084055C737}" type="presParOf" srcId="{DE8B2D50-7EE6-44B6-8419-7E53FECD1FF9}" destId="{CB74B7C2-9EDE-42BD-B086-4EAD3E3D995F}" srcOrd="3" destOrd="0" presId="urn:microsoft.com/office/officeart/2018/2/layout/IconCircleList"/>
    <dgm:cxn modelId="{FEC69B32-90EB-4DB8-8DB8-D3B467DEE3FD}" type="presParOf" srcId="{8BA0B034-017D-469D-90D8-3904D8EA27D5}" destId="{64260FE4-4B6C-4A0A-992E-86EDF077B0D6}" srcOrd="1" destOrd="0" presId="urn:microsoft.com/office/officeart/2018/2/layout/IconCircleList"/>
    <dgm:cxn modelId="{D5ECD6CB-8E10-4E5D-AEDD-E53216BE2B39}" type="presParOf" srcId="{8BA0B034-017D-469D-90D8-3904D8EA27D5}" destId="{3BB10814-7766-42B4-9BB7-A544B23C19B1}" srcOrd="2" destOrd="0" presId="urn:microsoft.com/office/officeart/2018/2/layout/IconCircleList"/>
    <dgm:cxn modelId="{751EAF27-8E48-45F2-B81F-BAD0603EC3BE}" type="presParOf" srcId="{3BB10814-7766-42B4-9BB7-A544B23C19B1}" destId="{79F40565-ACF7-4BF9-8BAB-4C57893329D2}" srcOrd="0" destOrd="0" presId="urn:microsoft.com/office/officeart/2018/2/layout/IconCircleList"/>
    <dgm:cxn modelId="{F040CF32-F30C-42AB-9ACF-1B448E87686A}" type="presParOf" srcId="{3BB10814-7766-42B4-9BB7-A544B23C19B1}" destId="{B1231CB2-2574-483E-A146-8F20E9BA8A1D}" srcOrd="1" destOrd="0" presId="urn:microsoft.com/office/officeart/2018/2/layout/IconCircleList"/>
    <dgm:cxn modelId="{CC2A0FEE-C2E5-49D4-A599-2B19F0F6661E}" type="presParOf" srcId="{3BB10814-7766-42B4-9BB7-A544B23C19B1}" destId="{75DF3574-E45A-495B-94AF-C460F48E3856}" srcOrd="2" destOrd="0" presId="urn:microsoft.com/office/officeart/2018/2/layout/IconCircleList"/>
    <dgm:cxn modelId="{0458DF32-D820-49C0-B93F-BBA4C172B674}" type="presParOf" srcId="{3BB10814-7766-42B4-9BB7-A544B23C19B1}" destId="{ED194541-150F-4B05-9028-CA4720838EC0}" srcOrd="3" destOrd="0" presId="urn:microsoft.com/office/officeart/2018/2/layout/IconCircleList"/>
    <dgm:cxn modelId="{7F839DF4-A7E4-4C2F-AD2E-E6A7DAE61D10}" type="presParOf" srcId="{8BA0B034-017D-469D-90D8-3904D8EA27D5}" destId="{C42AFF4D-88DF-45C2-82E1-FFB2D6CAD4BD}" srcOrd="3" destOrd="0" presId="urn:microsoft.com/office/officeart/2018/2/layout/IconCircleList"/>
    <dgm:cxn modelId="{5881E736-27E9-45B0-91B8-83B724FD7F9A}" type="presParOf" srcId="{8BA0B034-017D-469D-90D8-3904D8EA27D5}" destId="{8456EE06-DF83-430F-909F-995FD1923F4E}" srcOrd="4" destOrd="0" presId="urn:microsoft.com/office/officeart/2018/2/layout/IconCircleList"/>
    <dgm:cxn modelId="{582F2186-3371-4118-9789-FF93AD7B38C7}" type="presParOf" srcId="{8456EE06-DF83-430F-909F-995FD1923F4E}" destId="{012196EF-7698-4FB7-8E4E-C800CAD2A768}" srcOrd="0" destOrd="0" presId="urn:microsoft.com/office/officeart/2018/2/layout/IconCircleList"/>
    <dgm:cxn modelId="{4EC8AE5A-AA99-4828-B722-DC45BC164CE5}" type="presParOf" srcId="{8456EE06-DF83-430F-909F-995FD1923F4E}" destId="{4D534AD7-60A0-4E06-B582-B5B194103529}" srcOrd="1" destOrd="0" presId="urn:microsoft.com/office/officeart/2018/2/layout/IconCircleList"/>
    <dgm:cxn modelId="{0FB1B0E8-0675-4B38-BEE8-96B8ACB6277F}" type="presParOf" srcId="{8456EE06-DF83-430F-909F-995FD1923F4E}" destId="{B0877F52-1FCD-4B6A-9D60-4719DE2F7A16}" srcOrd="2" destOrd="0" presId="urn:microsoft.com/office/officeart/2018/2/layout/IconCircleList"/>
    <dgm:cxn modelId="{85D89C27-F180-417F-830E-9EFEFE8A5F66}" type="presParOf" srcId="{8456EE06-DF83-430F-909F-995FD1923F4E}" destId="{436C240A-241F-4152-B574-D63B61A0E45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24DE68-D6A7-4157-8BC6-0B9AC180B198}"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n-IN"/>
        </a:p>
      </dgm:t>
    </dgm:pt>
    <dgm:pt modelId="{FE5461D3-8FE8-4728-A592-3CCE5E4F70CF}">
      <dgm:prSet phldrT="[Text]"/>
      <dgm:spPr/>
      <dgm:t>
        <a:bodyPr/>
        <a:lstStyle/>
        <a:p>
          <a:r>
            <a:rPr lang="en-US" dirty="0"/>
            <a:t>500 &lt; Courses &lt;= 2000</a:t>
          </a:r>
          <a:endParaRPr lang="en-IN" dirty="0"/>
        </a:p>
      </dgm:t>
    </dgm:pt>
    <dgm:pt modelId="{2FDEA4E0-1ED2-495D-8CA4-621A1D53CB7C}" type="parTrans" cxnId="{969C3EC5-CA44-4CB5-B238-DDDB6BD678FD}">
      <dgm:prSet/>
      <dgm:spPr/>
      <dgm:t>
        <a:bodyPr/>
        <a:lstStyle/>
        <a:p>
          <a:endParaRPr lang="en-IN"/>
        </a:p>
      </dgm:t>
    </dgm:pt>
    <dgm:pt modelId="{493B147F-35AE-4410-BF6A-F076198DCD4A}" type="sibTrans" cxnId="{969C3EC5-CA44-4CB5-B238-DDDB6BD678FD}">
      <dgm:prSet/>
      <dgm:spPr/>
      <dgm:t>
        <a:bodyPr/>
        <a:lstStyle/>
        <a:p>
          <a:endParaRPr lang="en-IN"/>
        </a:p>
      </dgm:t>
    </dgm:pt>
    <dgm:pt modelId="{40DD2B15-C330-4A1F-BE89-5130D8F245E4}">
      <dgm:prSet phldrT="[Text]"/>
      <dgm:spPr/>
      <dgm:t>
        <a:bodyPr/>
        <a:lstStyle/>
        <a:p>
          <a:pPr>
            <a:buNone/>
          </a:pPr>
          <a:r>
            <a:rPr lang="en-US" dirty="0"/>
            <a:t>Monthly expense</a:t>
          </a:r>
          <a:endParaRPr lang="en-IN" dirty="0"/>
        </a:p>
      </dgm:t>
    </dgm:pt>
    <dgm:pt modelId="{40B8DC4D-8FE2-4D30-BE4A-DCAD6C50D0F9}" type="parTrans" cxnId="{BE79219A-8F23-4073-BECE-3961711C05DB}">
      <dgm:prSet/>
      <dgm:spPr/>
      <dgm:t>
        <a:bodyPr/>
        <a:lstStyle/>
        <a:p>
          <a:endParaRPr lang="en-IN"/>
        </a:p>
      </dgm:t>
    </dgm:pt>
    <dgm:pt modelId="{B8B34EC7-5354-4D10-813C-CCE2518239CD}" type="sibTrans" cxnId="{BE79219A-8F23-4073-BECE-3961711C05DB}">
      <dgm:prSet/>
      <dgm:spPr/>
      <dgm:t>
        <a:bodyPr/>
        <a:lstStyle/>
        <a:p>
          <a:endParaRPr lang="en-IN"/>
        </a:p>
      </dgm:t>
    </dgm:pt>
    <dgm:pt modelId="{54C4C898-9C8E-4D4D-A98D-349B6815DC74}">
      <dgm:prSet phldrT="[Text]"/>
      <dgm:spPr/>
      <dgm:t>
        <a:bodyPr/>
        <a:lstStyle/>
        <a:p>
          <a:r>
            <a:rPr lang="en-US" dirty="0"/>
            <a:t>Courses &lt;= 100</a:t>
          </a:r>
          <a:endParaRPr lang="en-IN" dirty="0"/>
        </a:p>
      </dgm:t>
    </dgm:pt>
    <dgm:pt modelId="{E5839540-EA9E-46C3-B4D6-7286DE95CBCF}" type="parTrans" cxnId="{A6B8B641-47FB-4068-BE79-91E1FACA1A05}">
      <dgm:prSet/>
      <dgm:spPr/>
      <dgm:t>
        <a:bodyPr/>
        <a:lstStyle/>
        <a:p>
          <a:endParaRPr lang="en-IN"/>
        </a:p>
      </dgm:t>
    </dgm:pt>
    <dgm:pt modelId="{D6132302-4C9E-44B0-8686-1288E52B892C}" type="sibTrans" cxnId="{A6B8B641-47FB-4068-BE79-91E1FACA1A05}">
      <dgm:prSet/>
      <dgm:spPr/>
      <dgm:t>
        <a:bodyPr/>
        <a:lstStyle/>
        <a:p>
          <a:endParaRPr lang="en-IN" dirty="0"/>
        </a:p>
      </dgm:t>
    </dgm:pt>
    <dgm:pt modelId="{E7874CD4-B2E5-4D29-A96A-2BD849AF0E28}">
      <dgm:prSet phldrT="[Text]"/>
      <dgm:spPr/>
      <dgm:t>
        <a:bodyPr/>
        <a:lstStyle/>
        <a:p>
          <a:r>
            <a:rPr lang="en-US" dirty="0"/>
            <a:t>Courses &lt;= 500</a:t>
          </a:r>
          <a:endParaRPr lang="en-IN" dirty="0"/>
        </a:p>
      </dgm:t>
    </dgm:pt>
    <dgm:pt modelId="{C79B405F-89E0-4EEB-8577-1CF3A8CB7E1E}" type="parTrans" cxnId="{7707D112-15C6-4604-962D-79FDD880292B}">
      <dgm:prSet/>
      <dgm:spPr/>
      <dgm:t>
        <a:bodyPr/>
        <a:lstStyle/>
        <a:p>
          <a:endParaRPr lang="en-IN"/>
        </a:p>
      </dgm:t>
    </dgm:pt>
    <dgm:pt modelId="{7F30D782-D18B-417A-9953-07BD62567D7F}" type="sibTrans" cxnId="{7707D112-15C6-4604-962D-79FDD880292B}">
      <dgm:prSet/>
      <dgm:spPr/>
      <dgm:t>
        <a:bodyPr/>
        <a:lstStyle/>
        <a:p>
          <a:endParaRPr lang="en-IN" dirty="0"/>
        </a:p>
      </dgm:t>
    </dgm:pt>
    <dgm:pt modelId="{3B79172A-4A77-45A0-8A88-D4A66185453C}">
      <dgm:prSet phldrT="[Text]"/>
      <dgm:spPr/>
      <dgm:t>
        <a:bodyPr/>
        <a:lstStyle/>
        <a:p>
          <a:pPr>
            <a:buNone/>
          </a:pPr>
          <a:r>
            <a:rPr lang="en-US" dirty="0"/>
            <a:t>Monthly expense</a:t>
          </a:r>
          <a:endParaRPr lang="en-IN" dirty="0"/>
        </a:p>
      </dgm:t>
    </dgm:pt>
    <dgm:pt modelId="{B321F9D0-2E44-4456-91E9-D683788C927A}" type="parTrans" cxnId="{35A4273A-DF56-435B-8E4F-82BFBBB1A56F}">
      <dgm:prSet/>
      <dgm:spPr/>
      <dgm:t>
        <a:bodyPr/>
        <a:lstStyle/>
        <a:p>
          <a:endParaRPr lang="en-IN"/>
        </a:p>
      </dgm:t>
    </dgm:pt>
    <dgm:pt modelId="{FD404C57-36DB-4D83-96BB-2E5EDE9F653B}" type="sibTrans" cxnId="{35A4273A-DF56-435B-8E4F-82BFBBB1A56F}">
      <dgm:prSet/>
      <dgm:spPr/>
      <dgm:t>
        <a:bodyPr/>
        <a:lstStyle/>
        <a:p>
          <a:endParaRPr lang="en-IN"/>
        </a:p>
      </dgm:t>
    </dgm:pt>
    <dgm:pt modelId="{A38D2435-0B42-41A2-9093-FB7092693FBB}">
      <dgm:prSet phldrT="[Text]"/>
      <dgm:spPr/>
      <dgm:t>
        <a:bodyPr/>
        <a:lstStyle/>
        <a:p>
          <a:pPr>
            <a:buFont typeface="Arial" panose="020B0604020202020204" pitchFamily="34" charset="0"/>
            <a:buNone/>
          </a:pPr>
          <a:r>
            <a:rPr lang="en-US" dirty="0"/>
            <a:t>Monthly expense</a:t>
          </a:r>
          <a:endParaRPr lang="en-IN" dirty="0"/>
        </a:p>
      </dgm:t>
    </dgm:pt>
    <dgm:pt modelId="{186CD005-ABA1-4440-8E96-6ED628E93D7E}" type="parTrans" cxnId="{4341480A-4823-4E3D-A064-43B5C0072169}">
      <dgm:prSet/>
      <dgm:spPr/>
      <dgm:t>
        <a:bodyPr/>
        <a:lstStyle/>
        <a:p>
          <a:endParaRPr lang="en-IN"/>
        </a:p>
      </dgm:t>
    </dgm:pt>
    <dgm:pt modelId="{576AFE41-2368-4316-A66F-0935754C24D8}" type="sibTrans" cxnId="{4341480A-4823-4E3D-A064-43B5C0072169}">
      <dgm:prSet/>
      <dgm:spPr/>
      <dgm:t>
        <a:bodyPr/>
        <a:lstStyle/>
        <a:p>
          <a:endParaRPr lang="en-IN"/>
        </a:p>
      </dgm:t>
    </dgm:pt>
    <dgm:pt modelId="{25E06A93-96F1-43C9-87E6-81E21DDCA9ED}">
      <dgm:prSet phldrT="[Text]"/>
      <dgm:spPr/>
      <dgm:t>
        <a:bodyPr/>
        <a:lstStyle/>
        <a:p>
          <a:pPr>
            <a:buNone/>
          </a:pPr>
          <a:r>
            <a:rPr lang="en-US" dirty="0"/>
            <a:t>$35</a:t>
          </a:r>
          <a:endParaRPr lang="en-IN" dirty="0"/>
        </a:p>
      </dgm:t>
    </dgm:pt>
    <dgm:pt modelId="{5154B316-122F-4A94-825F-17E0830CE696}" type="parTrans" cxnId="{16DBFCCB-1623-479E-BAC3-D68CF651B346}">
      <dgm:prSet/>
      <dgm:spPr/>
      <dgm:t>
        <a:bodyPr/>
        <a:lstStyle/>
        <a:p>
          <a:endParaRPr lang="en-IN"/>
        </a:p>
      </dgm:t>
    </dgm:pt>
    <dgm:pt modelId="{FB901AAB-14C6-47DC-880D-103D158BD003}" type="sibTrans" cxnId="{16DBFCCB-1623-479E-BAC3-D68CF651B346}">
      <dgm:prSet/>
      <dgm:spPr/>
      <dgm:t>
        <a:bodyPr/>
        <a:lstStyle/>
        <a:p>
          <a:endParaRPr lang="en-IN"/>
        </a:p>
      </dgm:t>
    </dgm:pt>
    <dgm:pt modelId="{066B65AC-1DB3-4E39-BD9F-E26556A3D4B8}">
      <dgm:prSet phldrT="[Text]"/>
      <dgm:spPr/>
      <dgm:t>
        <a:bodyPr/>
        <a:lstStyle/>
        <a:p>
          <a:pPr>
            <a:buNone/>
          </a:pPr>
          <a:r>
            <a:rPr lang="en-US" dirty="0"/>
            <a:t> $8</a:t>
          </a:r>
          <a:endParaRPr lang="en-IN" dirty="0"/>
        </a:p>
      </dgm:t>
    </dgm:pt>
    <dgm:pt modelId="{1B4B9C85-066D-4E14-8AD7-D35A3A58D470}" type="parTrans" cxnId="{B4ED8804-4881-4A0D-B593-5E324E9E60D3}">
      <dgm:prSet/>
      <dgm:spPr/>
      <dgm:t>
        <a:bodyPr/>
        <a:lstStyle/>
        <a:p>
          <a:endParaRPr lang="en-IN"/>
        </a:p>
      </dgm:t>
    </dgm:pt>
    <dgm:pt modelId="{2418E81A-EA1C-4CC1-B4CF-4FA4AB1EC2BC}" type="sibTrans" cxnId="{B4ED8804-4881-4A0D-B593-5E324E9E60D3}">
      <dgm:prSet/>
      <dgm:spPr/>
      <dgm:t>
        <a:bodyPr/>
        <a:lstStyle/>
        <a:p>
          <a:endParaRPr lang="en-IN"/>
        </a:p>
      </dgm:t>
    </dgm:pt>
    <dgm:pt modelId="{9007F774-ADA3-461E-9B48-6A568493E9EE}">
      <dgm:prSet phldrT="[Text]"/>
      <dgm:spPr/>
      <dgm:t>
        <a:bodyPr/>
        <a:lstStyle/>
        <a:p>
          <a:pPr>
            <a:buFont typeface="Arial" panose="020B0604020202020204" pitchFamily="34" charset="0"/>
            <a:buNone/>
          </a:pPr>
          <a:r>
            <a:rPr lang="en-US" dirty="0"/>
            <a:t> $1 </a:t>
          </a:r>
          <a:endParaRPr lang="en-IN" dirty="0"/>
        </a:p>
      </dgm:t>
    </dgm:pt>
    <dgm:pt modelId="{5801A181-E7FC-4A46-9B77-D6A8260BBDF9}" type="parTrans" cxnId="{FAE457B0-9987-4B1D-AF35-47414837A154}">
      <dgm:prSet/>
      <dgm:spPr/>
      <dgm:t>
        <a:bodyPr/>
        <a:lstStyle/>
        <a:p>
          <a:endParaRPr lang="en-IN"/>
        </a:p>
      </dgm:t>
    </dgm:pt>
    <dgm:pt modelId="{5413069F-F44B-443B-94E3-5D4F018DB58A}" type="sibTrans" cxnId="{FAE457B0-9987-4B1D-AF35-47414837A154}">
      <dgm:prSet/>
      <dgm:spPr/>
      <dgm:t>
        <a:bodyPr/>
        <a:lstStyle/>
        <a:p>
          <a:endParaRPr lang="en-IN"/>
        </a:p>
      </dgm:t>
    </dgm:pt>
    <dgm:pt modelId="{4663F95B-B321-4C90-8BDA-6FD5BF3BE656}" type="pres">
      <dgm:prSet presAssocID="{D224DE68-D6A7-4157-8BC6-0B9AC180B198}" presName="linearFlow" presStyleCnt="0">
        <dgm:presLayoutVars>
          <dgm:dir/>
          <dgm:animLvl val="lvl"/>
          <dgm:resizeHandles val="exact"/>
        </dgm:presLayoutVars>
      </dgm:prSet>
      <dgm:spPr/>
    </dgm:pt>
    <dgm:pt modelId="{633C54E4-4386-4F9B-8460-1206C4936116}" type="pres">
      <dgm:prSet presAssocID="{54C4C898-9C8E-4D4D-A98D-349B6815DC74}" presName="composite" presStyleCnt="0"/>
      <dgm:spPr/>
    </dgm:pt>
    <dgm:pt modelId="{B96439FE-B0E4-407D-B8B8-1470CE662A21}" type="pres">
      <dgm:prSet presAssocID="{54C4C898-9C8E-4D4D-A98D-349B6815DC74}" presName="parTx" presStyleLbl="node1" presStyleIdx="0" presStyleCnt="3">
        <dgm:presLayoutVars>
          <dgm:chMax val="0"/>
          <dgm:chPref val="0"/>
          <dgm:bulletEnabled val="1"/>
        </dgm:presLayoutVars>
      </dgm:prSet>
      <dgm:spPr/>
    </dgm:pt>
    <dgm:pt modelId="{3FF71117-CC32-4591-BCDD-28A63E84C8A8}" type="pres">
      <dgm:prSet presAssocID="{54C4C898-9C8E-4D4D-A98D-349B6815DC74}" presName="parSh" presStyleLbl="node1" presStyleIdx="0" presStyleCnt="3"/>
      <dgm:spPr/>
    </dgm:pt>
    <dgm:pt modelId="{F583E8CE-93F3-47FC-8BC6-BE13AFC28380}" type="pres">
      <dgm:prSet presAssocID="{54C4C898-9C8E-4D4D-A98D-349B6815DC74}" presName="desTx" presStyleLbl="fgAcc1" presStyleIdx="0" presStyleCnt="3">
        <dgm:presLayoutVars>
          <dgm:bulletEnabled val="1"/>
        </dgm:presLayoutVars>
      </dgm:prSet>
      <dgm:spPr/>
    </dgm:pt>
    <dgm:pt modelId="{85724C39-A771-45BE-8280-0B8DFCCD4E82}" type="pres">
      <dgm:prSet presAssocID="{D6132302-4C9E-44B0-8686-1288E52B892C}" presName="sibTrans" presStyleLbl="sibTrans2D1" presStyleIdx="0" presStyleCnt="2"/>
      <dgm:spPr/>
    </dgm:pt>
    <dgm:pt modelId="{B4B6CE20-79AE-4354-AA1F-37AC33635A53}" type="pres">
      <dgm:prSet presAssocID="{D6132302-4C9E-44B0-8686-1288E52B892C}" presName="connTx" presStyleLbl="sibTrans2D1" presStyleIdx="0" presStyleCnt="2"/>
      <dgm:spPr/>
    </dgm:pt>
    <dgm:pt modelId="{BEC4181C-1C91-466E-9AAF-C9B3BEA0E72E}" type="pres">
      <dgm:prSet presAssocID="{E7874CD4-B2E5-4D29-A96A-2BD849AF0E28}" presName="composite" presStyleCnt="0"/>
      <dgm:spPr/>
    </dgm:pt>
    <dgm:pt modelId="{C66F3B64-98B8-4608-8EDB-2FED2A0EFF02}" type="pres">
      <dgm:prSet presAssocID="{E7874CD4-B2E5-4D29-A96A-2BD849AF0E28}" presName="parTx" presStyleLbl="node1" presStyleIdx="0" presStyleCnt="3">
        <dgm:presLayoutVars>
          <dgm:chMax val="0"/>
          <dgm:chPref val="0"/>
          <dgm:bulletEnabled val="1"/>
        </dgm:presLayoutVars>
      </dgm:prSet>
      <dgm:spPr/>
    </dgm:pt>
    <dgm:pt modelId="{A92EFBD5-D943-4997-BEE1-AB1F00A4A90A}" type="pres">
      <dgm:prSet presAssocID="{E7874CD4-B2E5-4D29-A96A-2BD849AF0E28}" presName="parSh" presStyleLbl="node1" presStyleIdx="1" presStyleCnt="3"/>
      <dgm:spPr/>
    </dgm:pt>
    <dgm:pt modelId="{DA3DCBF4-5A62-47AC-ACAA-86BF24EA689C}" type="pres">
      <dgm:prSet presAssocID="{E7874CD4-B2E5-4D29-A96A-2BD849AF0E28}" presName="desTx" presStyleLbl="fgAcc1" presStyleIdx="1" presStyleCnt="3">
        <dgm:presLayoutVars>
          <dgm:bulletEnabled val="1"/>
        </dgm:presLayoutVars>
      </dgm:prSet>
      <dgm:spPr/>
    </dgm:pt>
    <dgm:pt modelId="{3D44CE23-06B7-4567-A39B-1C59B4B7408B}" type="pres">
      <dgm:prSet presAssocID="{7F30D782-D18B-417A-9953-07BD62567D7F}" presName="sibTrans" presStyleLbl="sibTrans2D1" presStyleIdx="1" presStyleCnt="2"/>
      <dgm:spPr/>
    </dgm:pt>
    <dgm:pt modelId="{06FB5F88-3759-4069-954F-CA92AA21152B}" type="pres">
      <dgm:prSet presAssocID="{7F30D782-D18B-417A-9953-07BD62567D7F}" presName="connTx" presStyleLbl="sibTrans2D1" presStyleIdx="1" presStyleCnt="2"/>
      <dgm:spPr/>
    </dgm:pt>
    <dgm:pt modelId="{A9EB8AB9-D848-498F-B823-890B1B123FFA}" type="pres">
      <dgm:prSet presAssocID="{FE5461D3-8FE8-4728-A592-3CCE5E4F70CF}" presName="composite" presStyleCnt="0"/>
      <dgm:spPr/>
    </dgm:pt>
    <dgm:pt modelId="{7AA65C10-2992-4139-8D4E-C8DE4D31A1C8}" type="pres">
      <dgm:prSet presAssocID="{FE5461D3-8FE8-4728-A592-3CCE5E4F70CF}" presName="parTx" presStyleLbl="node1" presStyleIdx="1" presStyleCnt="3">
        <dgm:presLayoutVars>
          <dgm:chMax val="0"/>
          <dgm:chPref val="0"/>
          <dgm:bulletEnabled val="1"/>
        </dgm:presLayoutVars>
      </dgm:prSet>
      <dgm:spPr/>
    </dgm:pt>
    <dgm:pt modelId="{3B4BD53E-2321-4889-A197-9D146E94218C}" type="pres">
      <dgm:prSet presAssocID="{FE5461D3-8FE8-4728-A592-3CCE5E4F70CF}" presName="parSh" presStyleLbl="node1" presStyleIdx="2" presStyleCnt="3"/>
      <dgm:spPr/>
    </dgm:pt>
    <dgm:pt modelId="{BB5EBCD1-18B7-402D-9E57-E21E3D67DA06}" type="pres">
      <dgm:prSet presAssocID="{FE5461D3-8FE8-4728-A592-3CCE5E4F70CF}" presName="desTx" presStyleLbl="fgAcc1" presStyleIdx="2" presStyleCnt="3">
        <dgm:presLayoutVars>
          <dgm:bulletEnabled val="1"/>
        </dgm:presLayoutVars>
      </dgm:prSet>
      <dgm:spPr/>
    </dgm:pt>
  </dgm:ptLst>
  <dgm:cxnLst>
    <dgm:cxn modelId="{B4ED8804-4881-4A0D-B593-5E324E9E60D3}" srcId="{E7874CD4-B2E5-4D29-A96A-2BD849AF0E28}" destId="{066B65AC-1DB3-4E39-BD9F-E26556A3D4B8}" srcOrd="1" destOrd="0" parTransId="{1B4B9C85-066D-4E14-8AD7-D35A3A58D470}" sibTransId="{2418E81A-EA1C-4CC1-B4CF-4FA4AB1EC2BC}"/>
    <dgm:cxn modelId="{6E82F507-B0BF-4982-B189-97D0A15C56B1}" type="presOf" srcId="{FE5461D3-8FE8-4728-A592-3CCE5E4F70CF}" destId="{3B4BD53E-2321-4889-A197-9D146E94218C}" srcOrd="1" destOrd="0" presId="urn:microsoft.com/office/officeart/2005/8/layout/process3"/>
    <dgm:cxn modelId="{4341480A-4823-4E3D-A064-43B5C0072169}" srcId="{54C4C898-9C8E-4D4D-A98D-349B6815DC74}" destId="{A38D2435-0B42-41A2-9093-FB7092693FBB}" srcOrd="0" destOrd="0" parTransId="{186CD005-ABA1-4440-8E96-6ED628E93D7E}" sibTransId="{576AFE41-2368-4316-A66F-0935754C24D8}"/>
    <dgm:cxn modelId="{7707D112-15C6-4604-962D-79FDD880292B}" srcId="{D224DE68-D6A7-4157-8BC6-0B9AC180B198}" destId="{E7874CD4-B2E5-4D29-A96A-2BD849AF0E28}" srcOrd="1" destOrd="0" parTransId="{C79B405F-89E0-4EEB-8577-1CF3A8CB7E1E}" sibTransId="{7F30D782-D18B-417A-9953-07BD62567D7F}"/>
    <dgm:cxn modelId="{204FBC16-521C-4BC1-972D-FD1E81F28E9F}" type="presOf" srcId="{FE5461D3-8FE8-4728-A592-3CCE5E4F70CF}" destId="{7AA65C10-2992-4139-8D4E-C8DE4D31A1C8}" srcOrd="0" destOrd="0" presId="urn:microsoft.com/office/officeart/2005/8/layout/process3"/>
    <dgm:cxn modelId="{21324727-7314-49D8-9483-DB8F488B3CB5}" type="presOf" srcId="{D6132302-4C9E-44B0-8686-1288E52B892C}" destId="{B4B6CE20-79AE-4354-AA1F-37AC33635A53}" srcOrd="1" destOrd="0" presId="urn:microsoft.com/office/officeart/2005/8/layout/process3"/>
    <dgm:cxn modelId="{D7B8FB35-7169-4B65-9DDF-FE6DD3E5D9EB}" type="presOf" srcId="{54C4C898-9C8E-4D4D-A98D-349B6815DC74}" destId="{B96439FE-B0E4-407D-B8B8-1470CE662A21}" srcOrd="0" destOrd="0" presId="urn:microsoft.com/office/officeart/2005/8/layout/process3"/>
    <dgm:cxn modelId="{DD093436-489D-465F-904E-2D41E2A69D11}" type="presOf" srcId="{D6132302-4C9E-44B0-8686-1288E52B892C}" destId="{85724C39-A771-45BE-8280-0B8DFCCD4E82}" srcOrd="0" destOrd="0" presId="urn:microsoft.com/office/officeart/2005/8/layout/process3"/>
    <dgm:cxn modelId="{35A4273A-DF56-435B-8E4F-82BFBBB1A56F}" srcId="{E7874CD4-B2E5-4D29-A96A-2BD849AF0E28}" destId="{3B79172A-4A77-45A0-8A88-D4A66185453C}" srcOrd="0" destOrd="0" parTransId="{B321F9D0-2E44-4456-91E9-D683788C927A}" sibTransId="{FD404C57-36DB-4D83-96BB-2E5EDE9F653B}"/>
    <dgm:cxn modelId="{A6B8B641-47FB-4068-BE79-91E1FACA1A05}" srcId="{D224DE68-D6A7-4157-8BC6-0B9AC180B198}" destId="{54C4C898-9C8E-4D4D-A98D-349B6815DC74}" srcOrd="0" destOrd="0" parTransId="{E5839540-EA9E-46C3-B4D6-7286DE95CBCF}" sibTransId="{D6132302-4C9E-44B0-8686-1288E52B892C}"/>
    <dgm:cxn modelId="{12C0E661-EE63-43C3-A280-DC1349256F06}" type="presOf" srcId="{25E06A93-96F1-43C9-87E6-81E21DDCA9ED}" destId="{BB5EBCD1-18B7-402D-9E57-E21E3D67DA06}" srcOrd="0" destOrd="1" presId="urn:microsoft.com/office/officeart/2005/8/layout/process3"/>
    <dgm:cxn modelId="{A3497667-98DA-4836-BBE9-A9BD4ABB57DC}" type="presOf" srcId="{E7874CD4-B2E5-4D29-A96A-2BD849AF0E28}" destId="{A92EFBD5-D943-4997-BEE1-AB1F00A4A90A}" srcOrd="1" destOrd="0" presId="urn:microsoft.com/office/officeart/2005/8/layout/process3"/>
    <dgm:cxn modelId="{D6F14571-FD4D-4AC9-BEE5-4DF222327E42}" type="presOf" srcId="{3B79172A-4A77-45A0-8A88-D4A66185453C}" destId="{DA3DCBF4-5A62-47AC-ACAA-86BF24EA689C}" srcOrd="0" destOrd="0" presId="urn:microsoft.com/office/officeart/2005/8/layout/process3"/>
    <dgm:cxn modelId="{9BA54773-811A-44F1-84DB-B36B03FAA940}" type="presOf" srcId="{A38D2435-0B42-41A2-9093-FB7092693FBB}" destId="{F583E8CE-93F3-47FC-8BC6-BE13AFC28380}" srcOrd="0" destOrd="0" presId="urn:microsoft.com/office/officeart/2005/8/layout/process3"/>
    <dgm:cxn modelId="{B020A35A-EB63-44D4-A4DF-F2AEF67CB763}" type="presOf" srcId="{D224DE68-D6A7-4157-8BC6-0B9AC180B198}" destId="{4663F95B-B321-4C90-8BDA-6FD5BF3BE656}" srcOrd="0" destOrd="0" presId="urn:microsoft.com/office/officeart/2005/8/layout/process3"/>
    <dgm:cxn modelId="{6DB3148E-8CCA-4A01-BB2B-64C05130D274}" type="presOf" srcId="{9007F774-ADA3-461E-9B48-6A568493E9EE}" destId="{F583E8CE-93F3-47FC-8BC6-BE13AFC28380}" srcOrd="0" destOrd="1" presId="urn:microsoft.com/office/officeart/2005/8/layout/process3"/>
    <dgm:cxn modelId="{0A817E94-12C7-458C-9353-94E71A4E65D2}" type="presOf" srcId="{066B65AC-1DB3-4E39-BD9F-E26556A3D4B8}" destId="{DA3DCBF4-5A62-47AC-ACAA-86BF24EA689C}" srcOrd="0" destOrd="1" presId="urn:microsoft.com/office/officeart/2005/8/layout/process3"/>
    <dgm:cxn modelId="{BE79219A-8F23-4073-BECE-3961711C05DB}" srcId="{FE5461D3-8FE8-4728-A592-3CCE5E4F70CF}" destId="{40DD2B15-C330-4A1F-BE89-5130D8F245E4}" srcOrd="0" destOrd="0" parTransId="{40B8DC4D-8FE2-4D30-BE4A-DCAD6C50D0F9}" sibTransId="{B8B34EC7-5354-4D10-813C-CCE2518239CD}"/>
    <dgm:cxn modelId="{80D3B1AF-73CA-45C6-9DB2-1C4B3F602755}" type="presOf" srcId="{40DD2B15-C330-4A1F-BE89-5130D8F245E4}" destId="{BB5EBCD1-18B7-402D-9E57-E21E3D67DA06}" srcOrd="0" destOrd="0" presId="urn:microsoft.com/office/officeart/2005/8/layout/process3"/>
    <dgm:cxn modelId="{FAE457B0-9987-4B1D-AF35-47414837A154}" srcId="{54C4C898-9C8E-4D4D-A98D-349B6815DC74}" destId="{9007F774-ADA3-461E-9B48-6A568493E9EE}" srcOrd="1" destOrd="0" parTransId="{5801A181-E7FC-4A46-9B77-D6A8260BBDF9}" sibTransId="{5413069F-F44B-443B-94E3-5D4F018DB58A}"/>
    <dgm:cxn modelId="{969C3EC5-CA44-4CB5-B238-DDDB6BD678FD}" srcId="{D224DE68-D6A7-4157-8BC6-0B9AC180B198}" destId="{FE5461D3-8FE8-4728-A592-3CCE5E4F70CF}" srcOrd="2" destOrd="0" parTransId="{2FDEA4E0-1ED2-495D-8CA4-621A1D53CB7C}" sibTransId="{493B147F-35AE-4410-BF6A-F076198DCD4A}"/>
    <dgm:cxn modelId="{16DBFCCB-1623-479E-BAC3-D68CF651B346}" srcId="{FE5461D3-8FE8-4728-A592-3CCE5E4F70CF}" destId="{25E06A93-96F1-43C9-87E6-81E21DDCA9ED}" srcOrd="1" destOrd="0" parTransId="{5154B316-122F-4A94-825F-17E0830CE696}" sibTransId="{FB901AAB-14C6-47DC-880D-103D158BD003}"/>
    <dgm:cxn modelId="{FCD212CD-88E9-423C-A673-1E0BD28589B7}" type="presOf" srcId="{E7874CD4-B2E5-4D29-A96A-2BD849AF0E28}" destId="{C66F3B64-98B8-4608-8EDB-2FED2A0EFF02}" srcOrd="0" destOrd="0" presId="urn:microsoft.com/office/officeart/2005/8/layout/process3"/>
    <dgm:cxn modelId="{4FA99ED0-7259-4236-9416-A48A0B9E17C1}" type="presOf" srcId="{54C4C898-9C8E-4D4D-A98D-349B6815DC74}" destId="{3FF71117-CC32-4591-BCDD-28A63E84C8A8}" srcOrd="1" destOrd="0" presId="urn:microsoft.com/office/officeart/2005/8/layout/process3"/>
    <dgm:cxn modelId="{404769F1-1DF6-41DC-A656-BF8F1B8E50A6}" type="presOf" srcId="{7F30D782-D18B-417A-9953-07BD62567D7F}" destId="{3D44CE23-06B7-4567-A39B-1C59B4B7408B}" srcOrd="0" destOrd="0" presId="urn:microsoft.com/office/officeart/2005/8/layout/process3"/>
    <dgm:cxn modelId="{0B7BE0F9-2D71-42CE-AC03-698490491D01}" type="presOf" srcId="{7F30D782-D18B-417A-9953-07BD62567D7F}" destId="{06FB5F88-3759-4069-954F-CA92AA21152B}" srcOrd="1" destOrd="0" presId="urn:microsoft.com/office/officeart/2005/8/layout/process3"/>
    <dgm:cxn modelId="{45F4BE31-687B-49A4-868C-B64661E451A3}" type="presParOf" srcId="{4663F95B-B321-4C90-8BDA-6FD5BF3BE656}" destId="{633C54E4-4386-4F9B-8460-1206C4936116}" srcOrd="0" destOrd="0" presId="urn:microsoft.com/office/officeart/2005/8/layout/process3"/>
    <dgm:cxn modelId="{58328296-BF73-438E-B168-4E11405D6431}" type="presParOf" srcId="{633C54E4-4386-4F9B-8460-1206C4936116}" destId="{B96439FE-B0E4-407D-B8B8-1470CE662A21}" srcOrd="0" destOrd="0" presId="urn:microsoft.com/office/officeart/2005/8/layout/process3"/>
    <dgm:cxn modelId="{8689D182-9107-4AE9-9C73-2A30B522461A}" type="presParOf" srcId="{633C54E4-4386-4F9B-8460-1206C4936116}" destId="{3FF71117-CC32-4591-BCDD-28A63E84C8A8}" srcOrd="1" destOrd="0" presId="urn:microsoft.com/office/officeart/2005/8/layout/process3"/>
    <dgm:cxn modelId="{87A139D8-289E-489D-86CA-A875B68E4751}" type="presParOf" srcId="{633C54E4-4386-4F9B-8460-1206C4936116}" destId="{F583E8CE-93F3-47FC-8BC6-BE13AFC28380}" srcOrd="2" destOrd="0" presId="urn:microsoft.com/office/officeart/2005/8/layout/process3"/>
    <dgm:cxn modelId="{6D3A139B-639D-4C9F-A6F5-E705407C2176}" type="presParOf" srcId="{4663F95B-B321-4C90-8BDA-6FD5BF3BE656}" destId="{85724C39-A771-45BE-8280-0B8DFCCD4E82}" srcOrd="1" destOrd="0" presId="urn:microsoft.com/office/officeart/2005/8/layout/process3"/>
    <dgm:cxn modelId="{AF38C216-E9BD-4093-ADDC-823C01D77B57}" type="presParOf" srcId="{85724C39-A771-45BE-8280-0B8DFCCD4E82}" destId="{B4B6CE20-79AE-4354-AA1F-37AC33635A53}" srcOrd="0" destOrd="0" presId="urn:microsoft.com/office/officeart/2005/8/layout/process3"/>
    <dgm:cxn modelId="{FB05F186-A4CD-4C3A-B5F1-68E775E090D8}" type="presParOf" srcId="{4663F95B-B321-4C90-8BDA-6FD5BF3BE656}" destId="{BEC4181C-1C91-466E-9AAF-C9B3BEA0E72E}" srcOrd="2" destOrd="0" presId="urn:microsoft.com/office/officeart/2005/8/layout/process3"/>
    <dgm:cxn modelId="{7C58F8DF-8342-4058-947C-7EAC0A9C4FC6}" type="presParOf" srcId="{BEC4181C-1C91-466E-9AAF-C9B3BEA0E72E}" destId="{C66F3B64-98B8-4608-8EDB-2FED2A0EFF02}" srcOrd="0" destOrd="0" presId="urn:microsoft.com/office/officeart/2005/8/layout/process3"/>
    <dgm:cxn modelId="{8CDD4995-4AE9-47D2-A498-ED42CD6F6F57}" type="presParOf" srcId="{BEC4181C-1C91-466E-9AAF-C9B3BEA0E72E}" destId="{A92EFBD5-D943-4997-BEE1-AB1F00A4A90A}" srcOrd="1" destOrd="0" presId="urn:microsoft.com/office/officeart/2005/8/layout/process3"/>
    <dgm:cxn modelId="{FFC2BEF8-20B1-47D8-9742-67EBBAFAA717}" type="presParOf" srcId="{BEC4181C-1C91-466E-9AAF-C9B3BEA0E72E}" destId="{DA3DCBF4-5A62-47AC-ACAA-86BF24EA689C}" srcOrd="2" destOrd="0" presId="urn:microsoft.com/office/officeart/2005/8/layout/process3"/>
    <dgm:cxn modelId="{F5C426FC-9754-49AF-90F2-4FFD639CBD6F}" type="presParOf" srcId="{4663F95B-B321-4C90-8BDA-6FD5BF3BE656}" destId="{3D44CE23-06B7-4567-A39B-1C59B4B7408B}" srcOrd="3" destOrd="0" presId="urn:microsoft.com/office/officeart/2005/8/layout/process3"/>
    <dgm:cxn modelId="{BA7FC743-C84B-44BB-838D-776418AF549C}" type="presParOf" srcId="{3D44CE23-06B7-4567-A39B-1C59B4B7408B}" destId="{06FB5F88-3759-4069-954F-CA92AA21152B}" srcOrd="0" destOrd="0" presId="urn:microsoft.com/office/officeart/2005/8/layout/process3"/>
    <dgm:cxn modelId="{C977BFBB-5B20-4CFA-884B-746B67471EE3}" type="presParOf" srcId="{4663F95B-B321-4C90-8BDA-6FD5BF3BE656}" destId="{A9EB8AB9-D848-498F-B823-890B1B123FFA}" srcOrd="4" destOrd="0" presId="urn:microsoft.com/office/officeart/2005/8/layout/process3"/>
    <dgm:cxn modelId="{5EBB8C9D-AE76-498E-944F-A3C8B75DCAE7}" type="presParOf" srcId="{A9EB8AB9-D848-498F-B823-890B1B123FFA}" destId="{7AA65C10-2992-4139-8D4E-C8DE4D31A1C8}" srcOrd="0" destOrd="0" presId="urn:microsoft.com/office/officeart/2005/8/layout/process3"/>
    <dgm:cxn modelId="{F1D05050-DC0B-442E-B703-C312739B741D}" type="presParOf" srcId="{A9EB8AB9-D848-498F-B823-890B1B123FFA}" destId="{3B4BD53E-2321-4889-A197-9D146E94218C}" srcOrd="1" destOrd="0" presId="urn:microsoft.com/office/officeart/2005/8/layout/process3"/>
    <dgm:cxn modelId="{122FEED6-F764-4D9E-BD90-5641BF0AD745}" type="presParOf" srcId="{A9EB8AB9-D848-498F-B823-890B1B123FFA}" destId="{BB5EBCD1-18B7-402D-9E57-E21E3D67DA0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E57BF-7CDD-46D6-8821-8A95ABA01CB3}">
      <dsp:nvSpPr>
        <dsp:cNvPr id="0" name=""/>
        <dsp:cNvSpPr/>
      </dsp:nvSpPr>
      <dsp:spPr>
        <a:xfrm>
          <a:off x="14396" y="350724"/>
          <a:ext cx="678244" cy="678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39B68-60B9-404D-BA95-055419CD3789}">
      <dsp:nvSpPr>
        <dsp:cNvPr id="0" name=""/>
        <dsp:cNvSpPr/>
      </dsp:nvSpPr>
      <dsp:spPr>
        <a:xfrm>
          <a:off x="156827" y="493155"/>
          <a:ext cx="393382" cy="393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BDAB7F-8598-4D89-ADF3-0F6EC512351A}">
      <dsp:nvSpPr>
        <dsp:cNvPr id="0" name=""/>
        <dsp:cNvSpPr/>
      </dsp:nvSpPr>
      <dsp:spPr>
        <a:xfrm>
          <a:off x="837979" y="350724"/>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Contribution points</a:t>
          </a:r>
        </a:p>
      </dsp:txBody>
      <dsp:txXfrm>
        <a:off x="837979" y="350724"/>
        <a:ext cx="1598720" cy="678244"/>
      </dsp:txXfrm>
    </dsp:sp>
    <dsp:sp modelId="{2DBBDF2D-BE97-45DF-BD44-5F15F77976CF}">
      <dsp:nvSpPr>
        <dsp:cNvPr id="0" name=""/>
        <dsp:cNvSpPr/>
      </dsp:nvSpPr>
      <dsp:spPr>
        <a:xfrm>
          <a:off x="2715264" y="350724"/>
          <a:ext cx="678244" cy="678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5552C-70FE-49D2-851B-1EB8C399D555}">
      <dsp:nvSpPr>
        <dsp:cNvPr id="0" name=""/>
        <dsp:cNvSpPr/>
      </dsp:nvSpPr>
      <dsp:spPr>
        <a:xfrm>
          <a:off x="2857695" y="493155"/>
          <a:ext cx="393382" cy="393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C03FA5-B2B2-40D6-A266-29A554FC69F4}">
      <dsp:nvSpPr>
        <dsp:cNvPr id="0" name=""/>
        <dsp:cNvSpPr/>
      </dsp:nvSpPr>
      <dsp:spPr>
        <a:xfrm>
          <a:off x="3538847" y="350724"/>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Score</a:t>
          </a:r>
        </a:p>
      </dsp:txBody>
      <dsp:txXfrm>
        <a:off x="3538847" y="350724"/>
        <a:ext cx="1598720" cy="678244"/>
      </dsp:txXfrm>
    </dsp:sp>
    <dsp:sp modelId="{79808211-B4B5-4AD9-BFA8-42AEC03F9A19}">
      <dsp:nvSpPr>
        <dsp:cNvPr id="0" name=""/>
        <dsp:cNvSpPr/>
      </dsp:nvSpPr>
      <dsp:spPr>
        <a:xfrm>
          <a:off x="5416132" y="350724"/>
          <a:ext cx="678244" cy="678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7DBF1-1AB6-4210-BF91-8613C3C56D3A}">
      <dsp:nvSpPr>
        <dsp:cNvPr id="0" name=""/>
        <dsp:cNvSpPr/>
      </dsp:nvSpPr>
      <dsp:spPr>
        <a:xfrm>
          <a:off x="5558563" y="493155"/>
          <a:ext cx="393382" cy="393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3AD3C6-4AF9-43E4-B614-0F053EF4E109}">
      <dsp:nvSpPr>
        <dsp:cNvPr id="0" name=""/>
        <dsp:cNvSpPr/>
      </dsp:nvSpPr>
      <dsp:spPr>
        <a:xfrm>
          <a:off x="6239715" y="350724"/>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Energy</a:t>
          </a:r>
        </a:p>
      </dsp:txBody>
      <dsp:txXfrm>
        <a:off x="6239715" y="350724"/>
        <a:ext cx="1598720" cy="678244"/>
      </dsp:txXfrm>
    </dsp:sp>
    <dsp:sp modelId="{52E7F28A-3ACB-4B9F-A243-25E27AE71FDA}">
      <dsp:nvSpPr>
        <dsp:cNvPr id="0" name=""/>
        <dsp:cNvSpPr/>
      </dsp:nvSpPr>
      <dsp:spPr>
        <a:xfrm>
          <a:off x="8117000" y="350724"/>
          <a:ext cx="678244" cy="6782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4693C-A61C-4FDC-8EBA-CC4A8730FBF7}">
      <dsp:nvSpPr>
        <dsp:cNvPr id="0" name=""/>
        <dsp:cNvSpPr/>
      </dsp:nvSpPr>
      <dsp:spPr>
        <a:xfrm>
          <a:off x="8259431" y="493155"/>
          <a:ext cx="393382" cy="3933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5CC457-E70E-48F1-8947-DCFFCBBEEF2E}">
      <dsp:nvSpPr>
        <dsp:cNvPr id="0" name=""/>
        <dsp:cNvSpPr/>
      </dsp:nvSpPr>
      <dsp:spPr>
        <a:xfrm>
          <a:off x="8940583" y="350724"/>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Leaderboard</a:t>
          </a:r>
        </a:p>
      </dsp:txBody>
      <dsp:txXfrm>
        <a:off x="8940583" y="350724"/>
        <a:ext cx="1598720" cy="678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F6D4C-18E3-4B1C-BAB7-F0015937C022}">
      <dsp:nvSpPr>
        <dsp:cNvPr id="0" name=""/>
        <dsp:cNvSpPr/>
      </dsp:nvSpPr>
      <dsp:spPr>
        <a:xfrm>
          <a:off x="93971" y="1233080"/>
          <a:ext cx="898579" cy="8985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E8D4D-23D2-43C0-9526-14C7737EFFB3}">
      <dsp:nvSpPr>
        <dsp:cNvPr id="0" name=""/>
        <dsp:cNvSpPr/>
      </dsp:nvSpPr>
      <dsp:spPr>
        <a:xfrm>
          <a:off x="282673" y="1421782"/>
          <a:ext cx="521176" cy="5211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74B7C2-9EDE-42BD-B086-4EAD3E3D995F}">
      <dsp:nvSpPr>
        <dsp:cNvPr id="0" name=""/>
        <dsp:cNvSpPr/>
      </dsp:nvSpPr>
      <dsp:spPr>
        <a:xfrm>
          <a:off x="1185104" y="1233080"/>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Get Customers</a:t>
          </a:r>
          <a:endParaRPr lang="en-US" sz="2400" kern="1200" dirty="0"/>
        </a:p>
      </dsp:txBody>
      <dsp:txXfrm>
        <a:off x="1185104" y="1233080"/>
        <a:ext cx="2118080" cy="898579"/>
      </dsp:txXfrm>
    </dsp:sp>
    <dsp:sp modelId="{79F40565-ACF7-4BF9-8BAB-4C57893329D2}">
      <dsp:nvSpPr>
        <dsp:cNvPr id="0" name=""/>
        <dsp:cNvSpPr/>
      </dsp:nvSpPr>
      <dsp:spPr>
        <a:xfrm>
          <a:off x="3672243" y="1233080"/>
          <a:ext cx="898579" cy="8985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31CB2-2574-483E-A146-8F20E9BA8A1D}">
      <dsp:nvSpPr>
        <dsp:cNvPr id="0" name=""/>
        <dsp:cNvSpPr/>
      </dsp:nvSpPr>
      <dsp:spPr>
        <a:xfrm>
          <a:off x="3860945" y="1421782"/>
          <a:ext cx="521176" cy="5211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194541-150F-4B05-9028-CA4720838EC0}">
      <dsp:nvSpPr>
        <dsp:cNvPr id="0" name=""/>
        <dsp:cNvSpPr/>
      </dsp:nvSpPr>
      <dsp:spPr>
        <a:xfrm>
          <a:off x="4763376" y="1233080"/>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Keep Customers </a:t>
          </a:r>
          <a:endParaRPr lang="en-US" sz="2400" kern="1200" dirty="0"/>
        </a:p>
      </dsp:txBody>
      <dsp:txXfrm>
        <a:off x="4763376" y="1233080"/>
        <a:ext cx="2118080" cy="898579"/>
      </dsp:txXfrm>
    </dsp:sp>
    <dsp:sp modelId="{012196EF-7698-4FB7-8E4E-C800CAD2A768}">
      <dsp:nvSpPr>
        <dsp:cNvPr id="0" name=""/>
        <dsp:cNvSpPr/>
      </dsp:nvSpPr>
      <dsp:spPr>
        <a:xfrm>
          <a:off x="7250515" y="1233080"/>
          <a:ext cx="898579" cy="8985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534AD7-60A0-4E06-B582-B5B194103529}">
      <dsp:nvSpPr>
        <dsp:cNvPr id="0" name=""/>
        <dsp:cNvSpPr/>
      </dsp:nvSpPr>
      <dsp:spPr>
        <a:xfrm>
          <a:off x="7439217" y="1421782"/>
          <a:ext cx="521176" cy="5211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6C240A-241F-4152-B574-D63B61A0E451}">
      <dsp:nvSpPr>
        <dsp:cNvPr id="0" name=""/>
        <dsp:cNvSpPr/>
      </dsp:nvSpPr>
      <dsp:spPr>
        <a:xfrm>
          <a:off x="8341647" y="1233080"/>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Grow Customers</a:t>
          </a:r>
          <a:endParaRPr lang="en-US" sz="2400" kern="1200" dirty="0"/>
        </a:p>
      </dsp:txBody>
      <dsp:txXfrm>
        <a:off x="8341647" y="1233080"/>
        <a:ext cx="2118080" cy="898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71117-CC32-4591-BCDD-28A63E84C8A8}">
      <dsp:nvSpPr>
        <dsp:cNvPr id="0" name=""/>
        <dsp:cNvSpPr/>
      </dsp:nvSpPr>
      <dsp:spPr>
        <a:xfrm>
          <a:off x="4168" y="358235"/>
          <a:ext cx="1895172" cy="111733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Courses &lt;= 100</a:t>
          </a:r>
          <a:endParaRPr lang="en-IN" sz="1900" kern="1200" dirty="0"/>
        </a:p>
      </dsp:txBody>
      <dsp:txXfrm>
        <a:off x="4168" y="358235"/>
        <a:ext cx="1895172" cy="744889"/>
      </dsp:txXfrm>
    </dsp:sp>
    <dsp:sp modelId="{F583E8CE-93F3-47FC-8BC6-BE13AFC28380}">
      <dsp:nvSpPr>
        <dsp:cNvPr id="0" name=""/>
        <dsp:cNvSpPr/>
      </dsp:nvSpPr>
      <dsp:spPr>
        <a:xfrm>
          <a:off x="392335" y="1103124"/>
          <a:ext cx="1895172" cy="11970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None/>
          </a:pPr>
          <a:r>
            <a:rPr lang="en-US" sz="1900" kern="1200" dirty="0"/>
            <a:t>Monthly expense</a:t>
          </a:r>
          <a:endParaRPr lang="en-IN" sz="1900" kern="1200" dirty="0"/>
        </a:p>
        <a:p>
          <a:pPr marL="171450" lvl="1" indent="-171450" algn="l" defTabSz="844550">
            <a:lnSpc>
              <a:spcPct val="90000"/>
            </a:lnSpc>
            <a:spcBef>
              <a:spcPct val="0"/>
            </a:spcBef>
            <a:spcAft>
              <a:spcPct val="15000"/>
            </a:spcAft>
            <a:buFont typeface="Arial" panose="020B0604020202020204" pitchFamily="34" charset="0"/>
            <a:buNone/>
          </a:pPr>
          <a:r>
            <a:rPr lang="en-US" sz="1900" kern="1200" dirty="0"/>
            <a:t> $1 </a:t>
          </a:r>
          <a:endParaRPr lang="en-IN" sz="1900" kern="1200" dirty="0"/>
        </a:p>
      </dsp:txBody>
      <dsp:txXfrm>
        <a:off x="427394" y="1138183"/>
        <a:ext cx="1825054" cy="1126882"/>
      </dsp:txXfrm>
    </dsp:sp>
    <dsp:sp modelId="{85724C39-A771-45BE-8280-0B8DFCCD4E82}">
      <dsp:nvSpPr>
        <dsp:cNvPr id="0" name=""/>
        <dsp:cNvSpPr/>
      </dsp:nvSpPr>
      <dsp:spPr>
        <a:xfrm>
          <a:off x="2186641" y="494758"/>
          <a:ext cx="609078" cy="471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2186641" y="589127"/>
        <a:ext cx="467525" cy="283105"/>
      </dsp:txXfrm>
    </dsp:sp>
    <dsp:sp modelId="{A92EFBD5-D943-4997-BEE1-AB1F00A4A90A}">
      <dsp:nvSpPr>
        <dsp:cNvPr id="0" name=""/>
        <dsp:cNvSpPr/>
      </dsp:nvSpPr>
      <dsp:spPr>
        <a:xfrm>
          <a:off x="3048545" y="358235"/>
          <a:ext cx="1895172" cy="111733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Courses &lt;= 500</a:t>
          </a:r>
          <a:endParaRPr lang="en-IN" sz="1900" kern="1200" dirty="0"/>
        </a:p>
      </dsp:txBody>
      <dsp:txXfrm>
        <a:off x="3048545" y="358235"/>
        <a:ext cx="1895172" cy="744889"/>
      </dsp:txXfrm>
    </dsp:sp>
    <dsp:sp modelId="{DA3DCBF4-5A62-47AC-ACAA-86BF24EA689C}">
      <dsp:nvSpPr>
        <dsp:cNvPr id="0" name=""/>
        <dsp:cNvSpPr/>
      </dsp:nvSpPr>
      <dsp:spPr>
        <a:xfrm>
          <a:off x="3436712" y="1103124"/>
          <a:ext cx="1895172" cy="11970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None/>
          </a:pPr>
          <a:r>
            <a:rPr lang="en-US" sz="1900" kern="1200" dirty="0"/>
            <a:t>Monthly expense</a:t>
          </a:r>
          <a:endParaRPr lang="en-IN" sz="1900" kern="1200" dirty="0"/>
        </a:p>
        <a:p>
          <a:pPr marL="171450" lvl="1" indent="-171450" algn="l" defTabSz="844550">
            <a:lnSpc>
              <a:spcPct val="90000"/>
            </a:lnSpc>
            <a:spcBef>
              <a:spcPct val="0"/>
            </a:spcBef>
            <a:spcAft>
              <a:spcPct val="15000"/>
            </a:spcAft>
            <a:buNone/>
          </a:pPr>
          <a:r>
            <a:rPr lang="en-US" sz="1900" kern="1200" dirty="0"/>
            <a:t> $8</a:t>
          </a:r>
          <a:endParaRPr lang="en-IN" sz="1900" kern="1200" dirty="0"/>
        </a:p>
      </dsp:txBody>
      <dsp:txXfrm>
        <a:off x="3471771" y="1138183"/>
        <a:ext cx="1825054" cy="1126882"/>
      </dsp:txXfrm>
    </dsp:sp>
    <dsp:sp modelId="{3D44CE23-06B7-4567-A39B-1C59B4B7408B}">
      <dsp:nvSpPr>
        <dsp:cNvPr id="0" name=""/>
        <dsp:cNvSpPr/>
      </dsp:nvSpPr>
      <dsp:spPr>
        <a:xfrm>
          <a:off x="5231018" y="494758"/>
          <a:ext cx="609078" cy="4718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dirty="0"/>
        </a:p>
      </dsp:txBody>
      <dsp:txXfrm>
        <a:off x="5231018" y="589127"/>
        <a:ext cx="467525" cy="283105"/>
      </dsp:txXfrm>
    </dsp:sp>
    <dsp:sp modelId="{3B4BD53E-2321-4889-A197-9D146E94218C}">
      <dsp:nvSpPr>
        <dsp:cNvPr id="0" name=""/>
        <dsp:cNvSpPr/>
      </dsp:nvSpPr>
      <dsp:spPr>
        <a:xfrm>
          <a:off x="6092922" y="358235"/>
          <a:ext cx="1895172" cy="111733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a:t>500 &lt; Courses &lt;= 2000</a:t>
          </a:r>
          <a:endParaRPr lang="en-IN" sz="1900" kern="1200" dirty="0"/>
        </a:p>
      </dsp:txBody>
      <dsp:txXfrm>
        <a:off x="6092922" y="358235"/>
        <a:ext cx="1895172" cy="744889"/>
      </dsp:txXfrm>
    </dsp:sp>
    <dsp:sp modelId="{BB5EBCD1-18B7-402D-9E57-E21E3D67DA06}">
      <dsp:nvSpPr>
        <dsp:cNvPr id="0" name=""/>
        <dsp:cNvSpPr/>
      </dsp:nvSpPr>
      <dsp:spPr>
        <a:xfrm>
          <a:off x="6481089" y="1103124"/>
          <a:ext cx="1895172" cy="119700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None/>
          </a:pPr>
          <a:r>
            <a:rPr lang="en-US" sz="1900" kern="1200" dirty="0"/>
            <a:t>Monthly expense</a:t>
          </a:r>
          <a:endParaRPr lang="en-IN" sz="1900" kern="1200" dirty="0"/>
        </a:p>
        <a:p>
          <a:pPr marL="171450" lvl="1" indent="-171450" algn="l" defTabSz="844550">
            <a:lnSpc>
              <a:spcPct val="90000"/>
            </a:lnSpc>
            <a:spcBef>
              <a:spcPct val="0"/>
            </a:spcBef>
            <a:spcAft>
              <a:spcPct val="15000"/>
            </a:spcAft>
            <a:buNone/>
          </a:pPr>
          <a:r>
            <a:rPr lang="en-US" sz="1900" kern="1200" dirty="0"/>
            <a:t>$35</a:t>
          </a:r>
          <a:endParaRPr lang="en-IN" sz="1900" kern="1200" dirty="0"/>
        </a:p>
      </dsp:txBody>
      <dsp:txXfrm>
        <a:off x="6516148" y="1138183"/>
        <a:ext cx="1825054" cy="112688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7E234-8361-48AD-86CB-3AA221C44E6B}" type="datetimeFigureOut">
              <a:rPr lang="en-IN" smtClean="0"/>
              <a:t>29-07-2020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2B08F-B597-45EE-B312-884542D1226F}" type="slidenum">
              <a:rPr lang="en-IN" smtClean="0"/>
              <a:t>‹#›</a:t>
            </a:fld>
            <a:endParaRPr lang="en-IN" dirty="0"/>
          </a:p>
        </p:txBody>
      </p:sp>
    </p:spTree>
    <p:extLst>
      <p:ext uri="{BB962C8B-B14F-4D97-AF65-F5344CB8AC3E}">
        <p14:creationId xmlns:p14="http://schemas.microsoft.com/office/powerpoint/2010/main" val="3209764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42B08F-B597-45EE-B312-884542D1226F}" type="slidenum">
              <a:rPr lang="en-IN" smtClean="0"/>
              <a:t>10</a:t>
            </a:fld>
            <a:endParaRPr lang="en-IN" dirty="0"/>
          </a:p>
        </p:txBody>
      </p:sp>
    </p:spTree>
    <p:extLst>
      <p:ext uri="{BB962C8B-B14F-4D97-AF65-F5344CB8AC3E}">
        <p14:creationId xmlns:p14="http://schemas.microsoft.com/office/powerpoint/2010/main" val="3131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42B08F-B597-45EE-B312-884542D1226F}" type="slidenum">
              <a:rPr lang="en-IN" smtClean="0"/>
              <a:t>14</a:t>
            </a:fld>
            <a:endParaRPr lang="en-IN" dirty="0"/>
          </a:p>
        </p:txBody>
      </p:sp>
    </p:spTree>
    <p:extLst>
      <p:ext uri="{BB962C8B-B14F-4D97-AF65-F5344CB8AC3E}">
        <p14:creationId xmlns:p14="http://schemas.microsoft.com/office/powerpoint/2010/main" val="388328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82393378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364396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175707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73344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188756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388739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372181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6435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33341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183363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204178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21027481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AB519-F6B3-4C98-ACF8-2291AA8C3828}" type="datetimeFigureOut">
              <a:rPr lang="en-IN" smtClean="0"/>
              <a:t>29-07-2020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7662030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DBAB519-F6B3-4C98-ACF8-2291AA8C3828}" type="datetimeFigureOut">
              <a:rPr lang="en-IN" smtClean="0"/>
              <a:t>29-07-2020</a:t>
            </a:fld>
            <a:endParaRPr lang="en-IN" dirty="0"/>
          </a:p>
        </p:txBody>
      </p:sp>
      <p:sp>
        <p:nvSpPr>
          <p:cNvPr id="6" name="Footer Placeholder 5"/>
          <p:cNvSpPr>
            <a:spLocks noGrp="1"/>
          </p:cNvSpPr>
          <p:nvPr>
            <p:ph type="ftr" sz="quarter" idx="11"/>
          </p:nvPr>
        </p:nvSpPr>
        <p:spPr>
          <a:xfrm>
            <a:off x="590396" y="6041362"/>
            <a:ext cx="3295413" cy="365125"/>
          </a:xfrm>
        </p:spPr>
        <p:txBody>
          <a:bodyPr/>
          <a:lstStyle/>
          <a:p>
            <a:endParaRPr lang="en-IN" dirty="0"/>
          </a:p>
        </p:txBody>
      </p:sp>
      <p:sp>
        <p:nvSpPr>
          <p:cNvPr id="7" name="Slide Number Placeholder 6"/>
          <p:cNvSpPr>
            <a:spLocks noGrp="1"/>
          </p:cNvSpPr>
          <p:nvPr>
            <p:ph type="sldNum" sz="quarter" idx="12"/>
          </p:nvPr>
        </p:nvSpPr>
        <p:spPr>
          <a:xfrm>
            <a:off x="4862689" y="5915888"/>
            <a:ext cx="1062155" cy="490599"/>
          </a:xfrm>
        </p:spPr>
        <p:txBody>
          <a:bodyPr/>
          <a:lstStyle/>
          <a:p>
            <a:fld id="{759E2B84-0686-4EC9-BA9E-433DD1786B07}" type="slidenum">
              <a:rPr lang="en-IN" smtClean="0"/>
              <a:t>‹#›</a:t>
            </a:fld>
            <a:endParaRPr lang="en-IN" dirty="0"/>
          </a:p>
        </p:txBody>
      </p:sp>
    </p:spTree>
    <p:extLst>
      <p:ext uri="{BB962C8B-B14F-4D97-AF65-F5344CB8AC3E}">
        <p14:creationId xmlns:p14="http://schemas.microsoft.com/office/powerpoint/2010/main" val="249289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DBAB519-F6B3-4C98-ACF8-2291AA8C3828}" type="datetimeFigureOut">
              <a:rPr lang="en-IN" smtClean="0"/>
              <a:t>29-07-2020</a:t>
            </a:fld>
            <a:endParaRPr lang="en-IN"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59E2B84-0686-4EC9-BA9E-433DD1786B07}" type="slidenum">
              <a:rPr lang="en-IN" smtClean="0"/>
              <a:t>‹#›</a:t>
            </a:fld>
            <a:endParaRPr lang="en-IN" dirty="0"/>
          </a:p>
        </p:txBody>
      </p:sp>
    </p:spTree>
    <p:extLst>
      <p:ext uri="{BB962C8B-B14F-4D97-AF65-F5344CB8AC3E}">
        <p14:creationId xmlns:p14="http://schemas.microsoft.com/office/powerpoint/2010/main" val="3650934734"/>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615F9B-ACEC-44A0-ABA5-DBABE12554A1}"/>
              </a:ext>
            </a:extLst>
          </p:cNvPr>
          <p:cNvSpPr>
            <a:spLocks noGrp="1"/>
          </p:cNvSpPr>
          <p:nvPr>
            <p:ph type="ctrTitle"/>
          </p:nvPr>
        </p:nvSpPr>
        <p:spPr>
          <a:xfrm>
            <a:off x="1280559" y="1286935"/>
            <a:ext cx="9638153" cy="2668377"/>
          </a:xfrm>
          <a:effectLst/>
        </p:spPr>
        <p:txBody>
          <a:bodyPr>
            <a:normAutofit/>
          </a:bodyPr>
          <a:lstStyle/>
          <a:p>
            <a:pPr algn="ctr"/>
            <a:r>
              <a:rPr lang="en-US" dirty="0">
                <a:solidFill>
                  <a:schemeClr val="tx1"/>
                </a:solidFill>
              </a:rPr>
              <a:t>Summer Up</a:t>
            </a:r>
            <a:endParaRPr lang="en-IN" dirty="0">
              <a:solidFill>
                <a:schemeClr val="tx1"/>
              </a:solidFill>
            </a:endParaRPr>
          </a:p>
        </p:txBody>
      </p:sp>
      <p:sp>
        <p:nvSpPr>
          <p:cNvPr id="3" name="Subtitle 2">
            <a:extLst>
              <a:ext uri="{FF2B5EF4-FFF2-40B4-BE49-F238E27FC236}">
                <a16:creationId xmlns:a16="http://schemas.microsoft.com/office/drawing/2014/main" id="{8AACFF62-672E-4237-AF5A-811B2B0C981A}"/>
              </a:ext>
            </a:extLst>
          </p:cNvPr>
          <p:cNvSpPr>
            <a:spLocks noGrp="1"/>
          </p:cNvSpPr>
          <p:nvPr>
            <p:ph type="subTitle" idx="1"/>
          </p:nvPr>
        </p:nvSpPr>
        <p:spPr>
          <a:xfrm>
            <a:off x="1280559" y="4116179"/>
            <a:ext cx="9638153" cy="1599642"/>
          </a:xfrm>
          <a:effectLst/>
        </p:spPr>
        <p:txBody>
          <a:bodyPr>
            <a:normAutofit/>
          </a:bodyPr>
          <a:lstStyle/>
          <a:p>
            <a:pPr algn="ctr"/>
            <a:r>
              <a:rPr lang="en-US" dirty="0"/>
              <a:t>Efforts By:- </a:t>
            </a:r>
          </a:p>
          <a:p>
            <a:pPr algn="ctr"/>
            <a:r>
              <a:rPr lang="en-US" dirty="0"/>
              <a:t>Gurkirat Singh</a:t>
            </a:r>
          </a:p>
          <a:p>
            <a:pPr algn="ctr"/>
            <a:r>
              <a:rPr lang="en-US" dirty="0"/>
              <a:t>Sanchit Arora</a:t>
            </a:r>
          </a:p>
        </p:txBody>
      </p:sp>
    </p:spTree>
    <p:extLst>
      <p:ext uri="{BB962C8B-B14F-4D97-AF65-F5344CB8AC3E}">
        <p14:creationId xmlns:p14="http://schemas.microsoft.com/office/powerpoint/2010/main" val="178115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23B1-AC02-41F8-A53D-550BF3DC7F65}"/>
              </a:ext>
            </a:extLst>
          </p:cNvPr>
          <p:cNvSpPr>
            <a:spLocks noGrp="1"/>
          </p:cNvSpPr>
          <p:nvPr>
            <p:ph type="title"/>
          </p:nvPr>
        </p:nvSpPr>
        <p:spPr>
          <a:xfrm>
            <a:off x="810000" y="447188"/>
            <a:ext cx="10571998" cy="970450"/>
          </a:xfrm>
        </p:spPr>
        <p:txBody>
          <a:bodyPr>
            <a:normAutofit/>
          </a:bodyPr>
          <a:lstStyle/>
          <a:p>
            <a:r>
              <a:rPr lang="en-US" dirty="0"/>
              <a:t>Future Targets</a:t>
            </a:r>
            <a:endParaRPr lang="en-IN" dirty="0"/>
          </a:p>
        </p:txBody>
      </p:sp>
      <p:sp>
        <p:nvSpPr>
          <p:cNvPr id="7" name="Content Placeholder 6">
            <a:extLst>
              <a:ext uri="{FF2B5EF4-FFF2-40B4-BE49-F238E27FC236}">
                <a16:creationId xmlns:a16="http://schemas.microsoft.com/office/drawing/2014/main" id="{3E2A557D-DF56-40AA-B1FF-95AEDA4D6E16}"/>
              </a:ext>
            </a:extLst>
          </p:cNvPr>
          <p:cNvSpPr>
            <a:spLocks noGrp="1"/>
          </p:cNvSpPr>
          <p:nvPr>
            <p:ph idx="1"/>
          </p:nvPr>
        </p:nvSpPr>
        <p:spPr>
          <a:xfrm>
            <a:off x="4330699" y="2083325"/>
            <a:ext cx="7052733" cy="4562572"/>
          </a:xfrm>
        </p:spPr>
        <p:txBody>
          <a:bodyPr>
            <a:normAutofit/>
          </a:bodyPr>
          <a:lstStyle/>
          <a:p>
            <a:r>
              <a:rPr lang="en-US" dirty="0"/>
              <a:t>Incorporate Google OAuth (almost complete).</a:t>
            </a:r>
          </a:p>
          <a:p>
            <a:r>
              <a:rPr lang="en-US" dirty="0"/>
              <a:t>Make web app responsive</a:t>
            </a:r>
          </a:p>
          <a:p>
            <a:r>
              <a:rPr lang="en-US" dirty="0"/>
              <a:t>Integrate YouTube API so as to make course creating process more simpler.</a:t>
            </a:r>
          </a:p>
          <a:p>
            <a:r>
              <a:rPr lang="en-US" dirty="0"/>
              <a:t>Allow paid content by instructors.</a:t>
            </a:r>
          </a:p>
          <a:p>
            <a:r>
              <a:rPr lang="en-US" dirty="0"/>
              <a:t>Allow instructors to directly upload video on the platform.</a:t>
            </a:r>
          </a:p>
          <a:p>
            <a:r>
              <a:rPr lang="en-US" dirty="0"/>
              <a:t>Create Desktop and Mobile apps to save course for offline study</a:t>
            </a:r>
          </a:p>
          <a:p>
            <a:r>
              <a:rPr lang="en-US" dirty="0"/>
              <a:t>Integrating advertisements.</a:t>
            </a:r>
          </a:p>
          <a:p>
            <a:r>
              <a:rPr lang="en-US" dirty="0"/>
              <a:t>Add ML algorithms to suggest courses to students.</a:t>
            </a:r>
          </a:p>
          <a:p>
            <a:r>
              <a:rPr lang="en-US" dirty="0"/>
              <a:t>Code Arena, where 2 students compete against each other by giving a quiz in limited time. </a:t>
            </a:r>
          </a:p>
        </p:txBody>
      </p:sp>
      <p:pic>
        <p:nvPicPr>
          <p:cNvPr id="11" name="Graphic 10" descr="Bullseye">
            <a:extLst>
              <a:ext uri="{FF2B5EF4-FFF2-40B4-BE49-F238E27FC236}">
                <a16:creationId xmlns:a16="http://schemas.microsoft.com/office/drawing/2014/main" id="{71F5B0EC-5969-4A8E-A929-DB3255CCDC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68" y="2413000"/>
            <a:ext cx="3063319" cy="3063319"/>
          </a:xfrm>
          <a:prstGeom prst="rect">
            <a:avLst/>
          </a:prstGeom>
        </p:spPr>
      </p:pic>
    </p:spTree>
    <p:extLst>
      <p:ext uri="{BB962C8B-B14F-4D97-AF65-F5344CB8AC3E}">
        <p14:creationId xmlns:p14="http://schemas.microsoft.com/office/powerpoint/2010/main" val="127075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8CC7414-1B93-46D4-930A-F4FDFB5D9872}"/>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Business model and sustainability</a:t>
            </a:r>
          </a:p>
        </p:txBody>
      </p:sp>
    </p:spTree>
    <p:extLst>
      <p:ext uri="{BB962C8B-B14F-4D97-AF65-F5344CB8AC3E}">
        <p14:creationId xmlns:p14="http://schemas.microsoft.com/office/powerpoint/2010/main" val="293907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7AAD-2DA4-4ABA-B6ED-ECCB1E6E409F}"/>
              </a:ext>
            </a:extLst>
          </p:cNvPr>
          <p:cNvSpPr>
            <a:spLocks noGrp="1"/>
          </p:cNvSpPr>
          <p:nvPr>
            <p:ph type="title"/>
          </p:nvPr>
        </p:nvSpPr>
        <p:spPr>
          <a:xfrm>
            <a:off x="810000" y="447188"/>
            <a:ext cx="10571998" cy="970450"/>
          </a:xfrm>
        </p:spPr>
        <p:txBody>
          <a:bodyPr>
            <a:normAutofit/>
          </a:bodyPr>
          <a:lstStyle/>
          <a:p>
            <a:r>
              <a:rPr lang="en-US" dirty="0"/>
              <a:t>Customer Growth</a:t>
            </a:r>
            <a:endParaRPr lang="en-IN" dirty="0"/>
          </a:p>
        </p:txBody>
      </p:sp>
      <p:sp>
        <p:nvSpPr>
          <p:cNvPr id="22" name="TextBox 21">
            <a:extLst>
              <a:ext uri="{FF2B5EF4-FFF2-40B4-BE49-F238E27FC236}">
                <a16:creationId xmlns:a16="http://schemas.microsoft.com/office/drawing/2014/main" id="{ED9152B1-D371-4E54-A3EE-DDB8FFD3E72D}"/>
              </a:ext>
            </a:extLst>
          </p:cNvPr>
          <p:cNvSpPr txBox="1"/>
          <p:nvPr/>
        </p:nvSpPr>
        <p:spPr>
          <a:xfrm>
            <a:off x="1257379" y="4188040"/>
            <a:ext cx="2488676" cy="923330"/>
          </a:xfrm>
          <a:prstGeom prst="rect">
            <a:avLst/>
          </a:prstGeom>
          <a:noFill/>
        </p:spPr>
        <p:txBody>
          <a:bodyPr wrap="square" rtlCol="0">
            <a:spAutoFit/>
          </a:bodyPr>
          <a:lstStyle/>
          <a:p>
            <a:pPr algn="ctr">
              <a:spcAft>
                <a:spcPts val="600"/>
              </a:spcAft>
            </a:pPr>
            <a:r>
              <a:rPr lang="en-US" dirty="0"/>
              <a:t>Target quality instructors having less audience</a:t>
            </a:r>
            <a:endParaRPr lang="en-IN" dirty="0"/>
          </a:p>
        </p:txBody>
      </p:sp>
      <p:sp>
        <p:nvSpPr>
          <p:cNvPr id="26" name="TextBox 25">
            <a:extLst>
              <a:ext uri="{FF2B5EF4-FFF2-40B4-BE49-F238E27FC236}">
                <a16:creationId xmlns:a16="http://schemas.microsoft.com/office/drawing/2014/main" id="{E7439294-7178-4F4B-BF55-60F4B35EFE79}"/>
              </a:ext>
            </a:extLst>
          </p:cNvPr>
          <p:cNvSpPr txBox="1"/>
          <p:nvPr/>
        </p:nvSpPr>
        <p:spPr>
          <a:xfrm>
            <a:off x="4851661" y="4188040"/>
            <a:ext cx="2488676" cy="923330"/>
          </a:xfrm>
          <a:prstGeom prst="rect">
            <a:avLst/>
          </a:prstGeom>
          <a:noFill/>
        </p:spPr>
        <p:txBody>
          <a:bodyPr wrap="square" rtlCol="0">
            <a:spAutoFit/>
          </a:bodyPr>
          <a:lstStyle/>
          <a:p>
            <a:pPr algn="ctr">
              <a:spcAft>
                <a:spcPts val="600"/>
              </a:spcAft>
            </a:pPr>
            <a:r>
              <a:rPr lang="en-US" dirty="0"/>
              <a:t>Platform up to date and filled with latest features</a:t>
            </a:r>
            <a:endParaRPr lang="en-IN" dirty="0"/>
          </a:p>
        </p:txBody>
      </p:sp>
      <p:sp>
        <p:nvSpPr>
          <p:cNvPr id="27" name="TextBox 26">
            <a:extLst>
              <a:ext uri="{FF2B5EF4-FFF2-40B4-BE49-F238E27FC236}">
                <a16:creationId xmlns:a16="http://schemas.microsoft.com/office/drawing/2014/main" id="{C0BAC443-7BF0-431C-9E76-D0C3C2F7B12A}"/>
              </a:ext>
            </a:extLst>
          </p:cNvPr>
          <p:cNvSpPr txBox="1"/>
          <p:nvPr/>
        </p:nvSpPr>
        <p:spPr>
          <a:xfrm>
            <a:off x="8445945" y="4188040"/>
            <a:ext cx="2488676" cy="923330"/>
          </a:xfrm>
          <a:prstGeom prst="rect">
            <a:avLst/>
          </a:prstGeom>
          <a:noFill/>
        </p:spPr>
        <p:txBody>
          <a:bodyPr wrap="square" rtlCol="0">
            <a:spAutoFit/>
          </a:bodyPr>
          <a:lstStyle/>
          <a:p>
            <a:pPr algn="ctr">
              <a:spcAft>
                <a:spcPts val="600"/>
              </a:spcAft>
            </a:pPr>
            <a:r>
              <a:rPr lang="en-US" dirty="0"/>
              <a:t>more instructors -&gt; more students -&gt; more instructors </a:t>
            </a:r>
            <a:endParaRPr lang="en-IN" dirty="0"/>
          </a:p>
        </p:txBody>
      </p:sp>
      <p:graphicFrame>
        <p:nvGraphicFramePr>
          <p:cNvPr id="21" name="Content Placeholder 16">
            <a:extLst>
              <a:ext uri="{FF2B5EF4-FFF2-40B4-BE49-F238E27FC236}">
                <a16:creationId xmlns:a16="http://schemas.microsoft.com/office/drawing/2014/main" id="{04C76083-3C40-4A8C-8839-4D4FAC1060C6}"/>
              </a:ext>
            </a:extLst>
          </p:cNvPr>
          <p:cNvGraphicFramePr>
            <a:graphicFrameLocks noGrp="1"/>
          </p:cNvGraphicFramePr>
          <p:nvPr>
            <p:ph idx="1"/>
            <p:extLst>
              <p:ext uri="{D42A27DB-BD31-4B8C-83A1-F6EECF244321}">
                <p14:modId xmlns:p14="http://schemas.microsoft.com/office/powerpoint/2010/main" val="4110734736"/>
              </p:ext>
            </p:extLst>
          </p:nvPr>
        </p:nvGraphicFramePr>
        <p:xfrm>
          <a:off x="913419" y="1773589"/>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8" name="Graphic 27" descr="Target Audience">
            <a:extLst>
              <a:ext uri="{FF2B5EF4-FFF2-40B4-BE49-F238E27FC236}">
                <a16:creationId xmlns:a16="http://schemas.microsoft.com/office/drawing/2014/main" id="{1E17740C-7AB0-43AC-9B4E-DD38F52E88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24798" y="596246"/>
            <a:ext cx="914400" cy="914400"/>
          </a:xfrm>
          <a:prstGeom prst="rect">
            <a:avLst/>
          </a:prstGeom>
        </p:spPr>
      </p:pic>
    </p:spTree>
    <p:extLst>
      <p:ext uri="{BB962C8B-B14F-4D97-AF65-F5344CB8AC3E}">
        <p14:creationId xmlns:p14="http://schemas.microsoft.com/office/powerpoint/2010/main" val="396653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EB96-C337-4FDC-860C-E5C252B8E57E}"/>
              </a:ext>
            </a:extLst>
          </p:cNvPr>
          <p:cNvSpPr>
            <a:spLocks noGrp="1"/>
          </p:cNvSpPr>
          <p:nvPr>
            <p:ph type="title"/>
          </p:nvPr>
        </p:nvSpPr>
        <p:spPr/>
        <p:txBody>
          <a:bodyPr/>
          <a:lstStyle/>
          <a:p>
            <a:r>
              <a:rPr lang="en-US" dirty="0"/>
              <a:t>Finances</a:t>
            </a:r>
            <a:endParaRPr lang="en-IN" dirty="0"/>
          </a:p>
        </p:txBody>
      </p:sp>
      <p:sp>
        <p:nvSpPr>
          <p:cNvPr id="4" name="Text Placeholder 3">
            <a:extLst>
              <a:ext uri="{FF2B5EF4-FFF2-40B4-BE49-F238E27FC236}">
                <a16:creationId xmlns:a16="http://schemas.microsoft.com/office/drawing/2014/main" id="{C950F23A-310C-44BE-A8F3-638FC108102B}"/>
              </a:ext>
            </a:extLst>
          </p:cNvPr>
          <p:cNvSpPr>
            <a:spLocks noGrp="1"/>
          </p:cNvSpPr>
          <p:nvPr>
            <p:ph type="body" idx="1"/>
          </p:nvPr>
        </p:nvSpPr>
        <p:spPr>
          <a:xfrm>
            <a:off x="809999" y="2287996"/>
            <a:ext cx="5189857" cy="576262"/>
          </a:xfrm>
        </p:spPr>
        <p:txBody>
          <a:bodyPr/>
          <a:lstStyle/>
          <a:p>
            <a:r>
              <a:rPr lang="en-US" sz="2800" b="1" dirty="0"/>
              <a:t>Expenses</a:t>
            </a:r>
            <a:endParaRPr lang="en-IN" sz="2800" b="1" dirty="0"/>
          </a:p>
        </p:txBody>
      </p:sp>
      <p:sp>
        <p:nvSpPr>
          <p:cNvPr id="3" name="Content Placeholder 2">
            <a:extLst>
              <a:ext uri="{FF2B5EF4-FFF2-40B4-BE49-F238E27FC236}">
                <a16:creationId xmlns:a16="http://schemas.microsoft.com/office/drawing/2014/main" id="{AC1EC385-C06A-4B7B-8468-CC9D18A3E2AB}"/>
              </a:ext>
            </a:extLst>
          </p:cNvPr>
          <p:cNvSpPr>
            <a:spLocks noGrp="1"/>
          </p:cNvSpPr>
          <p:nvPr>
            <p:ph sz="half" idx="2"/>
          </p:nvPr>
        </p:nvSpPr>
        <p:spPr>
          <a:xfrm>
            <a:off x="810000" y="3429000"/>
            <a:ext cx="5189856" cy="3109913"/>
          </a:xfrm>
        </p:spPr>
        <p:txBody>
          <a:bodyPr/>
          <a:lstStyle/>
          <a:p>
            <a:r>
              <a:rPr lang="en-US" dirty="0"/>
              <a:t>Domain name</a:t>
            </a:r>
          </a:p>
          <a:p>
            <a:r>
              <a:rPr lang="en-US" dirty="0"/>
              <a:t>Server Hosting</a:t>
            </a:r>
          </a:p>
          <a:p>
            <a:r>
              <a:rPr lang="en-US" dirty="0"/>
              <a:t>Database Hosting</a:t>
            </a:r>
            <a:endParaRPr lang="en-IN" dirty="0"/>
          </a:p>
        </p:txBody>
      </p:sp>
      <p:sp>
        <p:nvSpPr>
          <p:cNvPr id="5" name="Text Placeholder 4">
            <a:extLst>
              <a:ext uri="{FF2B5EF4-FFF2-40B4-BE49-F238E27FC236}">
                <a16:creationId xmlns:a16="http://schemas.microsoft.com/office/drawing/2014/main" id="{492A2658-FEC6-49FC-9E77-254AC2FE7362}"/>
              </a:ext>
            </a:extLst>
          </p:cNvPr>
          <p:cNvSpPr>
            <a:spLocks noGrp="1"/>
          </p:cNvSpPr>
          <p:nvPr>
            <p:ph type="body" sz="quarter" idx="3"/>
          </p:nvPr>
        </p:nvSpPr>
        <p:spPr>
          <a:xfrm>
            <a:off x="6187415" y="2287996"/>
            <a:ext cx="5194583" cy="576262"/>
          </a:xfrm>
        </p:spPr>
        <p:txBody>
          <a:bodyPr/>
          <a:lstStyle/>
          <a:p>
            <a:r>
              <a:rPr lang="en-US" sz="3200" b="1" dirty="0"/>
              <a:t>Income</a:t>
            </a:r>
            <a:endParaRPr lang="en-IN" sz="3200" b="1" dirty="0"/>
          </a:p>
        </p:txBody>
      </p:sp>
      <p:sp>
        <p:nvSpPr>
          <p:cNvPr id="6" name="Content Placeholder 5">
            <a:extLst>
              <a:ext uri="{FF2B5EF4-FFF2-40B4-BE49-F238E27FC236}">
                <a16:creationId xmlns:a16="http://schemas.microsoft.com/office/drawing/2014/main" id="{E27A194B-8502-4D95-98AA-5DA79769594D}"/>
              </a:ext>
            </a:extLst>
          </p:cNvPr>
          <p:cNvSpPr>
            <a:spLocks noGrp="1"/>
          </p:cNvSpPr>
          <p:nvPr>
            <p:ph sz="quarter" idx="4"/>
          </p:nvPr>
        </p:nvSpPr>
        <p:spPr>
          <a:xfrm>
            <a:off x="6187415" y="3429000"/>
            <a:ext cx="5194583" cy="3109913"/>
          </a:xfrm>
        </p:spPr>
        <p:txBody>
          <a:bodyPr/>
          <a:lstStyle/>
          <a:p>
            <a:r>
              <a:rPr lang="en-US" dirty="0"/>
              <a:t>10% commission from paid courses (Udemy takes 50%)</a:t>
            </a:r>
          </a:p>
          <a:p>
            <a:r>
              <a:rPr lang="en-US" dirty="0"/>
              <a:t>Showing advertisements</a:t>
            </a:r>
            <a:endParaRPr lang="en-IN" dirty="0"/>
          </a:p>
        </p:txBody>
      </p:sp>
      <p:pic>
        <p:nvPicPr>
          <p:cNvPr id="8" name="Graphic 7" descr="Register">
            <a:extLst>
              <a:ext uri="{FF2B5EF4-FFF2-40B4-BE49-F238E27FC236}">
                <a16:creationId xmlns:a16="http://schemas.microsoft.com/office/drawing/2014/main" id="{0F2A94E0-A004-421F-B991-FD9E30E3EA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5472" y="650221"/>
            <a:ext cx="767417" cy="767417"/>
          </a:xfrm>
          <a:prstGeom prst="rect">
            <a:avLst/>
          </a:prstGeom>
        </p:spPr>
      </p:pic>
    </p:spTree>
    <p:extLst>
      <p:ext uri="{BB962C8B-B14F-4D97-AF65-F5344CB8AC3E}">
        <p14:creationId xmlns:p14="http://schemas.microsoft.com/office/powerpoint/2010/main" val="303862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BE52-6086-46DB-91DE-DEDC856CEFD7}"/>
              </a:ext>
            </a:extLst>
          </p:cNvPr>
          <p:cNvSpPr>
            <a:spLocks noGrp="1"/>
          </p:cNvSpPr>
          <p:nvPr>
            <p:ph type="title"/>
          </p:nvPr>
        </p:nvSpPr>
        <p:spPr>
          <a:xfrm>
            <a:off x="810000" y="447188"/>
            <a:ext cx="10571998" cy="970450"/>
          </a:xfrm>
        </p:spPr>
        <p:txBody>
          <a:bodyPr>
            <a:normAutofit/>
          </a:bodyPr>
          <a:lstStyle/>
          <a:p>
            <a:pPr>
              <a:lnSpc>
                <a:spcPct val="90000"/>
              </a:lnSpc>
            </a:pPr>
            <a:r>
              <a:rPr lang="en-US" sz="3100" dirty="0"/>
              <a:t>Evolution stages </a:t>
            </a:r>
            <a:br>
              <a:rPr lang="en-US" sz="3100" dirty="0"/>
            </a:br>
            <a:r>
              <a:rPr lang="en-US" sz="3100" dirty="0"/>
              <a:t>(According to # courses)</a:t>
            </a:r>
            <a:endParaRPr lang="en-IN" sz="3100" dirty="0"/>
          </a:p>
        </p:txBody>
      </p:sp>
      <p:graphicFrame>
        <p:nvGraphicFramePr>
          <p:cNvPr id="8" name="Content Placeholder 7">
            <a:extLst>
              <a:ext uri="{FF2B5EF4-FFF2-40B4-BE49-F238E27FC236}">
                <a16:creationId xmlns:a16="http://schemas.microsoft.com/office/drawing/2014/main" id="{56B0F8B1-3E50-4640-987D-0E063F57D2EB}"/>
              </a:ext>
            </a:extLst>
          </p:cNvPr>
          <p:cNvGraphicFramePr>
            <a:graphicFrameLocks noGrp="1"/>
          </p:cNvGraphicFramePr>
          <p:nvPr>
            <p:ph idx="1"/>
            <p:extLst>
              <p:ext uri="{D42A27DB-BD31-4B8C-83A1-F6EECF244321}">
                <p14:modId xmlns:p14="http://schemas.microsoft.com/office/powerpoint/2010/main" val="2358587349"/>
              </p:ext>
            </p:extLst>
          </p:nvPr>
        </p:nvGraphicFramePr>
        <p:xfrm>
          <a:off x="2253006" y="2846895"/>
          <a:ext cx="8380430" cy="2658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Graphic 9" descr="Bar graph with upward trend">
            <a:extLst>
              <a:ext uri="{FF2B5EF4-FFF2-40B4-BE49-F238E27FC236}">
                <a16:creationId xmlns:a16="http://schemas.microsoft.com/office/drawing/2014/main" id="{C6646DA8-2A6A-42B0-A347-C4C0599429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29274" y="447188"/>
            <a:ext cx="914400" cy="914400"/>
          </a:xfrm>
          <a:prstGeom prst="rect">
            <a:avLst/>
          </a:prstGeom>
        </p:spPr>
      </p:pic>
    </p:spTree>
    <p:extLst>
      <p:ext uri="{BB962C8B-B14F-4D97-AF65-F5344CB8AC3E}">
        <p14:creationId xmlns:p14="http://schemas.microsoft.com/office/powerpoint/2010/main" val="214930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5F0C22E-066A-4B9D-BF63-00077C6060C6}"/>
              </a:ext>
            </a:extLst>
          </p:cNvPr>
          <p:cNvSpPr>
            <a:spLocks noGrp="1"/>
          </p:cNvSpPr>
          <p:nvPr>
            <p:ph type="ctrTitle"/>
          </p:nvPr>
        </p:nvSpPr>
        <p:spPr>
          <a:xfrm>
            <a:off x="1280559" y="1286935"/>
            <a:ext cx="9638153" cy="2668377"/>
          </a:xfrm>
          <a:effectLst/>
        </p:spPr>
        <p:txBody>
          <a:bodyPr>
            <a:normAutofit/>
          </a:bodyPr>
          <a:lstStyle/>
          <a:p>
            <a:pPr algn="ctr"/>
            <a:r>
              <a:rPr lang="en-US" dirty="0">
                <a:solidFill>
                  <a:schemeClr val="tx1"/>
                </a:solidFill>
              </a:rPr>
              <a:t>Lets see a Demo …</a:t>
            </a:r>
            <a:endParaRPr lang="en-IN" dirty="0">
              <a:solidFill>
                <a:schemeClr val="tx1"/>
              </a:solidFill>
            </a:endParaRPr>
          </a:p>
        </p:txBody>
      </p:sp>
      <p:sp>
        <p:nvSpPr>
          <p:cNvPr id="3" name="Subtitle 2">
            <a:extLst>
              <a:ext uri="{FF2B5EF4-FFF2-40B4-BE49-F238E27FC236}">
                <a16:creationId xmlns:a16="http://schemas.microsoft.com/office/drawing/2014/main" id="{86C6AFF9-A5EE-4E84-A3DA-417F79B3AE03}"/>
              </a:ext>
            </a:extLst>
          </p:cNvPr>
          <p:cNvSpPr>
            <a:spLocks noGrp="1"/>
          </p:cNvSpPr>
          <p:nvPr>
            <p:ph type="subTitle" idx="1"/>
          </p:nvPr>
        </p:nvSpPr>
        <p:spPr>
          <a:xfrm>
            <a:off x="1280559" y="4116179"/>
            <a:ext cx="9638153" cy="1599642"/>
          </a:xfrm>
          <a:effectLst/>
        </p:spPr>
        <p:txBody>
          <a:bodyPr>
            <a:normAutofit/>
          </a:bodyPr>
          <a:lstStyle/>
          <a:p>
            <a:pPr algn="ctr"/>
            <a:endParaRPr lang="en-IN" dirty="0"/>
          </a:p>
        </p:txBody>
      </p:sp>
    </p:spTree>
    <p:extLst>
      <p:ext uri="{BB962C8B-B14F-4D97-AF65-F5344CB8AC3E}">
        <p14:creationId xmlns:p14="http://schemas.microsoft.com/office/powerpoint/2010/main" val="16356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79CD-99D7-4B9C-9126-E185C7A97728}"/>
              </a:ext>
            </a:extLst>
          </p:cNvPr>
          <p:cNvSpPr>
            <a:spLocks noGrp="1"/>
          </p:cNvSpPr>
          <p:nvPr>
            <p:ph type="title"/>
          </p:nvPr>
        </p:nvSpPr>
        <p:spPr>
          <a:xfrm>
            <a:off x="810000" y="447188"/>
            <a:ext cx="10571998" cy="970450"/>
          </a:xfrm>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89A3DF8A-0269-4BB1-A0F0-D3EEEB5D7FC2}"/>
              </a:ext>
            </a:extLst>
          </p:cNvPr>
          <p:cNvSpPr>
            <a:spLocks noGrp="1"/>
          </p:cNvSpPr>
          <p:nvPr>
            <p:ph idx="1"/>
          </p:nvPr>
        </p:nvSpPr>
        <p:spPr>
          <a:xfrm>
            <a:off x="818712" y="2222287"/>
            <a:ext cx="10554574" cy="3636511"/>
          </a:xfrm>
        </p:spPr>
        <p:txBody>
          <a:bodyPr>
            <a:normAutofit/>
          </a:bodyPr>
          <a:lstStyle/>
          <a:p>
            <a:pPr marL="0" indent="0">
              <a:buNone/>
            </a:pPr>
            <a:r>
              <a:rPr lang="en-US" dirty="0"/>
              <a:t>As we all know, the real studies happen when we do it on our own. Today major studies of any student around the globe happens online. According to a survey, about 9.6 million students are expected to be studying online by 2021 only in India. Also given the current times, where classroom studies have been worst affected, this number is expected to go a lot higher.</a:t>
            </a:r>
            <a:endParaRPr lang="en-IN" dirty="0"/>
          </a:p>
          <a:p>
            <a:pPr marL="0" indent="0">
              <a:buNone/>
            </a:pPr>
            <a:r>
              <a:rPr lang="en-IN" dirty="0"/>
              <a:t>You can now learn anything online. YouTube has now been flooded with courses. You can find course for anything , any technology you want to learn on YouTube. But was it created for this purpose ?. </a:t>
            </a:r>
          </a:p>
          <a:p>
            <a:pPr marL="0" indent="0">
              <a:buNone/>
            </a:pPr>
            <a:endParaRPr lang="en-IN" dirty="0"/>
          </a:p>
          <a:p>
            <a:pPr marL="0" indent="0">
              <a:buNone/>
            </a:pPr>
            <a:r>
              <a:rPr lang="en-IN" dirty="0"/>
              <a:t>Inspired by the YouTube teachers, we present you </a:t>
            </a:r>
            <a:r>
              <a:rPr lang="en-IN" spc="300" dirty="0"/>
              <a:t>CLASSITY</a:t>
            </a:r>
            <a:r>
              <a:rPr lang="en-IN" dirty="0"/>
              <a:t>, the platform where real study will happen.</a:t>
            </a:r>
            <a:endParaRPr lang="en-US" dirty="0"/>
          </a:p>
        </p:txBody>
      </p:sp>
    </p:spTree>
    <p:extLst>
      <p:ext uri="{BB962C8B-B14F-4D97-AF65-F5344CB8AC3E}">
        <p14:creationId xmlns:p14="http://schemas.microsoft.com/office/powerpoint/2010/main" val="335822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400E-66A4-4686-9839-063C61FB7E1C}"/>
              </a:ext>
            </a:extLst>
          </p:cNvPr>
          <p:cNvSpPr>
            <a:spLocks noGrp="1"/>
          </p:cNvSpPr>
          <p:nvPr>
            <p:ph type="title"/>
          </p:nvPr>
        </p:nvSpPr>
        <p:spPr>
          <a:xfrm>
            <a:off x="810000" y="447188"/>
            <a:ext cx="10571998" cy="970450"/>
          </a:xfrm>
        </p:spPr>
        <p:txBody>
          <a:bodyPr>
            <a:normAutofit/>
          </a:bodyPr>
          <a:lstStyle/>
          <a:p>
            <a:pPr>
              <a:lnSpc>
                <a:spcPct val="90000"/>
              </a:lnSpc>
            </a:pPr>
            <a:r>
              <a:rPr lang="en-GB" sz="3400" dirty="0"/>
              <a:t>Features of some current famous study platforms </a:t>
            </a:r>
            <a:endParaRPr lang="en-IN" sz="3400" dirty="0"/>
          </a:p>
        </p:txBody>
      </p:sp>
      <p:graphicFrame>
        <p:nvGraphicFramePr>
          <p:cNvPr id="4" name="Table 4">
            <a:extLst>
              <a:ext uri="{FF2B5EF4-FFF2-40B4-BE49-F238E27FC236}">
                <a16:creationId xmlns:a16="http://schemas.microsoft.com/office/drawing/2014/main" id="{241AB2B8-202B-4E49-94C4-9CE41F0D2119}"/>
              </a:ext>
            </a:extLst>
          </p:cNvPr>
          <p:cNvGraphicFramePr>
            <a:graphicFrameLocks noGrp="1"/>
          </p:cNvGraphicFramePr>
          <p:nvPr>
            <p:ph idx="1"/>
            <p:extLst>
              <p:ext uri="{D42A27DB-BD31-4B8C-83A1-F6EECF244321}">
                <p14:modId xmlns:p14="http://schemas.microsoft.com/office/powerpoint/2010/main" val="2251312110"/>
              </p:ext>
            </p:extLst>
          </p:nvPr>
        </p:nvGraphicFramePr>
        <p:xfrm>
          <a:off x="852256" y="2592255"/>
          <a:ext cx="10901346" cy="3526148"/>
        </p:xfrm>
        <a:graphic>
          <a:graphicData uri="http://schemas.openxmlformats.org/drawingml/2006/table">
            <a:tbl>
              <a:tblPr firstRow="1" firstCol="1" bandRow="1">
                <a:tableStyleId>{3B4B98B0-60AC-42C2-AFA5-B58CD77FA1E5}</a:tableStyleId>
              </a:tblPr>
              <a:tblGrid>
                <a:gridCol w="3514537">
                  <a:extLst>
                    <a:ext uri="{9D8B030D-6E8A-4147-A177-3AD203B41FA5}">
                      <a16:colId xmlns:a16="http://schemas.microsoft.com/office/drawing/2014/main" val="3515461977"/>
                    </a:ext>
                  </a:extLst>
                </a:gridCol>
                <a:gridCol w="1607771">
                  <a:extLst>
                    <a:ext uri="{9D8B030D-6E8A-4147-A177-3AD203B41FA5}">
                      <a16:colId xmlns:a16="http://schemas.microsoft.com/office/drawing/2014/main" val="3851820739"/>
                    </a:ext>
                  </a:extLst>
                </a:gridCol>
                <a:gridCol w="1514111">
                  <a:extLst>
                    <a:ext uri="{9D8B030D-6E8A-4147-A177-3AD203B41FA5}">
                      <a16:colId xmlns:a16="http://schemas.microsoft.com/office/drawing/2014/main" val="4289109867"/>
                    </a:ext>
                  </a:extLst>
                </a:gridCol>
                <a:gridCol w="2151472">
                  <a:extLst>
                    <a:ext uri="{9D8B030D-6E8A-4147-A177-3AD203B41FA5}">
                      <a16:colId xmlns:a16="http://schemas.microsoft.com/office/drawing/2014/main" val="1856637771"/>
                    </a:ext>
                  </a:extLst>
                </a:gridCol>
                <a:gridCol w="2113455">
                  <a:extLst>
                    <a:ext uri="{9D8B030D-6E8A-4147-A177-3AD203B41FA5}">
                      <a16:colId xmlns:a16="http://schemas.microsoft.com/office/drawing/2014/main" val="1986537550"/>
                    </a:ext>
                  </a:extLst>
                </a:gridCol>
              </a:tblGrid>
              <a:tr h="302548">
                <a:tc>
                  <a:txBody>
                    <a:bodyPr/>
                    <a:lstStyle/>
                    <a:p>
                      <a:endParaRPr lang="en-IN" sz="1300" dirty="0"/>
                    </a:p>
                  </a:txBody>
                  <a:tcPr marL="67852" marR="67852" marT="33926" marB="33926"/>
                </a:tc>
                <a:tc>
                  <a:txBody>
                    <a:bodyPr/>
                    <a:lstStyle/>
                    <a:p>
                      <a:r>
                        <a:rPr lang="en-US" sz="1300" dirty="0"/>
                        <a:t>Udemy</a:t>
                      </a:r>
                      <a:endParaRPr lang="en-IN" sz="1300" dirty="0"/>
                    </a:p>
                  </a:txBody>
                  <a:tcPr marL="67852" marR="67852" marT="33926" marB="33926"/>
                </a:tc>
                <a:tc>
                  <a:txBody>
                    <a:bodyPr/>
                    <a:lstStyle/>
                    <a:p>
                      <a:r>
                        <a:rPr lang="en-US" sz="1300" dirty="0"/>
                        <a:t>YouTube</a:t>
                      </a:r>
                      <a:endParaRPr lang="en-IN" sz="1300" dirty="0"/>
                    </a:p>
                  </a:txBody>
                  <a:tcPr marL="67852" marR="67852" marT="33926" marB="33926"/>
                </a:tc>
                <a:tc>
                  <a:txBody>
                    <a:bodyPr/>
                    <a:lstStyle/>
                    <a:p>
                      <a:r>
                        <a:rPr lang="en-US" sz="1300" dirty="0"/>
                        <a:t>Coursera</a:t>
                      </a:r>
                      <a:endParaRPr lang="en-IN" sz="1300" dirty="0"/>
                    </a:p>
                  </a:txBody>
                  <a:tcPr marL="67852" marR="67852" marT="33926" marB="33926"/>
                </a:tc>
                <a:tc>
                  <a:txBody>
                    <a:bodyPr/>
                    <a:lstStyle/>
                    <a:p>
                      <a:r>
                        <a:rPr lang="en-US" sz="1300" dirty="0"/>
                        <a:t>Codecademy</a:t>
                      </a:r>
                      <a:endParaRPr lang="en-IN" sz="1300" dirty="0"/>
                    </a:p>
                  </a:txBody>
                  <a:tcPr marL="67852" marR="67852" marT="33926" marB="33926"/>
                </a:tc>
                <a:extLst>
                  <a:ext uri="{0D108BD9-81ED-4DB2-BD59-A6C34878D82A}">
                    <a16:rowId xmlns:a16="http://schemas.microsoft.com/office/drawing/2014/main" val="1902298833"/>
                  </a:ext>
                </a:extLst>
              </a:tr>
              <a:tr h="302548">
                <a:tc>
                  <a:txBody>
                    <a:bodyPr/>
                    <a:lstStyle/>
                    <a:p>
                      <a:r>
                        <a:rPr lang="en-US" sz="1300" b="1" dirty="0">
                          <a:effectLst/>
                        </a:rPr>
                        <a:t>Primary Focus</a:t>
                      </a:r>
                      <a:endParaRPr lang="en-IN" sz="1300" b="1" dirty="0">
                        <a:effectLst/>
                      </a:endParaRPr>
                    </a:p>
                  </a:txBody>
                  <a:tcPr marL="67852" marR="67852" marT="33926" marB="33926"/>
                </a:tc>
                <a:tc>
                  <a:txBody>
                    <a:bodyPr/>
                    <a:lstStyle/>
                    <a:p>
                      <a:r>
                        <a:rPr lang="en-US" sz="1300" b="0" i="0" dirty="0"/>
                        <a:t>General Courses</a:t>
                      </a:r>
                      <a:endParaRPr lang="en-IN" sz="1300" b="0" i="0" dirty="0"/>
                    </a:p>
                  </a:txBody>
                  <a:tcPr marL="67852" marR="67852" marT="33926" marB="33926"/>
                </a:tc>
                <a:tc>
                  <a:txBody>
                    <a:bodyPr/>
                    <a:lstStyle/>
                    <a:p>
                      <a:r>
                        <a:rPr lang="en-US" sz="1300" b="0" i="0" dirty="0"/>
                        <a:t>No focus </a:t>
                      </a:r>
                      <a:endParaRPr lang="en-IN" sz="1300" b="0" i="0" dirty="0"/>
                    </a:p>
                  </a:txBody>
                  <a:tcPr marL="67852" marR="67852" marT="33926" marB="33926"/>
                </a:tc>
                <a:tc>
                  <a:txBody>
                    <a:bodyPr/>
                    <a:lstStyle/>
                    <a:p>
                      <a:r>
                        <a:rPr lang="en-US" sz="1300" b="0" i="0" dirty="0"/>
                        <a:t>Study focused</a:t>
                      </a:r>
                      <a:endParaRPr lang="en-IN" sz="1300" b="0" i="0" dirty="0"/>
                    </a:p>
                  </a:txBody>
                  <a:tcPr marL="67852" marR="67852" marT="33926" marB="33926"/>
                </a:tc>
                <a:tc>
                  <a:txBody>
                    <a:bodyPr/>
                    <a:lstStyle/>
                    <a:p>
                      <a:r>
                        <a:rPr lang="en-US" sz="1300" b="0" i="0" dirty="0"/>
                        <a:t>Study focused</a:t>
                      </a:r>
                      <a:endParaRPr lang="en-IN" sz="1300" b="0" i="0" dirty="0"/>
                    </a:p>
                  </a:txBody>
                  <a:tcPr marL="67852" marR="67852" marT="33926" marB="33926"/>
                </a:tc>
                <a:extLst>
                  <a:ext uri="{0D108BD9-81ED-4DB2-BD59-A6C34878D82A}">
                    <a16:rowId xmlns:a16="http://schemas.microsoft.com/office/drawing/2014/main" val="3779530354"/>
                  </a:ext>
                </a:extLst>
              </a:tr>
              <a:tr h="302548">
                <a:tc>
                  <a:txBody>
                    <a:bodyPr/>
                    <a:lstStyle/>
                    <a:p>
                      <a:r>
                        <a:rPr lang="en-US" sz="1300" b="1" dirty="0">
                          <a:effectLst/>
                        </a:rPr>
                        <a:t>Course Management</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extLst>
                  <a:ext uri="{0D108BD9-81ED-4DB2-BD59-A6C34878D82A}">
                    <a16:rowId xmlns:a16="http://schemas.microsoft.com/office/drawing/2014/main" val="596435059"/>
                  </a:ext>
                </a:extLst>
              </a:tr>
              <a:tr h="302548">
                <a:tc>
                  <a:txBody>
                    <a:bodyPr/>
                    <a:lstStyle/>
                    <a:p>
                      <a:r>
                        <a:rPr lang="en-US" sz="1300" b="1" dirty="0">
                          <a:effectLst/>
                        </a:rPr>
                        <a:t>Dedicated section for doubts</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extLst>
                  <a:ext uri="{0D108BD9-81ED-4DB2-BD59-A6C34878D82A}">
                    <a16:rowId xmlns:a16="http://schemas.microsoft.com/office/drawing/2014/main" val="1829785772"/>
                  </a:ext>
                </a:extLst>
              </a:tr>
              <a:tr h="302548">
                <a:tc>
                  <a:txBody>
                    <a:bodyPr/>
                    <a:lstStyle/>
                    <a:p>
                      <a:r>
                        <a:rPr lang="en-US" sz="1300" b="1" dirty="0">
                          <a:effectLst/>
                        </a:rPr>
                        <a:t>Dedicated section for resource sharing</a:t>
                      </a:r>
                      <a:endParaRPr lang="en-IN" sz="1300" b="1" dirty="0">
                        <a:effectLst/>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extLst>
                  <a:ext uri="{0D108BD9-81ED-4DB2-BD59-A6C34878D82A}">
                    <a16:rowId xmlns:a16="http://schemas.microsoft.com/office/drawing/2014/main" val="1671530421"/>
                  </a:ext>
                </a:extLst>
              </a:tr>
              <a:tr h="302548">
                <a:tc>
                  <a:txBody>
                    <a:bodyPr/>
                    <a:lstStyle/>
                    <a:p>
                      <a:r>
                        <a:rPr lang="en-US" sz="1300" b="1" dirty="0">
                          <a:effectLst/>
                        </a:rPr>
                        <a:t>Text Content</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extLst>
                  <a:ext uri="{0D108BD9-81ED-4DB2-BD59-A6C34878D82A}">
                    <a16:rowId xmlns:a16="http://schemas.microsoft.com/office/drawing/2014/main" val="893621923"/>
                  </a:ext>
                </a:extLst>
              </a:tr>
              <a:tr h="302548">
                <a:tc>
                  <a:txBody>
                    <a:bodyPr/>
                    <a:lstStyle/>
                    <a:p>
                      <a:r>
                        <a:rPr lang="en-US" sz="1300" b="1" dirty="0">
                          <a:effectLst/>
                        </a:rPr>
                        <a:t>Video Content</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extLst>
                  <a:ext uri="{0D108BD9-81ED-4DB2-BD59-A6C34878D82A}">
                    <a16:rowId xmlns:a16="http://schemas.microsoft.com/office/drawing/2014/main" val="892540790"/>
                  </a:ext>
                </a:extLst>
              </a:tr>
              <a:tr h="302548">
                <a:tc>
                  <a:txBody>
                    <a:bodyPr/>
                    <a:lstStyle/>
                    <a:p>
                      <a:r>
                        <a:rPr lang="en-US" sz="1300" b="1" dirty="0">
                          <a:effectLst/>
                        </a:rPr>
                        <a:t>Quizzes</a:t>
                      </a:r>
                      <a:endParaRPr lang="en-IN" sz="1300" b="1" dirty="0">
                        <a:effectLst/>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p>
                  </a:txBody>
                  <a:tcPr marL="67852" marR="67852" marT="33926" marB="33926"/>
                </a:tc>
                <a:extLst>
                  <a:ext uri="{0D108BD9-81ED-4DB2-BD59-A6C34878D82A}">
                    <a16:rowId xmlns:a16="http://schemas.microsoft.com/office/drawing/2014/main" val="2581892422"/>
                  </a:ext>
                </a:extLst>
              </a:tr>
              <a:tr h="500668">
                <a:tc>
                  <a:txBody>
                    <a:bodyPr/>
                    <a:lstStyle/>
                    <a:p>
                      <a:r>
                        <a:rPr lang="en-US" sz="1300" b="1" dirty="0">
                          <a:effectLst/>
                        </a:rPr>
                        <a:t>Ease of creating course</a:t>
                      </a:r>
                      <a:endParaRPr lang="en-IN" sz="1300" b="1" dirty="0">
                        <a:effectLst/>
                      </a:endParaRPr>
                    </a:p>
                  </a:txBody>
                  <a:tcPr marL="67852" marR="67852" marT="33926" marB="33926"/>
                </a:tc>
                <a:tc>
                  <a:txBody>
                    <a:bodyPr/>
                    <a:lstStyle/>
                    <a:p>
                      <a:r>
                        <a:rPr lang="en-US" sz="1300" b="0" i="0" dirty="0">
                          <a:solidFill>
                            <a:srgbClr val="FF0000"/>
                          </a:solidFill>
                        </a:rPr>
                        <a:t>Difficult, many restrictions</a:t>
                      </a:r>
                      <a:endParaRPr lang="en-IN" sz="1300" b="0" i="0" dirty="0">
                        <a:solidFill>
                          <a:srgbClr val="FF0000"/>
                        </a:solidFill>
                      </a:endParaRPr>
                    </a:p>
                  </a:txBody>
                  <a:tcPr marL="67852" marR="67852" marT="33926" marB="33926"/>
                </a:tc>
                <a:tc>
                  <a:txBody>
                    <a:bodyPr/>
                    <a:lstStyle/>
                    <a:p>
                      <a:r>
                        <a:rPr lang="en-US" sz="1300" b="0" i="0" dirty="0">
                          <a:solidFill>
                            <a:srgbClr val="00B050"/>
                          </a:solidFill>
                        </a:rPr>
                        <a:t>Easy</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Not possible, Only universities can create</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Not possible</a:t>
                      </a:r>
                      <a:endParaRPr lang="en-IN" sz="1300" b="0" i="0" dirty="0">
                        <a:solidFill>
                          <a:srgbClr val="FF0000"/>
                        </a:solidFill>
                      </a:endParaRPr>
                    </a:p>
                  </a:txBody>
                  <a:tcPr marL="67852" marR="67852" marT="33926" marB="33926"/>
                </a:tc>
                <a:extLst>
                  <a:ext uri="{0D108BD9-81ED-4DB2-BD59-A6C34878D82A}">
                    <a16:rowId xmlns:a16="http://schemas.microsoft.com/office/drawing/2014/main" val="707491094"/>
                  </a:ext>
                </a:extLst>
              </a:tr>
              <a:tr h="302548">
                <a:tc>
                  <a:txBody>
                    <a:bodyPr/>
                    <a:lstStyle/>
                    <a:p>
                      <a:r>
                        <a:rPr lang="en-US" sz="1300" b="1" dirty="0">
                          <a:effectLst/>
                        </a:rPr>
                        <a:t>Motivation to Student</a:t>
                      </a:r>
                      <a:endParaRPr lang="en-IN" sz="1300" b="1" dirty="0">
                        <a:effectLst/>
                      </a:endParaRPr>
                    </a:p>
                  </a:txBody>
                  <a:tcPr marL="67852" marR="67852" marT="33926" marB="33926"/>
                </a:tc>
                <a:tc>
                  <a:txBody>
                    <a:bodyPr/>
                    <a:lstStyle/>
                    <a:p>
                      <a:r>
                        <a:rPr lang="en-US" sz="1300" b="0" i="0" dirty="0">
                          <a:solidFill>
                            <a:srgbClr val="FF0000"/>
                          </a:solidFill>
                        </a:rPr>
                        <a:t>None</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None</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r>
                        <a:rPr lang="en-US" sz="1300" b="0" i="0" dirty="0"/>
                        <a:t>, </a:t>
                      </a:r>
                      <a:r>
                        <a:rPr lang="en-US" sz="1300" b="0" i="0" dirty="0">
                          <a:solidFill>
                            <a:srgbClr val="00B050"/>
                          </a:solidFill>
                        </a:rPr>
                        <a:t>by deadlines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r>
                        <a:rPr lang="en-US" sz="1300" b="0" i="0" dirty="0"/>
                        <a:t>, </a:t>
                      </a:r>
                      <a:r>
                        <a:rPr lang="en-US" sz="1300" b="0" i="0" dirty="0">
                          <a:solidFill>
                            <a:srgbClr val="00B050"/>
                          </a:solidFill>
                        </a:rPr>
                        <a:t>by badges</a:t>
                      </a:r>
                      <a:endParaRPr lang="en-IN" sz="1300" b="0" i="0" dirty="0">
                        <a:solidFill>
                          <a:srgbClr val="00B050"/>
                        </a:solidFill>
                      </a:endParaRPr>
                    </a:p>
                  </a:txBody>
                  <a:tcPr marL="67852" marR="67852" marT="33926" marB="33926"/>
                </a:tc>
                <a:extLst>
                  <a:ext uri="{0D108BD9-81ED-4DB2-BD59-A6C34878D82A}">
                    <a16:rowId xmlns:a16="http://schemas.microsoft.com/office/drawing/2014/main" val="4246571899"/>
                  </a:ext>
                </a:extLst>
              </a:tr>
              <a:tr h="302548">
                <a:tc>
                  <a:txBody>
                    <a:bodyPr/>
                    <a:lstStyle/>
                    <a:p>
                      <a:r>
                        <a:rPr lang="en-US" sz="1300" b="1" dirty="0">
                          <a:effectLst/>
                        </a:rPr>
                        <a:t>Certificate on completion</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extLst>
                  <a:ext uri="{0D108BD9-81ED-4DB2-BD59-A6C34878D82A}">
                    <a16:rowId xmlns:a16="http://schemas.microsoft.com/office/drawing/2014/main" val="195902555"/>
                  </a:ext>
                </a:extLst>
              </a:tr>
            </a:tbl>
          </a:graphicData>
        </a:graphic>
      </p:graphicFrame>
    </p:spTree>
    <p:extLst>
      <p:ext uri="{BB962C8B-B14F-4D97-AF65-F5344CB8AC3E}">
        <p14:creationId xmlns:p14="http://schemas.microsoft.com/office/powerpoint/2010/main" val="112518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81A10E-E5B7-40E3-B912-3C5291C1E4C6}"/>
              </a:ext>
            </a:extLst>
          </p:cNvPr>
          <p:cNvSpPr>
            <a:spLocks noGrp="1"/>
          </p:cNvSpPr>
          <p:nvPr>
            <p:ph type="ctrTitle"/>
          </p:nvPr>
        </p:nvSpPr>
        <p:spPr>
          <a:xfrm>
            <a:off x="1280559" y="1286935"/>
            <a:ext cx="9638153" cy="2668377"/>
          </a:xfrm>
          <a:effectLst/>
        </p:spPr>
        <p:txBody>
          <a:bodyPr>
            <a:normAutofit/>
          </a:bodyPr>
          <a:lstStyle/>
          <a:p>
            <a:pPr algn="ctr"/>
            <a:r>
              <a:rPr lang="en-US" dirty="0">
                <a:solidFill>
                  <a:schemeClr val="tx1"/>
                </a:solidFill>
              </a:rPr>
              <a:t>Any of them looks perfect?</a:t>
            </a:r>
            <a:endParaRPr lang="en-IN" dirty="0">
              <a:solidFill>
                <a:schemeClr val="tx1"/>
              </a:solidFill>
            </a:endParaRPr>
          </a:p>
        </p:txBody>
      </p:sp>
      <p:sp>
        <p:nvSpPr>
          <p:cNvPr id="3" name="Subtitle 2">
            <a:extLst>
              <a:ext uri="{FF2B5EF4-FFF2-40B4-BE49-F238E27FC236}">
                <a16:creationId xmlns:a16="http://schemas.microsoft.com/office/drawing/2014/main" id="{30D87951-FB3B-4617-B3C9-89725A223C9B}"/>
              </a:ext>
            </a:extLst>
          </p:cNvPr>
          <p:cNvSpPr>
            <a:spLocks noGrp="1"/>
          </p:cNvSpPr>
          <p:nvPr>
            <p:ph type="subTitle" idx="1"/>
          </p:nvPr>
        </p:nvSpPr>
        <p:spPr>
          <a:xfrm>
            <a:off x="1280559" y="4116179"/>
            <a:ext cx="9638153" cy="1599642"/>
          </a:xfrm>
          <a:effectLst/>
        </p:spPr>
        <p:txBody>
          <a:bodyPr>
            <a:normAutofit/>
          </a:bodyPr>
          <a:lstStyle/>
          <a:p>
            <a:pPr algn="ctr"/>
            <a:r>
              <a:rPr lang="en-US" dirty="0"/>
              <a:t>Obviously, No!</a:t>
            </a:r>
          </a:p>
          <a:p>
            <a:pPr algn="ctr"/>
            <a:r>
              <a:rPr lang="en-US" dirty="0"/>
              <a:t>Let’s take positive points off all of them and mix them.</a:t>
            </a:r>
            <a:endParaRPr lang="en-IN" dirty="0"/>
          </a:p>
        </p:txBody>
      </p:sp>
    </p:spTree>
    <p:extLst>
      <p:ext uri="{BB962C8B-B14F-4D97-AF65-F5344CB8AC3E}">
        <p14:creationId xmlns:p14="http://schemas.microsoft.com/office/powerpoint/2010/main" val="331792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3D76CA-CB62-4F72-B0A5-713F22ECA6B7}"/>
              </a:ext>
            </a:extLst>
          </p:cNvPr>
          <p:cNvSpPr>
            <a:spLocks noGrp="1"/>
          </p:cNvSpPr>
          <p:nvPr>
            <p:ph type="ctrTitle"/>
          </p:nvPr>
        </p:nvSpPr>
        <p:spPr>
          <a:xfrm>
            <a:off x="419448" y="947606"/>
            <a:ext cx="4389427" cy="4962786"/>
          </a:xfrm>
        </p:spPr>
        <p:txBody>
          <a:bodyPr anchor="ctr">
            <a:normAutofit/>
          </a:bodyPr>
          <a:lstStyle/>
          <a:p>
            <a:r>
              <a:rPr lang="en-US" spc="300" dirty="0"/>
              <a:t>CLASSITY</a:t>
            </a:r>
            <a:endParaRPr lang="en-IN" spc="300" dirty="0"/>
          </a:p>
        </p:txBody>
      </p:sp>
      <p:sp>
        <p:nvSpPr>
          <p:cNvPr id="3" name="Subtitle 2">
            <a:extLst>
              <a:ext uri="{FF2B5EF4-FFF2-40B4-BE49-F238E27FC236}">
                <a16:creationId xmlns:a16="http://schemas.microsoft.com/office/drawing/2014/main" id="{D7E0E8BA-9BE4-46D9-82A7-1F348B4487C1}"/>
              </a:ext>
            </a:extLst>
          </p:cNvPr>
          <p:cNvSpPr>
            <a:spLocks noGrp="1"/>
          </p:cNvSpPr>
          <p:nvPr>
            <p:ph type="subTitle" idx="1"/>
          </p:nvPr>
        </p:nvSpPr>
        <p:spPr>
          <a:xfrm>
            <a:off x="7229345" y="947607"/>
            <a:ext cx="4152655" cy="4962785"/>
          </a:xfrm>
          <a:effectLst/>
        </p:spPr>
        <p:txBody>
          <a:bodyPr anchor="ctr">
            <a:normAutofit/>
          </a:bodyPr>
          <a:lstStyle/>
          <a:p>
            <a:r>
              <a:rPr lang="en-US" sz="2800" dirty="0"/>
              <a:t>Bunk your classes,</a:t>
            </a:r>
          </a:p>
          <a:p>
            <a:r>
              <a:rPr lang="en-US" sz="2800" dirty="0"/>
              <a:t>Not the studies</a:t>
            </a:r>
            <a:endParaRPr lang="en-IN" sz="2800" dirty="0"/>
          </a:p>
        </p:txBody>
      </p:sp>
    </p:spTree>
    <p:extLst>
      <p:ext uri="{BB962C8B-B14F-4D97-AF65-F5344CB8AC3E}">
        <p14:creationId xmlns:p14="http://schemas.microsoft.com/office/powerpoint/2010/main" val="211973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table, computer, computer&#10;&#10;Description automatically generated">
            <a:extLst>
              <a:ext uri="{FF2B5EF4-FFF2-40B4-BE49-F238E27FC236}">
                <a16:creationId xmlns:a16="http://schemas.microsoft.com/office/drawing/2014/main" id="{E9AF631A-BC2D-406F-8E45-BE97C79E88B2}"/>
              </a:ext>
            </a:extLst>
          </p:cNvPr>
          <p:cNvPicPr>
            <a:picLocks noChangeAspect="1"/>
          </p:cNvPicPr>
          <p:nvPr/>
        </p:nvPicPr>
        <p:blipFill rotWithShape="1">
          <a:blip r:embed="rId2">
            <a:duotone>
              <a:schemeClr val="accent1">
                <a:shade val="45000"/>
                <a:satMod val="135000"/>
              </a:schemeClr>
              <a:prstClr val="white"/>
            </a:duotone>
          </a:blip>
          <a:srcRect l="9725" r="30955" b="-2"/>
          <a:stretch/>
        </p:blipFill>
        <p:spPr>
          <a:xfrm>
            <a:off x="6108700" y="-1"/>
            <a:ext cx="6094450" cy="6858001"/>
          </a:xfrm>
          <a:prstGeom prst="rect">
            <a:avLst/>
          </a:prstGeom>
        </p:spPr>
      </p:pic>
      <p:sp>
        <p:nvSpPr>
          <p:cNvPr id="16"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84A60-3D33-4B07-9762-FB2149AC594E}"/>
              </a:ext>
            </a:extLst>
          </p:cNvPr>
          <p:cNvSpPr>
            <a:spLocks noGrp="1"/>
          </p:cNvSpPr>
          <p:nvPr>
            <p:ph type="title"/>
          </p:nvPr>
        </p:nvSpPr>
        <p:spPr>
          <a:xfrm>
            <a:off x="810000" y="447188"/>
            <a:ext cx="5070100" cy="1559412"/>
          </a:xfrm>
        </p:spPr>
        <p:txBody>
          <a:bodyPr>
            <a:normAutofit/>
          </a:bodyPr>
          <a:lstStyle/>
          <a:p>
            <a:r>
              <a:rPr lang="en-US" dirty="0"/>
              <a:t>What is Classity?</a:t>
            </a:r>
            <a:endParaRPr lang="en-IN" dirty="0"/>
          </a:p>
        </p:txBody>
      </p:sp>
      <p:sp>
        <p:nvSpPr>
          <p:cNvPr id="3" name="Content Placeholder 2">
            <a:extLst>
              <a:ext uri="{FF2B5EF4-FFF2-40B4-BE49-F238E27FC236}">
                <a16:creationId xmlns:a16="http://schemas.microsoft.com/office/drawing/2014/main" id="{15FEF82E-2ED9-4225-AE80-2EB3A03D1352}"/>
              </a:ext>
            </a:extLst>
          </p:cNvPr>
          <p:cNvSpPr>
            <a:spLocks noGrp="1"/>
          </p:cNvSpPr>
          <p:nvPr>
            <p:ph idx="1"/>
          </p:nvPr>
        </p:nvSpPr>
        <p:spPr>
          <a:xfrm>
            <a:off x="818712" y="2413000"/>
            <a:ext cx="5055923" cy="3632200"/>
          </a:xfrm>
        </p:spPr>
        <p:txBody>
          <a:bodyPr>
            <a:normAutofit/>
          </a:bodyPr>
          <a:lstStyle/>
          <a:p>
            <a:pPr marL="0" indent="0">
              <a:buNone/>
            </a:pPr>
            <a:r>
              <a:rPr lang="en-US" dirty="0"/>
              <a:t>Classity is a bridge between those willing to teach and those who want to learn. The platform allows the instructor to create interactive courses and either make them paid to earn some money or keep them free. Both the students and instructor fight their way to the top of the leaderboard by earning points and advancing levels.</a:t>
            </a:r>
          </a:p>
          <a:p>
            <a:pPr marL="0" indent="0">
              <a:buNone/>
            </a:pPr>
            <a:endParaRPr lang="en-US" dirty="0"/>
          </a:p>
          <a:p>
            <a:endParaRPr lang="en-IN" dirty="0"/>
          </a:p>
        </p:txBody>
      </p:sp>
    </p:spTree>
    <p:extLst>
      <p:ext uri="{BB962C8B-B14F-4D97-AF65-F5344CB8AC3E}">
        <p14:creationId xmlns:p14="http://schemas.microsoft.com/office/powerpoint/2010/main" val="51121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4DF8-B021-4E59-9931-9ECAB4AF1CD3}"/>
              </a:ext>
            </a:extLst>
          </p:cNvPr>
          <p:cNvSpPr>
            <a:spLocks noGrp="1"/>
          </p:cNvSpPr>
          <p:nvPr>
            <p:ph type="title"/>
          </p:nvPr>
        </p:nvSpPr>
        <p:spPr>
          <a:xfrm>
            <a:off x="810001" y="324639"/>
            <a:ext cx="10571998" cy="1419319"/>
          </a:xfrm>
        </p:spPr>
        <p:txBody>
          <a:bodyPr/>
          <a:lstStyle/>
          <a:p>
            <a:r>
              <a:rPr lang="en-US" dirty="0"/>
              <a:t>Basic features</a:t>
            </a:r>
            <a:endParaRPr lang="en-IN" dirty="0"/>
          </a:p>
        </p:txBody>
      </p:sp>
      <p:sp>
        <p:nvSpPr>
          <p:cNvPr id="3" name="Content Placeholder 2">
            <a:extLst>
              <a:ext uri="{FF2B5EF4-FFF2-40B4-BE49-F238E27FC236}">
                <a16:creationId xmlns:a16="http://schemas.microsoft.com/office/drawing/2014/main" id="{0E947ED9-47F7-417E-BB10-0174F4BF2505}"/>
              </a:ext>
            </a:extLst>
          </p:cNvPr>
          <p:cNvSpPr>
            <a:spLocks noGrp="1"/>
          </p:cNvSpPr>
          <p:nvPr>
            <p:ph idx="1"/>
          </p:nvPr>
        </p:nvSpPr>
        <p:spPr>
          <a:xfrm>
            <a:off x="1271357" y="2318559"/>
            <a:ext cx="9649286" cy="3675356"/>
          </a:xfrm>
        </p:spPr>
        <p:txBody>
          <a:bodyPr>
            <a:normAutofit/>
          </a:bodyPr>
          <a:lstStyle/>
          <a:p>
            <a:r>
              <a:rPr lang="en-US" dirty="0"/>
              <a:t>Primarily focused on studies</a:t>
            </a:r>
          </a:p>
          <a:p>
            <a:r>
              <a:rPr lang="en-US" dirty="0"/>
              <a:t>Good course Management</a:t>
            </a:r>
          </a:p>
          <a:p>
            <a:r>
              <a:rPr lang="en-US" dirty="0"/>
              <a:t>Dedicated sections for doubts.</a:t>
            </a:r>
          </a:p>
          <a:p>
            <a:r>
              <a:rPr lang="en-US" b="1" dirty="0">
                <a:solidFill>
                  <a:srgbClr val="FFFF00"/>
                </a:solidFill>
              </a:rPr>
              <a:t>New!</a:t>
            </a:r>
            <a:r>
              <a:rPr lang="en-US" dirty="0"/>
              <a:t> A resource sharing section for sharing of resource by fellow students</a:t>
            </a:r>
          </a:p>
          <a:p>
            <a:r>
              <a:rPr lang="en-US" dirty="0"/>
              <a:t>Easily create courses by YouTube videos only.</a:t>
            </a:r>
          </a:p>
          <a:p>
            <a:r>
              <a:rPr lang="en-US" dirty="0"/>
              <a:t>Fully Equipped with courses with videos, text and quizzes.</a:t>
            </a:r>
          </a:p>
          <a:p>
            <a:r>
              <a:rPr lang="en-US" dirty="0"/>
              <a:t>Encourage student to learn by deadlines</a:t>
            </a:r>
          </a:p>
          <a:p>
            <a:r>
              <a:rPr lang="en-US" dirty="0"/>
              <a:t>Custom image uploading for course</a:t>
            </a:r>
          </a:p>
          <a:p>
            <a:r>
              <a:rPr lang="en-US" dirty="0"/>
              <a:t>Get certificate on any course completion</a:t>
            </a:r>
          </a:p>
        </p:txBody>
      </p:sp>
    </p:spTree>
    <p:extLst>
      <p:ext uri="{BB962C8B-B14F-4D97-AF65-F5344CB8AC3E}">
        <p14:creationId xmlns:p14="http://schemas.microsoft.com/office/powerpoint/2010/main" val="3992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28F215-DABE-420C-9C12-EBD3D4CE55D6}"/>
              </a:ext>
            </a:extLst>
          </p:cNvPr>
          <p:cNvSpPr>
            <a:spLocks noGrp="1"/>
          </p:cNvSpPr>
          <p:nvPr>
            <p:ph type="ctrTitle"/>
          </p:nvPr>
        </p:nvSpPr>
        <p:spPr>
          <a:xfrm>
            <a:off x="1280559" y="1286935"/>
            <a:ext cx="9638153" cy="2668377"/>
          </a:xfrm>
          <a:effectLst/>
        </p:spPr>
        <p:txBody>
          <a:bodyPr>
            <a:normAutofit/>
          </a:bodyPr>
          <a:lstStyle/>
          <a:p>
            <a:pPr algn="ctr"/>
            <a:r>
              <a:rPr lang="en-US" dirty="0">
                <a:solidFill>
                  <a:schemeClr val="tx1"/>
                </a:solidFill>
              </a:rPr>
              <a:t>Still not much difference ?</a:t>
            </a:r>
            <a:endParaRPr lang="en-IN" dirty="0">
              <a:solidFill>
                <a:schemeClr val="tx1"/>
              </a:solidFill>
            </a:endParaRPr>
          </a:p>
        </p:txBody>
      </p:sp>
    </p:spTree>
    <p:extLst>
      <p:ext uri="{BB962C8B-B14F-4D97-AF65-F5344CB8AC3E}">
        <p14:creationId xmlns:p14="http://schemas.microsoft.com/office/powerpoint/2010/main" val="139241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CD00-4E4D-4A5A-B44B-DFE02D322931}"/>
              </a:ext>
            </a:extLst>
          </p:cNvPr>
          <p:cNvSpPr>
            <a:spLocks noGrp="1"/>
          </p:cNvSpPr>
          <p:nvPr>
            <p:ph type="title"/>
          </p:nvPr>
        </p:nvSpPr>
        <p:spPr>
          <a:xfrm>
            <a:off x="810000" y="447188"/>
            <a:ext cx="10571998" cy="970450"/>
          </a:xfrm>
        </p:spPr>
        <p:txBody>
          <a:bodyPr>
            <a:normAutofit/>
          </a:bodyPr>
          <a:lstStyle/>
          <a:p>
            <a:r>
              <a:rPr lang="en-US" dirty="0"/>
              <a:t>Star Features </a:t>
            </a:r>
            <a:r>
              <a:rPr lang="en-US" sz="2000" dirty="0"/>
              <a:t>to outshine other platforms</a:t>
            </a:r>
            <a:endParaRPr lang="en-IN" dirty="0"/>
          </a:p>
        </p:txBody>
      </p:sp>
      <p:graphicFrame>
        <p:nvGraphicFramePr>
          <p:cNvPr id="5" name="Content Placeholder 2">
            <a:extLst>
              <a:ext uri="{FF2B5EF4-FFF2-40B4-BE49-F238E27FC236}">
                <a16:creationId xmlns:a16="http://schemas.microsoft.com/office/drawing/2014/main" id="{282E7419-39E4-41DA-B388-0A2850AA5BBB}"/>
              </a:ext>
            </a:extLst>
          </p:cNvPr>
          <p:cNvGraphicFramePr>
            <a:graphicFrameLocks noGrp="1"/>
          </p:cNvGraphicFramePr>
          <p:nvPr>
            <p:ph idx="1"/>
            <p:extLst>
              <p:ext uri="{D42A27DB-BD31-4B8C-83A1-F6EECF244321}">
                <p14:modId xmlns:p14="http://schemas.microsoft.com/office/powerpoint/2010/main" val="611749272"/>
              </p:ext>
            </p:extLst>
          </p:nvPr>
        </p:nvGraphicFramePr>
        <p:xfrm>
          <a:off x="668321" y="2739687"/>
          <a:ext cx="10553700" cy="13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C58E5A31-77C2-40BB-A9A0-199AEEFB0D2D}"/>
              </a:ext>
            </a:extLst>
          </p:cNvPr>
          <p:cNvSpPr txBox="1"/>
          <p:nvPr/>
        </p:nvSpPr>
        <p:spPr>
          <a:xfrm>
            <a:off x="936692" y="4010591"/>
            <a:ext cx="2065175" cy="954107"/>
          </a:xfrm>
          <a:prstGeom prst="rect">
            <a:avLst/>
          </a:prstGeom>
          <a:noFill/>
        </p:spPr>
        <p:txBody>
          <a:bodyPr wrap="square" rtlCol="0">
            <a:spAutoFit/>
          </a:bodyPr>
          <a:lstStyle/>
          <a:p>
            <a:pPr algn="ctr"/>
            <a:r>
              <a:rPr lang="en-US" sz="1400" dirty="0"/>
              <a:t>Earn by contributing to the platform in any form (resource dump or course creation)</a:t>
            </a:r>
            <a:endParaRPr lang="en-IN" sz="1400" dirty="0"/>
          </a:p>
        </p:txBody>
      </p:sp>
      <p:sp>
        <p:nvSpPr>
          <p:cNvPr id="15" name="TextBox 14">
            <a:extLst>
              <a:ext uri="{FF2B5EF4-FFF2-40B4-BE49-F238E27FC236}">
                <a16:creationId xmlns:a16="http://schemas.microsoft.com/office/drawing/2014/main" id="{2C7418E8-2FA4-4B15-B59C-1189EAD10581}"/>
              </a:ext>
            </a:extLst>
          </p:cNvPr>
          <p:cNvSpPr txBox="1"/>
          <p:nvPr/>
        </p:nvSpPr>
        <p:spPr>
          <a:xfrm>
            <a:off x="3440931" y="4107686"/>
            <a:ext cx="2065175" cy="738664"/>
          </a:xfrm>
          <a:prstGeom prst="rect">
            <a:avLst/>
          </a:prstGeom>
          <a:noFill/>
        </p:spPr>
        <p:txBody>
          <a:bodyPr wrap="square" rtlCol="0">
            <a:spAutoFit/>
          </a:bodyPr>
          <a:lstStyle/>
          <a:p>
            <a:pPr algn="ctr"/>
            <a:r>
              <a:rPr lang="en-US" sz="1400" dirty="0"/>
              <a:t>Earn by completing resources, scoring well in tests</a:t>
            </a:r>
            <a:endParaRPr lang="en-IN" sz="1400" dirty="0"/>
          </a:p>
        </p:txBody>
      </p:sp>
      <p:sp>
        <p:nvSpPr>
          <p:cNvPr id="16" name="TextBox 15">
            <a:extLst>
              <a:ext uri="{FF2B5EF4-FFF2-40B4-BE49-F238E27FC236}">
                <a16:creationId xmlns:a16="http://schemas.microsoft.com/office/drawing/2014/main" id="{3E5D397C-5B2C-44FC-A721-D9567A1525AD}"/>
              </a:ext>
            </a:extLst>
          </p:cNvPr>
          <p:cNvSpPr txBox="1"/>
          <p:nvPr/>
        </p:nvSpPr>
        <p:spPr>
          <a:xfrm>
            <a:off x="5945171" y="4118313"/>
            <a:ext cx="2065175" cy="738664"/>
          </a:xfrm>
          <a:prstGeom prst="rect">
            <a:avLst/>
          </a:prstGeom>
          <a:noFill/>
        </p:spPr>
        <p:txBody>
          <a:bodyPr wrap="square" rtlCol="0">
            <a:spAutoFit/>
          </a:bodyPr>
          <a:lstStyle/>
          <a:p>
            <a:pPr algn="ctr"/>
            <a:r>
              <a:rPr lang="en-US" sz="1400" dirty="0"/>
              <a:t>Each course enrollment costs energy</a:t>
            </a:r>
            <a:endParaRPr lang="en-IN" sz="1400" dirty="0"/>
          </a:p>
        </p:txBody>
      </p:sp>
      <p:sp>
        <p:nvSpPr>
          <p:cNvPr id="17" name="TextBox 16">
            <a:extLst>
              <a:ext uri="{FF2B5EF4-FFF2-40B4-BE49-F238E27FC236}">
                <a16:creationId xmlns:a16="http://schemas.microsoft.com/office/drawing/2014/main" id="{C94925F0-CF3E-4FAD-BBAA-B7E30E36C812}"/>
              </a:ext>
            </a:extLst>
          </p:cNvPr>
          <p:cNvSpPr txBox="1"/>
          <p:nvPr/>
        </p:nvSpPr>
        <p:spPr>
          <a:xfrm>
            <a:off x="8987752" y="4118313"/>
            <a:ext cx="2065175" cy="738664"/>
          </a:xfrm>
          <a:prstGeom prst="rect">
            <a:avLst/>
          </a:prstGeom>
          <a:noFill/>
        </p:spPr>
        <p:txBody>
          <a:bodyPr wrap="square" rtlCol="0">
            <a:spAutoFit/>
          </a:bodyPr>
          <a:lstStyle/>
          <a:p>
            <a:pPr algn="ctr"/>
            <a:r>
              <a:rPr lang="en-US" sz="1400" dirty="0"/>
              <a:t>Earn score and contribution points to get to the top</a:t>
            </a:r>
            <a:endParaRPr lang="en-IN" sz="1400" dirty="0"/>
          </a:p>
        </p:txBody>
      </p:sp>
    </p:spTree>
    <p:extLst>
      <p:ext uri="{BB962C8B-B14F-4D97-AF65-F5344CB8AC3E}">
        <p14:creationId xmlns:p14="http://schemas.microsoft.com/office/powerpoint/2010/main" val="2937729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628</Words>
  <Application>Microsoft Office PowerPoint</Application>
  <PresentationFormat>Widescreen</PresentationFormat>
  <Paragraphs>131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2</vt:lpstr>
      <vt:lpstr>Quotable</vt:lpstr>
      <vt:lpstr>Summer Up</vt:lpstr>
      <vt:lpstr>Motivation</vt:lpstr>
      <vt:lpstr>Features of some current famous study platforms </vt:lpstr>
      <vt:lpstr>Any of them looks perfect?</vt:lpstr>
      <vt:lpstr>CLASSITY</vt:lpstr>
      <vt:lpstr>What is Classity?</vt:lpstr>
      <vt:lpstr>Basic features</vt:lpstr>
      <vt:lpstr>Still not much difference ?</vt:lpstr>
      <vt:lpstr>Star Features to outshine other platforms</vt:lpstr>
      <vt:lpstr>Future Targets</vt:lpstr>
      <vt:lpstr>Business model and sustainability</vt:lpstr>
      <vt:lpstr>Customer Growth</vt:lpstr>
      <vt:lpstr>Finances</vt:lpstr>
      <vt:lpstr>Evolution stages  (According to # courses)</vt:lpstr>
      <vt:lpstr>Lets see a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Up</dc:title>
  <dc:creator>Gurkirat Singh</dc:creator>
  <cp:lastModifiedBy>Gurkirat Singh</cp:lastModifiedBy>
  <cp:revision>8</cp:revision>
  <dcterms:created xsi:type="dcterms:W3CDTF">2020-07-29T17:23:27Z</dcterms:created>
  <dcterms:modified xsi:type="dcterms:W3CDTF">2020-07-29T18:57:28Z</dcterms:modified>
</cp:coreProperties>
</file>