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9"/>
  </p:notesMasterIdLst>
  <p:handoutMasterIdLst>
    <p:handoutMasterId r:id="rId10"/>
  </p:handoutMasterIdLst>
  <p:sldIdLst>
    <p:sldId id="374" r:id="rId2"/>
    <p:sldId id="384" r:id="rId3"/>
    <p:sldId id="385" r:id="rId4"/>
    <p:sldId id="386" r:id="rId5"/>
    <p:sldId id="387" r:id="rId6"/>
    <p:sldId id="388" r:id="rId7"/>
    <p:sldId id="383" r:id="rId8"/>
  </p:sldIdLst>
  <p:sldSz cx="12192000" cy="6858000"/>
  <p:notesSz cx="6780213" cy="9910763"/>
  <p:custShowLst>
    <p:custShow name="Zielgruppenorientierte Präsenta" id="0">
      <p:sldLst/>
    </p:custShow>
  </p:custShowLst>
  <p:defaultTextStyle>
    <a:defPPr>
      <a:defRPr lang="en-US"/>
    </a:defPPr>
    <a:lvl1pPr algn="ctr" rtl="0" eaLnBrk="0" fontAlgn="base" hangingPunct="0">
      <a:lnSpc>
        <a:spcPct val="115000"/>
      </a:lnSpc>
      <a:spcBef>
        <a:spcPct val="30000"/>
      </a:spcBef>
      <a:spcAft>
        <a:spcPct val="0"/>
      </a:spcAft>
      <a:buSzPct val="90000"/>
      <a:buFont typeface="Wingdings" pitchFamily="2" charset="2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115000"/>
      </a:lnSpc>
      <a:spcBef>
        <a:spcPct val="30000"/>
      </a:spcBef>
      <a:spcAft>
        <a:spcPct val="0"/>
      </a:spcAft>
      <a:buSzPct val="90000"/>
      <a:buFont typeface="Wingdings" pitchFamily="2" charset="2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115000"/>
      </a:lnSpc>
      <a:spcBef>
        <a:spcPct val="30000"/>
      </a:spcBef>
      <a:spcAft>
        <a:spcPct val="0"/>
      </a:spcAft>
      <a:buSzPct val="90000"/>
      <a:buFont typeface="Wingdings" pitchFamily="2" charset="2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115000"/>
      </a:lnSpc>
      <a:spcBef>
        <a:spcPct val="30000"/>
      </a:spcBef>
      <a:spcAft>
        <a:spcPct val="0"/>
      </a:spcAft>
      <a:buSzPct val="90000"/>
      <a:buFont typeface="Wingdings" pitchFamily="2" charset="2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115000"/>
      </a:lnSpc>
      <a:spcBef>
        <a:spcPct val="30000"/>
      </a:spcBef>
      <a:spcAft>
        <a:spcPct val="0"/>
      </a:spcAft>
      <a:buSzPct val="90000"/>
      <a:buFont typeface="Wingdings" pitchFamily="2" charset="2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orient="horz" pos="1026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1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B192D"/>
    <a:srgbClr val="012C3C"/>
    <a:srgbClr val="024F6A"/>
    <a:srgbClr val="DFDFDF"/>
    <a:srgbClr val="10253F"/>
    <a:srgbClr val="C10931"/>
    <a:srgbClr val="E80F0F"/>
    <a:srgbClr val="F88671"/>
    <a:srgbClr val="E20A16"/>
    <a:srgbClr val="969C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97" d="100"/>
          <a:sy n="97" d="100"/>
        </p:scale>
        <p:origin x="48" y="36"/>
      </p:cViewPr>
      <p:guideLst>
        <p:guide orient="horz" pos="4156"/>
        <p:guide orient="horz" pos="1026"/>
        <p:guide pos="393"/>
        <p:guide pos="71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0BC950-6CD4-4BB8-8079-EFAA08985296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63D75C1-6D6D-4746-BB69-F067AE9AA071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/>
            <a:t>Bundle</a:t>
          </a:r>
        </a:p>
      </dgm:t>
    </dgm:pt>
    <dgm:pt modelId="{090958B1-6DAA-413A-BFFE-62C4508B2DCC}" type="parTrans" cxnId="{6A4344CC-EFF2-4B6B-A345-A49F3643FF16}">
      <dgm:prSet/>
      <dgm:spPr/>
      <dgm:t>
        <a:bodyPr/>
        <a:lstStyle/>
        <a:p>
          <a:endParaRPr lang="en-GB"/>
        </a:p>
      </dgm:t>
    </dgm:pt>
    <dgm:pt modelId="{A47E20CA-A6B3-44E0-AE58-10E8C1456742}" type="sibTrans" cxnId="{6A4344CC-EFF2-4B6B-A345-A49F3643FF16}">
      <dgm:prSet/>
      <dgm:spPr/>
      <dgm:t>
        <a:bodyPr/>
        <a:lstStyle/>
        <a:p>
          <a:endParaRPr lang="en-GB"/>
        </a:p>
      </dgm:t>
    </dgm:pt>
    <dgm:pt modelId="{EF05458B-43AD-467D-8ADC-45584D60B033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 err="1"/>
            <a:t>Index.tsx</a:t>
          </a:r>
          <a:endParaRPr lang="en-GB" dirty="0"/>
        </a:p>
      </dgm:t>
    </dgm:pt>
    <dgm:pt modelId="{99EF0267-0520-40E3-A391-20C457CCF5E9}" type="parTrans" cxnId="{1B7A78D6-8AF0-4A58-9551-36D6F9CCA5EB}">
      <dgm:prSet/>
      <dgm:spPr/>
      <dgm:t>
        <a:bodyPr/>
        <a:lstStyle/>
        <a:p>
          <a:endParaRPr lang="en-GB"/>
        </a:p>
      </dgm:t>
    </dgm:pt>
    <dgm:pt modelId="{BD25FE65-A90A-404F-A7A4-195725B726DF}" type="sibTrans" cxnId="{1B7A78D6-8AF0-4A58-9551-36D6F9CCA5EB}">
      <dgm:prSet/>
      <dgm:spPr/>
      <dgm:t>
        <a:bodyPr/>
        <a:lstStyle/>
        <a:p>
          <a:endParaRPr lang="en-GB"/>
        </a:p>
      </dgm:t>
    </dgm:pt>
    <dgm:pt modelId="{47C32B92-FED5-42C2-9440-A6517872F32D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300" dirty="0" err="1"/>
            <a:t>App.tsx</a:t>
          </a:r>
          <a:endParaRPr lang="en-GB" sz="1300" dirty="0"/>
        </a:p>
      </dgm:t>
    </dgm:pt>
    <dgm:pt modelId="{B7E47166-A0C3-474E-81FB-4C1DE5BF2091}" type="parTrans" cxnId="{1FFDF8A1-D2C7-438C-8B05-190FBBA11064}">
      <dgm:prSet/>
      <dgm:spPr/>
      <dgm:t>
        <a:bodyPr/>
        <a:lstStyle/>
        <a:p>
          <a:endParaRPr lang="en-GB"/>
        </a:p>
      </dgm:t>
    </dgm:pt>
    <dgm:pt modelId="{07CAC042-3569-44D7-A6B9-548D965B3F67}" type="sibTrans" cxnId="{1FFDF8A1-D2C7-438C-8B05-190FBBA11064}">
      <dgm:prSet/>
      <dgm:spPr/>
      <dgm:t>
        <a:bodyPr/>
        <a:lstStyle/>
        <a:p>
          <a:endParaRPr lang="en-GB"/>
        </a:p>
      </dgm:t>
    </dgm:pt>
    <dgm:pt modelId="{6F0C40FA-4B12-48B3-B31A-013A1D8F9EB2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 err="1"/>
            <a:t>Calendar.tsx</a:t>
          </a:r>
          <a:endParaRPr lang="en-GB" dirty="0"/>
        </a:p>
      </dgm:t>
    </dgm:pt>
    <dgm:pt modelId="{E8DA9D4C-AA0B-4D36-B7AE-E29283C25DF3}" type="parTrans" cxnId="{F781BF80-BC1F-4C35-9EA1-371CD790BFDE}">
      <dgm:prSet/>
      <dgm:spPr/>
      <dgm:t>
        <a:bodyPr/>
        <a:lstStyle/>
        <a:p>
          <a:endParaRPr lang="en-GB" sz="1400"/>
        </a:p>
      </dgm:t>
    </dgm:pt>
    <dgm:pt modelId="{6B97B264-C430-490D-9FBB-CD93A2D9683E}" type="sibTrans" cxnId="{F781BF80-BC1F-4C35-9EA1-371CD790BFDE}">
      <dgm:prSet/>
      <dgm:spPr/>
      <dgm:t>
        <a:bodyPr/>
        <a:lstStyle/>
        <a:p>
          <a:endParaRPr lang="en-GB"/>
        </a:p>
      </dgm:t>
    </dgm:pt>
    <dgm:pt modelId="{F31A19E4-76CB-4380-B9F9-4AA8CCFB33E3}" type="pres">
      <dgm:prSet presAssocID="{5F0BC950-6CD4-4BB8-8079-EFAA0898529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148CEDE-C419-4A3A-990F-E5DDDCBF0759}" type="pres">
      <dgm:prSet presAssocID="{463D75C1-6D6D-4746-BB69-F067AE9AA071}" presName="centerShape" presStyleLbl="node0" presStyleIdx="0" presStyleCnt="1" custScaleX="57704" custScaleY="39907" custLinFactNeighborX="-2102" custLinFactNeighborY="-25570"/>
      <dgm:spPr/>
    </dgm:pt>
    <dgm:pt modelId="{AD284907-BDEB-477F-A257-C919AB560578}" type="pres">
      <dgm:prSet presAssocID="{99EF0267-0520-40E3-A391-20C457CCF5E9}" presName="parTrans" presStyleLbl="bgSibTrans2D1" presStyleIdx="0" presStyleCnt="3" custScaleX="69556" custScaleY="41203" custLinFactNeighborX="13314" custLinFactNeighborY="-26361"/>
      <dgm:spPr/>
    </dgm:pt>
    <dgm:pt modelId="{40825C3E-B1A1-4633-94B1-5C7D729EBAD2}" type="pres">
      <dgm:prSet presAssocID="{EF05458B-43AD-467D-8ADC-45584D60B033}" presName="node" presStyleLbl="node1" presStyleIdx="0" presStyleCnt="3" custScaleX="40132" custScaleY="33320" custRadScaleRad="77313" custRadScaleInc="-55674">
        <dgm:presLayoutVars>
          <dgm:bulletEnabled val="1"/>
        </dgm:presLayoutVars>
      </dgm:prSet>
      <dgm:spPr/>
    </dgm:pt>
    <dgm:pt modelId="{A412A4E5-7B9A-4535-A2F1-D769B566E831}" type="pres">
      <dgm:prSet presAssocID="{B7E47166-A0C3-474E-81FB-4C1DE5BF2091}" presName="parTrans" presStyleLbl="bgSibTrans2D1" presStyleIdx="1" presStyleCnt="3" custScaleX="56689" custScaleY="56590" custLinFactNeighborX="20041" custLinFactNeighborY="-5478"/>
      <dgm:spPr/>
    </dgm:pt>
    <dgm:pt modelId="{6B4752B4-E9D3-4734-88D0-5D303D1F6C56}" type="pres">
      <dgm:prSet presAssocID="{47C32B92-FED5-42C2-9440-A6517872F32D}" presName="node" presStyleLbl="node1" presStyleIdx="1" presStyleCnt="3" custScaleX="62032" custScaleY="44474" custRadScaleRad="104731" custRadScaleInc="-105739">
        <dgm:presLayoutVars>
          <dgm:bulletEnabled val="1"/>
        </dgm:presLayoutVars>
      </dgm:prSet>
      <dgm:spPr/>
    </dgm:pt>
    <dgm:pt modelId="{E722374D-F56B-41A9-8898-0EA744B4E986}" type="pres">
      <dgm:prSet presAssocID="{E8DA9D4C-AA0B-4D36-B7AE-E29283C25DF3}" presName="parTrans" presStyleLbl="bgSibTrans2D1" presStyleIdx="2" presStyleCnt="3" custScaleX="63323" custScaleY="46570" custLinFactNeighborX="20492" custLinFactNeighborY="-2152"/>
      <dgm:spPr/>
    </dgm:pt>
    <dgm:pt modelId="{E7E20985-0464-4849-B5FD-CC77144592F5}" type="pres">
      <dgm:prSet presAssocID="{6F0C40FA-4B12-48B3-B31A-013A1D8F9EB2}" presName="node" presStyleLbl="node1" presStyleIdx="2" presStyleCnt="3" custScaleX="46501" custScaleY="44267" custRadScaleRad="121569" custRadScaleInc="-164282">
        <dgm:presLayoutVars>
          <dgm:bulletEnabled val="1"/>
        </dgm:presLayoutVars>
      </dgm:prSet>
      <dgm:spPr/>
    </dgm:pt>
  </dgm:ptLst>
  <dgm:cxnLst>
    <dgm:cxn modelId="{A25C8033-8051-44B7-9FF8-B7B3B5A7BADF}" type="presOf" srcId="{EF05458B-43AD-467D-8ADC-45584D60B033}" destId="{40825C3E-B1A1-4633-94B1-5C7D729EBAD2}" srcOrd="0" destOrd="0" presId="urn:microsoft.com/office/officeart/2005/8/layout/radial4"/>
    <dgm:cxn modelId="{19326835-4104-414F-B0AD-C0EE0EB61A8B}" type="presOf" srcId="{47C32B92-FED5-42C2-9440-A6517872F32D}" destId="{6B4752B4-E9D3-4734-88D0-5D303D1F6C56}" srcOrd="0" destOrd="0" presId="urn:microsoft.com/office/officeart/2005/8/layout/radial4"/>
    <dgm:cxn modelId="{F781BF80-BC1F-4C35-9EA1-371CD790BFDE}" srcId="{463D75C1-6D6D-4746-BB69-F067AE9AA071}" destId="{6F0C40FA-4B12-48B3-B31A-013A1D8F9EB2}" srcOrd="2" destOrd="0" parTransId="{E8DA9D4C-AA0B-4D36-B7AE-E29283C25DF3}" sibTransId="{6B97B264-C430-490D-9FBB-CD93A2D9683E}"/>
    <dgm:cxn modelId="{5DBBFD98-7F9F-4513-BC88-D63E36F12EA6}" type="presOf" srcId="{B7E47166-A0C3-474E-81FB-4C1DE5BF2091}" destId="{A412A4E5-7B9A-4535-A2F1-D769B566E831}" srcOrd="0" destOrd="0" presId="urn:microsoft.com/office/officeart/2005/8/layout/radial4"/>
    <dgm:cxn modelId="{1FFDF8A1-D2C7-438C-8B05-190FBBA11064}" srcId="{463D75C1-6D6D-4746-BB69-F067AE9AA071}" destId="{47C32B92-FED5-42C2-9440-A6517872F32D}" srcOrd="1" destOrd="0" parTransId="{B7E47166-A0C3-474E-81FB-4C1DE5BF2091}" sibTransId="{07CAC042-3569-44D7-A6B9-548D965B3F67}"/>
    <dgm:cxn modelId="{CA133AAB-04E4-4C42-80CE-A7D400FCD441}" type="presOf" srcId="{5F0BC950-6CD4-4BB8-8079-EFAA08985296}" destId="{F31A19E4-76CB-4380-B9F9-4AA8CCFB33E3}" srcOrd="0" destOrd="0" presId="urn:microsoft.com/office/officeart/2005/8/layout/radial4"/>
    <dgm:cxn modelId="{6A4344CC-EFF2-4B6B-A345-A49F3643FF16}" srcId="{5F0BC950-6CD4-4BB8-8079-EFAA08985296}" destId="{463D75C1-6D6D-4746-BB69-F067AE9AA071}" srcOrd="0" destOrd="0" parTransId="{090958B1-6DAA-413A-BFFE-62C4508B2DCC}" sibTransId="{A47E20CA-A6B3-44E0-AE58-10E8C1456742}"/>
    <dgm:cxn modelId="{641018D4-F292-47F1-885F-FD15F6D80CFE}" type="presOf" srcId="{E8DA9D4C-AA0B-4D36-B7AE-E29283C25DF3}" destId="{E722374D-F56B-41A9-8898-0EA744B4E986}" srcOrd="0" destOrd="0" presId="urn:microsoft.com/office/officeart/2005/8/layout/radial4"/>
    <dgm:cxn modelId="{1B7A78D6-8AF0-4A58-9551-36D6F9CCA5EB}" srcId="{463D75C1-6D6D-4746-BB69-F067AE9AA071}" destId="{EF05458B-43AD-467D-8ADC-45584D60B033}" srcOrd="0" destOrd="0" parTransId="{99EF0267-0520-40E3-A391-20C457CCF5E9}" sibTransId="{BD25FE65-A90A-404F-A7A4-195725B726DF}"/>
    <dgm:cxn modelId="{925CF4EB-5D49-4D48-8892-B8F45641C511}" type="presOf" srcId="{6F0C40FA-4B12-48B3-B31A-013A1D8F9EB2}" destId="{E7E20985-0464-4849-B5FD-CC77144592F5}" srcOrd="0" destOrd="0" presId="urn:microsoft.com/office/officeart/2005/8/layout/radial4"/>
    <dgm:cxn modelId="{3651A8F2-B903-4F12-863A-23EE48E5D154}" type="presOf" srcId="{463D75C1-6D6D-4746-BB69-F067AE9AA071}" destId="{B148CEDE-C419-4A3A-990F-E5DDDCBF0759}" srcOrd="0" destOrd="0" presId="urn:microsoft.com/office/officeart/2005/8/layout/radial4"/>
    <dgm:cxn modelId="{BE5DCAF8-1677-4DF5-A084-086917FA0551}" type="presOf" srcId="{99EF0267-0520-40E3-A391-20C457CCF5E9}" destId="{AD284907-BDEB-477F-A257-C919AB560578}" srcOrd="0" destOrd="0" presId="urn:microsoft.com/office/officeart/2005/8/layout/radial4"/>
    <dgm:cxn modelId="{50174896-58D8-418C-A178-D7E35FEA648E}" type="presParOf" srcId="{F31A19E4-76CB-4380-B9F9-4AA8CCFB33E3}" destId="{B148CEDE-C419-4A3A-990F-E5DDDCBF0759}" srcOrd="0" destOrd="0" presId="urn:microsoft.com/office/officeart/2005/8/layout/radial4"/>
    <dgm:cxn modelId="{D63741B3-46E0-4EB0-8FBD-53B87FDC3B32}" type="presParOf" srcId="{F31A19E4-76CB-4380-B9F9-4AA8CCFB33E3}" destId="{AD284907-BDEB-477F-A257-C919AB560578}" srcOrd="1" destOrd="0" presId="urn:microsoft.com/office/officeart/2005/8/layout/radial4"/>
    <dgm:cxn modelId="{91B25703-AA8F-4A19-858A-E365984BF53A}" type="presParOf" srcId="{F31A19E4-76CB-4380-B9F9-4AA8CCFB33E3}" destId="{40825C3E-B1A1-4633-94B1-5C7D729EBAD2}" srcOrd="2" destOrd="0" presId="urn:microsoft.com/office/officeart/2005/8/layout/radial4"/>
    <dgm:cxn modelId="{C16D6370-554C-4984-A463-B7EC8E546075}" type="presParOf" srcId="{F31A19E4-76CB-4380-B9F9-4AA8CCFB33E3}" destId="{A412A4E5-7B9A-4535-A2F1-D769B566E831}" srcOrd="3" destOrd="0" presId="urn:microsoft.com/office/officeart/2005/8/layout/radial4"/>
    <dgm:cxn modelId="{95ACAF73-80BC-44EC-85FC-0F6F14C9C4BF}" type="presParOf" srcId="{F31A19E4-76CB-4380-B9F9-4AA8CCFB33E3}" destId="{6B4752B4-E9D3-4734-88D0-5D303D1F6C56}" srcOrd="4" destOrd="0" presId="urn:microsoft.com/office/officeart/2005/8/layout/radial4"/>
    <dgm:cxn modelId="{EA91F944-29AF-4730-8DFE-1E11761FD29B}" type="presParOf" srcId="{F31A19E4-76CB-4380-B9F9-4AA8CCFB33E3}" destId="{E722374D-F56B-41A9-8898-0EA744B4E986}" srcOrd="5" destOrd="0" presId="urn:microsoft.com/office/officeart/2005/8/layout/radial4"/>
    <dgm:cxn modelId="{D472DC5D-89BB-44EA-B64F-0EE24FECB3A2}" type="presParOf" srcId="{F31A19E4-76CB-4380-B9F9-4AA8CCFB33E3}" destId="{E7E20985-0464-4849-B5FD-CC77144592F5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B6C01F-18DA-4A38-9B77-F1C273D7E578}" type="doc">
      <dgm:prSet loTypeId="urn:microsoft.com/office/officeart/2008/layout/NameandTitleOrganizationalChart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4730611-2955-4D64-88A7-E298B7A06087}">
      <dgm:prSet phldrT="[Text]" custT="1"/>
      <dgm:spPr/>
      <dgm:t>
        <a:bodyPr/>
        <a:lstStyle/>
        <a:p>
          <a:r>
            <a:rPr lang="en-GB" sz="1800" dirty="0"/>
            <a:t>Material UI</a:t>
          </a:r>
        </a:p>
      </dgm:t>
    </dgm:pt>
    <dgm:pt modelId="{4BF4BE78-AFD8-4CD0-B5B3-643064961C7C}" type="parTrans" cxnId="{AAFC538E-CD79-4146-A8A1-4E9BB5C7EC8F}">
      <dgm:prSet/>
      <dgm:spPr/>
      <dgm:t>
        <a:bodyPr/>
        <a:lstStyle/>
        <a:p>
          <a:endParaRPr lang="en-GB"/>
        </a:p>
      </dgm:t>
    </dgm:pt>
    <dgm:pt modelId="{4EA352DB-93E1-48CE-B75F-34FAE24E116D}" type="sibTrans" cxnId="{AAFC538E-CD79-4146-A8A1-4E9BB5C7EC8F}">
      <dgm:prSet/>
      <dgm:spPr/>
      <dgm:t>
        <a:bodyPr/>
        <a:lstStyle/>
        <a:p>
          <a:endParaRPr lang="en-GB"/>
        </a:p>
      </dgm:t>
    </dgm:pt>
    <dgm:pt modelId="{6CC612AC-4B74-4170-B199-8FEC27C31099}">
      <dgm:prSet phldrT="[Text]" custT="1"/>
      <dgm:spPr/>
      <dgm:t>
        <a:bodyPr/>
        <a:lstStyle/>
        <a:p>
          <a:r>
            <a:rPr lang="en-GB" sz="1800" dirty="0"/>
            <a:t>Dialog</a:t>
          </a:r>
        </a:p>
      </dgm:t>
    </dgm:pt>
    <dgm:pt modelId="{85821AB7-8DC5-4B45-9A4C-28A6BAB9AF6C}" type="parTrans" cxnId="{22183974-C545-4953-A19A-B276005153A8}">
      <dgm:prSet/>
      <dgm:spPr/>
      <dgm:t>
        <a:bodyPr/>
        <a:lstStyle/>
        <a:p>
          <a:endParaRPr lang="en-GB"/>
        </a:p>
      </dgm:t>
    </dgm:pt>
    <dgm:pt modelId="{6B310F4E-3FF7-4622-AC68-8A11ED6C9057}" type="sibTrans" cxnId="{22183974-C545-4953-A19A-B276005153A8}">
      <dgm:prSet/>
      <dgm:spPr/>
      <dgm:t>
        <a:bodyPr/>
        <a:lstStyle/>
        <a:p>
          <a:endParaRPr lang="en-GB"/>
        </a:p>
      </dgm:t>
    </dgm:pt>
    <dgm:pt modelId="{476B59CE-463F-408F-84A6-5754313C7768}">
      <dgm:prSet phldrT="[Text]" custT="1"/>
      <dgm:spPr/>
      <dgm:t>
        <a:bodyPr/>
        <a:lstStyle/>
        <a:p>
          <a:r>
            <a:rPr lang="en-GB" sz="1800" dirty="0"/>
            <a:t>List</a:t>
          </a:r>
        </a:p>
      </dgm:t>
    </dgm:pt>
    <dgm:pt modelId="{4FF97007-9A1B-4AA6-BF22-F152AC37E7FE}" type="parTrans" cxnId="{59BF2963-98FF-4C8B-9DF2-72EE7F1BB92A}">
      <dgm:prSet/>
      <dgm:spPr/>
      <dgm:t>
        <a:bodyPr/>
        <a:lstStyle/>
        <a:p>
          <a:endParaRPr lang="en-GB"/>
        </a:p>
      </dgm:t>
    </dgm:pt>
    <dgm:pt modelId="{75201A9D-1D64-4032-9AD6-F49F898E0CC1}" type="sibTrans" cxnId="{59BF2963-98FF-4C8B-9DF2-72EE7F1BB92A}">
      <dgm:prSet/>
      <dgm:spPr/>
      <dgm:t>
        <a:bodyPr/>
        <a:lstStyle/>
        <a:p>
          <a:endParaRPr lang="en-GB"/>
        </a:p>
      </dgm:t>
    </dgm:pt>
    <dgm:pt modelId="{26D0793E-7150-415A-8D78-49422CC77531}">
      <dgm:prSet phldrT="[Text]" custT="1"/>
      <dgm:spPr/>
      <dgm:t>
        <a:bodyPr/>
        <a:lstStyle/>
        <a:p>
          <a:r>
            <a:rPr lang="en-GB" sz="1800" dirty="0"/>
            <a:t>Card</a:t>
          </a:r>
        </a:p>
      </dgm:t>
    </dgm:pt>
    <dgm:pt modelId="{1B11E100-4EFF-4705-ABED-0E08A684AB92}" type="parTrans" cxnId="{3947B85E-8DA1-43AF-A963-6DA7742CC13A}">
      <dgm:prSet/>
      <dgm:spPr/>
      <dgm:t>
        <a:bodyPr/>
        <a:lstStyle/>
        <a:p>
          <a:endParaRPr lang="en-GB"/>
        </a:p>
      </dgm:t>
    </dgm:pt>
    <dgm:pt modelId="{8C689B28-6D38-487A-9B22-A1FCB76FB50A}" type="sibTrans" cxnId="{3947B85E-8DA1-43AF-A963-6DA7742CC13A}">
      <dgm:prSet/>
      <dgm:spPr/>
      <dgm:t>
        <a:bodyPr/>
        <a:lstStyle/>
        <a:p>
          <a:endParaRPr lang="en-GB"/>
        </a:p>
      </dgm:t>
    </dgm:pt>
    <dgm:pt modelId="{FB809ABD-FFCF-446D-8D9B-86573FC56738}">
      <dgm:prSet phldrT="[Text]" custT="1"/>
      <dgm:spPr/>
      <dgm:t>
        <a:bodyPr/>
        <a:lstStyle/>
        <a:p>
          <a:r>
            <a:rPr lang="en-GB" sz="1800" dirty="0"/>
            <a:t>Dialog Title</a:t>
          </a:r>
        </a:p>
      </dgm:t>
    </dgm:pt>
    <dgm:pt modelId="{DB5FDF2D-48C7-4840-92D4-9817143708BC}" type="parTrans" cxnId="{CE4F53E5-D7F3-43F2-97C6-DC6FE3EFFDF6}">
      <dgm:prSet/>
      <dgm:spPr/>
      <dgm:t>
        <a:bodyPr/>
        <a:lstStyle/>
        <a:p>
          <a:endParaRPr lang="en-GB"/>
        </a:p>
      </dgm:t>
    </dgm:pt>
    <dgm:pt modelId="{3A9A1433-3460-47D5-87A5-5FBBC9FF3BE5}" type="sibTrans" cxnId="{CE4F53E5-D7F3-43F2-97C6-DC6FE3EFFDF6}">
      <dgm:prSet/>
      <dgm:spPr/>
      <dgm:t>
        <a:bodyPr/>
        <a:lstStyle/>
        <a:p>
          <a:endParaRPr lang="en-GB"/>
        </a:p>
      </dgm:t>
    </dgm:pt>
    <dgm:pt modelId="{B1239001-EA00-454E-AC90-213D4E6C4F82}">
      <dgm:prSet phldrT="[Text]" custT="1"/>
      <dgm:spPr/>
      <dgm:t>
        <a:bodyPr/>
        <a:lstStyle/>
        <a:p>
          <a:r>
            <a:rPr lang="en-GB" sz="1800" dirty="0"/>
            <a:t>Dialog Content</a:t>
          </a:r>
        </a:p>
      </dgm:t>
    </dgm:pt>
    <dgm:pt modelId="{8E59EB8B-C6B0-4D07-9790-E34FA5904274}" type="parTrans" cxnId="{FAD806B5-7B7B-422A-AEFB-C0E187787090}">
      <dgm:prSet/>
      <dgm:spPr/>
      <dgm:t>
        <a:bodyPr/>
        <a:lstStyle/>
        <a:p>
          <a:endParaRPr lang="en-GB"/>
        </a:p>
      </dgm:t>
    </dgm:pt>
    <dgm:pt modelId="{7D3F64F1-596B-4199-B7AA-65847A65D2EF}" type="sibTrans" cxnId="{FAD806B5-7B7B-422A-AEFB-C0E187787090}">
      <dgm:prSet/>
      <dgm:spPr/>
      <dgm:t>
        <a:bodyPr/>
        <a:lstStyle/>
        <a:p>
          <a:endParaRPr lang="en-GB"/>
        </a:p>
      </dgm:t>
    </dgm:pt>
    <dgm:pt modelId="{B540B50F-0590-46BD-A2E8-101ABF5C1429}">
      <dgm:prSet phldrT="[Text]" custT="1"/>
      <dgm:spPr/>
      <dgm:t>
        <a:bodyPr/>
        <a:lstStyle/>
        <a:p>
          <a:r>
            <a:rPr lang="en-GB" sz="1800" dirty="0" err="1"/>
            <a:t>ListText</a:t>
          </a:r>
          <a:endParaRPr lang="en-GB" sz="1800" dirty="0"/>
        </a:p>
      </dgm:t>
    </dgm:pt>
    <dgm:pt modelId="{E9A459F9-FF45-4A3D-8E94-53C5B1070692}" type="parTrans" cxnId="{B17FA5A6-2F17-4ED5-B44C-FBEB64F76374}">
      <dgm:prSet/>
      <dgm:spPr/>
      <dgm:t>
        <a:bodyPr/>
        <a:lstStyle/>
        <a:p>
          <a:endParaRPr lang="en-GB"/>
        </a:p>
      </dgm:t>
    </dgm:pt>
    <dgm:pt modelId="{68C86B39-7498-4747-BCA9-6F15C92A304A}" type="sibTrans" cxnId="{B17FA5A6-2F17-4ED5-B44C-FBEB64F76374}">
      <dgm:prSet/>
      <dgm:spPr/>
      <dgm:t>
        <a:bodyPr/>
        <a:lstStyle/>
        <a:p>
          <a:endParaRPr lang="en-GB"/>
        </a:p>
      </dgm:t>
    </dgm:pt>
    <dgm:pt modelId="{D922A4F5-4000-4458-95EB-A468B90E837F}">
      <dgm:prSet phldrT="[Text]" custT="1"/>
      <dgm:spPr/>
      <dgm:t>
        <a:bodyPr/>
        <a:lstStyle/>
        <a:p>
          <a:r>
            <a:rPr lang="en-GB" sz="1800" dirty="0" err="1"/>
            <a:t>ListImage</a:t>
          </a:r>
          <a:endParaRPr lang="en-GB" sz="1800" dirty="0"/>
        </a:p>
      </dgm:t>
    </dgm:pt>
    <dgm:pt modelId="{3DC7F74C-48BF-4CB3-82F8-E14F1E6FC67F}" type="parTrans" cxnId="{18AB630A-702A-46B9-BBF8-C077F5C4BB5B}">
      <dgm:prSet/>
      <dgm:spPr/>
      <dgm:t>
        <a:bodyPr/>
        <a:lstStyle/>
        <a:p>
          <a:endParaRPr lang="en-GB"/>
        </a:p>
      </dgm:t>
    </dgm:pt>
    <dgm:pt modelId="{61B571BC-2F71-4F85-BD3D-4981162AAE95}" type="sibTrans" cxnId="{18AB630A-702A-46B9-BBF8-C077F5C4BB5B}">
      <dgm:prSet/>
      <dgm:spPr/>
      <dgm:t>
        <a:bodyPr/>
        <a:lstStyle/>
        <a:p>
          <a:endParaRPr lang="en-GB"/>
        </a:p>
      </dgm:t>
    </dgm:pt>
    <dgm:pt modelId="{FE01E2FE-5B29-4392-9386-680934E71F2E}">
      <dgm:prSet phldrT="[Text]" custT="1"/>
      <dgm:spPr/>
      <dgm:t>
        <a:bodyPr/>
        <a:lstStyle/>
        <a:p>
          <a:r>
            <a:rPr lang="en-GB" sz="1800" dirty="0" err="1"/>
            <a:t>CardHeader</a:t>
          </a:r>
          <a:endParaRPr lang="en-GB" sz="1800" dirty="0"/>
        </a:p>
      </dgm:t>
    </dgm:pt>
    <dgm:pt modelId="{F13AEB1D-6273-4738-BF51-AB5EE784E087}" type="parTrans" cxnId="{C9FE5A90-7735-4568-A66B-0597BAFA95B9}">
      <dgm:prSet/>
      <dgm:spPr/>
      <dgm:t>
        <a:bodyPr/>
        <a:lstStyle/>
        <a:p>
          <a:endParaRPr lang="en-GB"/>
        </a:p>
      </dgm:t>
    </dgm:pt>
    <dgm:pt modelId="{590C1A68-3933-48C0-9B57-B66E94AE5C9E}" type="sibTrans" cxnId="{C9FE5A90-7735-4568-A66B-0597BAFA95B9}">
      <dgm:prSet/>
      <dgm:spPr/>
      <dgm:t>
        <a:bodyPr/>
        <a:lstStyle/>
        <a:p>
          <a:endParaRPr lang="en-GB"/>
        </a:p>
      </dgm:t>
    </dgm:pt>
    <dgm:pt modelId="{FA6D9638-35C0-4E7D-9B78-76CCA1ADA7C9}">
      <dgm:prSet phldrT="[Text]" custT="1"/>
      <dgm:spPr/>
      <dgm:t>
        <a:bodyPr/>
        <a:lstStyle/>
        <a:p>
          <a:r>
            <a:rPr lang="en-GB" sz="1800" dirty="0" err="1"/>
            <a:t>CardContent</a:t>
          </a:r>
          <a:endParaRPr lang="en-GB" sz="1800" dirty="0"/>
        </a:p>
      </dgm:t>
    </dgm:pt>
    <dgm:pt modelId="{46BD1293-F859-451E-AAEB-3EEDBCF9FAB9}" type="parTrans" cxnId="{EAFFC2AF-E531-40D2-9ABB-E9CE469AA99A}">
      <dgm:prSet/>
      <dgm:spPr/>
      <dgm:t>
        <a:bodyPr/>
        <a:lstStyle/>
        <a:p>
          <a:endParaRPr lang="en-GB"/>
        </a:p>
      </dgm:t>
    </dgm:pt>
    <dgm:pt modelId="{FB42BCD5-7174-4CAE-A4BC-942460D73057}" type="sibTrans" cxnId="{EAFFC2AF-E531-40D2-9ABB-E9CE469AA99A}">
      <dgm:prSet/>
      <dgm:spPr/>
      <dgm:t>
        <a:bodyPr/>
        <a:lstStyle/>
        <a:p>
          <a:endParaRPr lang="en-GB"/>
        </a:p>
      </dgm:t>
    </dgm:pt>
    <dgm:pt modelId="{2FF126FF-D8D2-41F1-8C4E-99C6A649147E}" type="pres">
      <dgm:prSet presAssocID="{25B6C01F-18DA-4A38-9B77-F1C273D7E5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AE0C5BB-6FA6-40F0-A105-1F20FD82E726}" type="pres">
      <dgm:prSet presAssocID="{D4730611-2955-4D64-88A7-E298B7A06087}" presName="hierRoot1" presStyleCnt="0">
        <dgm:presLayoutVars>
          <dgm:hierBranch val="init"/>
        </dgm:presLayoutVars>
      </dgm:prSet>
      <dgm:spPr/>
    </dgm:pt>
    <dgm:pt modelId="{E7BB3552-E1E2-4201-85DB-177FD983BEE4}" type="pres">
      <dgm:prSet presAssocID="{D4730611-2955-4D64-88A7-E298B7A06087}" presName="rootComposite1" presStyleCnt="0"/>
      <dgm:spPr/>
    </dgm:pt>
    <dgm:pt modelId="{9DF18841-7550-46B8-BED9-24792435B243}" type="pres">
      <dgm:prSet presAssocID="{D4730611-2955-4D64-88A7-E298B7A06087}" presName="rootText1" presStyleLbl="node0" presStyleIdx="0" presStyleCnt="1">
        <dgm:presLayoutVars>
          <dgm:chMax/>
          <dgm:chPref val="3"/>
        </dgm:presLayoutVars>
      </dgm:prSet>
      <dgm:spPr/>
    </dgm:pt>
    <dgm:pt modelId="{C98BE8ED-CF11-49AC-8F50-32F0F8295BE7}" type="pres">
      <dgm:prSet presAssocID="{D4730611-2955-4D64-88A7-E298B7A06087}" presName="titleText1" presStyleLbl="fgAcc0" presStyleIdx="0" presStyleCnt="1">
        <dgm:presLayoutVars>
          <dgm:chMax val="0"/>
          <dgm:chPref val="0"/>
        </dgm:presLayoutVars>
      </dgm:prSet>
      <dgm:spPr/>
    </dgm:pt>
    <dgm:pt modelId="{EE749DEA-69B7-4B02-B07A-E1CCD78239CB}" type="pres">
      <dgm:prSet presAssocID="{D4730611-2955-4D64-88A7-E298B7A06087}" presName="rootConnector1" presStyleLbl="node1" presStyleIdx="0" presStyleCnt="9"/>
      <dgm:spPr/>
    </dgm:pt>
    <dgm:pt modelId="{EA04CC8B-3AC5-4548-9142-DCE3C9177E48}" type="pres">
      <dgm:prSet presAssocID="{D4730611-2955-4D64-88A7-E298B7A06087}" presName="hierChild2" presStyleCnt="0"/>
      <dgm:spPr/>
    </dgm:pt>
    <dgm:pt modelId="{3103D511-2439-4C56-94FC-20830D474E5C}" type="pres">
      <dgm:prSet presAssocID="{85821AB7-8DC5-4B45-9A4C-28A6BAB9AF6C}" presName="Name37" presStyleLbl="parChTrans1D2" presStyleIdx="0" presStyleCnt="3"/>
      <dgm:spPr/>
    </dgm:pt>
    <dgm:pt modelId="{3AE89A9A-C9AE-40B6-8553-316928743DCA}" type="pres">
      <dgm:prSet presAssocID="{6CC612AC-4B74-4170-B199-8FEC27C31099}" presName="hierRoot2" presStyleCnt="0">
        <dgm:presLayoutVars>
          <dgm:hierBranch val="init"/>
        </dgm:presLayoutVars>
      </dgm:prSet>
      <dgm:spPr/>
    </dgm:pt>
    <dgm:pt modelId="{62A886F0-8E21-44A8-AB72-6ED75FB978E7}" type="pres">
      <dgm:prSet presAssocID="{6CC612AC-4B74-4170-B199-8FEC27C31099}" presName="rootComposite" presStyleCnt="0"/>
      <dgm:spPr/>
    </dgm:pt>
    <dgm:pt modelId="{275AE347-139D-4534-B6D3-175261E029EE}" type="pres">
      <dgm:prSet presAssocID="{6CC612AC-4B74-4170-B199-8FEC27C31099}" presName="rootText" presStyleLbl="node1" presStyleIdx="0" presStyleCnt="9">
        <dgm:presLayoutVars>
          <dgm:chMax/>
          <dgm:chPref val="3"/>
        </dgm:presLayoutVars>
      </dgm:prSet>
      <dgm:spPr/>
    </dgm:pt>
    <dgm:pt modelId="{76EFB717-94FD-476B-AAFD-5DA73C70B382}" type="pres">
      <dgm:prSet presAssocID="{6CC612AC-4B74-4170-B199-8FEC27C31099}" presName="titleText2" presStyleLbl="fgAcc1" presStyleIdx="0" presStyleCnt="9">
        <dgm:presLayoutVars>
          <dgm:chMax val="0"/>
          <dgm:chPref val="0"/>
        </dgm:presLayoutVars>
      </dgm:prSet>
      <dgm:spPr/>
    </dgm:pt>
    <dgm:pt modelId="{9D9DEC4E-F6AA-4E60-AA3D-DB8160E65A6C}" type="pres">
      <dgm:prSet presAssocID="{6CC612AC-4B74-4170-B199-8FEC27C31099}" presName="rootConnector" presStyleLbl="node2" presStyleIdx="0" presStyleCnt="0"/>
      <dgm:spPr/>
    </dgm:pt>
    <dgm:pt modelId="{B0AC70C7-1D8A-4A49-B4A0-CE388E5861D7}" type="pres">
      <dgm:prSet presAssocID="{6CC612AC-4B74-4170-B199-8FEC27C31099}" presName="hierChild4" presStyleCnt="0"/>
      <dgm:spPr/>
    </dgm:pt>
    <dgm:pt modelId="{9F830528-B714-441E-B382-D035BF97065E}" type="pres">
      <dgm:prSet presAssocID="{DB5FDF2D-48C7-4840-92D4-9817143708BC}" presName="Name37" presStyleLbl="parChTrans1D3" presStyleIdx="0" presStyleCnt="6"/>
      <dgm:spPr/>
    </dgm:pt>
    <dgm:pt modelId="{FAE5B014-7857-4EDD-93EF-78A98C422B20}" type="pres">
      <dgm:prSet presAssocID="{FB809ABD-FFCF-446D-8D9B-86573FC56738}" presName="hierRoot2" presStyleCnt="0">
        <dgm:presLayoutVars>
          <dgm:hierBranch val="init"/>
        </dgm:presLayoutVars>
      </dgm:prSet>
      <dgm:spPr/>
    </dgm:pt>
    <dgm:pt modelId="{20C392B5-BB75-49F9-B7AC-3DE82C8CBBE7}" type="pres">
      <dgm:prSet presAssocID="{FB809ABD-FFCF-446D-8D9B-86573FC56738}" presName="rootComposite" presStyleCnt="0"/>
      <dgm:spPr/>
    </dgm:pt>
    <dgm:pt modelId="{DEEF5EBA-1874-4D1A-9D59-9728CA57BB17}" type="pres">
      <dgm:prSet presAssocID="{FB809ABD-FFCF-446D-8D9B-86573FC56738}" presName="rootText" presStyleLbl="node1" presStyleIdx="1" presStyleCnt="9">
        <dgm:presLayoutVars>
          <dgm:chMax/>
          <dgm:chPref val="3"/>
        </dgm:presLayoutVars>
      </dgm:prSet>
      <dgm:spPr/>
    </dgm:pt>
    <dgm:pt modelId="{906A2A80-602B-4D53-9D9F-6DE9F28FDD46}" type="pres">
      <dgm:prSet presAssocID="{FB809ABD-FFCF-446D-8D9B-86573FC56738}" presName="titleText2" presStyleLbl="fgAcc1" presStyleIdx="1" presStyleCnt="9">
        <dgm:presLayoutVars>
          <dgm:chMax val="0"/>
          <dgm:chPref val="0"/>
        </dgm:presLayoutVars>
      </dgm:prSet>
      <dgm:spPr/>
    </dgm:pt>
    <dgm:pt modelId="{E3394203-4E03-40D4-85FE-3A709BEFE7DB}" type="pres">
      <dgm:prSet presAssocID="{FB809ABD-FFCF-446D-8D9B-86573FC56738}" presName="rootConnector" presStyleLbl="node3" presStyleIdx="0" presStyleCnt="0"/>
      <dgm:spPr/>
    </dgm:pt>
    <dgm:pt modelId="{457C6957-38ED-4098-BCE2-615F405CAF93}" type="pres">
      <dgm:prSet presAssocID="{FB809ABD-FFCF-446D-8D9B-86573FC56738}" presName="hierChild4" presStyleCnt="0"/>
      <dgm:spPr/>
    </dgm:pt>
    <dgm:pt modelId="{7BF75F44-057E-4DBF-B6F3-39D4D052D7E0}" type="pres">
      <dgm:prSet presAssocID="{FB809ABD-FFCF-446D-8D9B-86573FC56738}" presName="hierChild5" presStyleCnt="0"/>
      <dgm:spPr/>
    </dgm:pt>
    <dgm:pt modelId="{ACBDAD2F-A6FC-453E-8FE3-D79E84132694}" type="pres">
      <dgm:prSet presAssocID="{8E59EB8B-C6B0-4D07-9790-E34FA5904274}" presName="Name37" presStyleLbl="parChTrans1D3" presStyleIdx="1" presStyleCnt="6"/>
      <dgm:spPr/>
    </dgm:pt>
    <dgm:pt modelId="{C37017D3-A557-4991-AC21-F1FB50732878}" type="pres">
      <dgm:prSet presAssocID="{B1239001-EA00-454E-AC90-213D4E6C4F82}" presName="hierRoot2" presStyleCnt="0">
        <dgm:presLayoutVars>
          <dgm:hierBranch val="init"/>
        </dgm:presLayoutVars>
      </dgm:prSet>
      <dgm:spPr/>
    </dgm:pt>
    <dgm:pt modelId="{587AAECA-69FD-4C1D-857A-7A86F9BBC45E}" type="pres">
      <dgm:prSet presAssocID="{B1239001-EA00-454E-AC90-213D4E6C4F82}" presName="rootComposite" presStyleCnt="0"/>
      <dgm:spPr/>
    </dgm:pt>
    <dgm:pt modelId="{6A78146F-49DB-4AE5-8669-6151F58A6391}" type="pres">
      <dgm:prSet presAssocID="{B1239001-EA00-454E-AC90-213D4E6C4F82}" presName="rootText" presStyleLbl="node1" presStyleIdx="2" presStyleCnt="9">
        <dgm:presLayoutVars>
          <dgm:chMax/>
          <dgm:chPref val="3"/>
        </dgm:presLayoutVars>
      </dgm:prSet>
      <dgm:spPr/>
    </dgm:pt>
    <dgm:pt modelId="{9E63256A-210F-402D-AE6F-5E091B24F76B}" type="pres">
      <dgm:prSet presAssocID="{B1239001-EA00-454E-AC90-213D4E6C4F82}" presName="titleText2" presStyleLbl="fgAcc1" presStyleIdx="2" presStyleCnt="9">
        <dgm:presLayoutVars>
          <dgm:chMax val="0"/>
          <dgm:chPref val="0"/>
        </dgm:presLayoutVars>
      </dgm:prSet>
      <dgm:spPr/>
    </dgm:pt>
    <dgm:pt modelId="{842F8514-4EB6-45F6-BD16-0A7AC26CA589}" type="pres">
      <dgm:prSet presAssocID="{B1239001-EA00-454E-AC90-213D4E6C4F82}" presName="rootConnector" presStyleLbl="node3" presStyleIdx="0" presStyleCnt="0"/>
      <dgm:spPr/>
    </dgm:pt>
    <dgm:pt modelId="{49A9BB8A-6BA6-46B8-8F43-A8A039473C0D}" type="pres">
      <dgm:prSet presAssocID="{B1239001-EA00-454E-AC90-213D4E6C4F82}" presName="hierChild4" presStyleCnt="0"/>
      <dgm:spPr/>
    </dgm:pt>
    <dgm:pt modelId="{A7368E3F-58CF-4020-BE83-D486E786409B}" type="pres">
      <dgm:prSet presAssocID="{B1239001-EA00-454E-AC90-213D4E6C4F82}" presName="hierChild5" presStyleCnt="0"/>
      <dgm:spPr/>
    </dgm:pt>
    <dgm:pt modelId="{0C0954FC-2E37-461B-9FA8-7D5B061EE6E1}" type="pres">
      <dgm:prSet presAssocID="{6CC612AC-4B74-4170-B199-8FEC27C31099}" presName="hierChild5" presStyleCnt="0"/>
      <dgm:spPr/>
    </dgm:pt>
    <dgm:pt modelId="{6BE8C9A4-CDD9-4C91-833D-3B5645430DFB}" type="pres">
      <dgm:prSet presAssocID="{4FF97007-9A1B-4AA6-BF22-F152AC37E7FE}" presName="Name37" presStyleLbl="parChTrans1D2" presStyleIdx="1" presStyleCnt="3"/>
      <dgm:spPr/>
    </dgm:pt>
    <dgm:pt modelId="{6D67FC96-2C8E-4D99-9DD5-C25C80582061}" type="pres">
      <dgm:prSet presAssocID="{476B59CE-463F-408F-84A6-5754313C7768}" presName="hierRoot2" presStyleCnt="0">
        <dgm:presLayoutVars>
          <dgm:hierBranch val="init"/>
        </dgm:presLayoutVars>
      </dgm:prSet>
      <dgm:spPr/>
    </dgm:pt>
    <dgm:pt modelId="{58E24FB3-4052-4522-9E27-D005E13C87B1}" type="pres">
      <dgm:prSet presAssocID="{476B59CE-463F-408F-84A6-5754313C7768}" presName="rootComposite" presStyleCnt="0"/>
      <dgm:spPr/>
    </dgm:pt>
    <dgm:pt modelId="{3DB8E5F0-7852-4D26-97EF-E66FDE50DE4E}" type="pres">
      <dgm:prSet presAssocID="{476B59CE-463F-408F-84A6-5754313C7768}" presName="rootText" presStyleLbl="node1" presStyleIdx="3" presStyleCnt="9">
        <dgm:presLayoutVars>
          <dgm:chMax/>
          <dgm:chPref val="3"/>
        </dgm:presLayoutVars>
      </dgm:prSet>
      <dgm:spPr/>
    </dgm:pt>
    <dgm:pt modelId="{B21E92B0-042D-4976-9460-BA6811D1F631}" type="pres">
      <dgm:prSet presAssocID="{476B59CE-463F-408F-84A6-5754313C7768}" presName="titleText2" presStyleLbl="fgAcc1" presStyleIdx="3" presStyleCnt="9">
        <dgm:presLayoutVars>
          <dgm:chMax val="0"/>
          <dgm:chPref val="0"/>
        </dgm:presLayoutVars>
      </dgm:prSet>
      <dgm:spPr/>
    </dgm:pt>
    <dgm:pt modelId="{A6A9CEE1-1ACF-4751-8B18-EBDA0572057C}" type="pres">
      <dgm:prSet presAssocID="{476B59CE-463F-408F-84A6-5754313C7768}" presName="rootConnector" presStyleLbl="node2" presStyleIdx="0" presStyleCnt="0"/>
      <dgm:spPr/>
    </dgm:pt>
    <dgm:pt modelId="{6A65C72C-EA5D-4428-8B14-CFF843D22AD3}" type="pres">
      <dgm:prSet presAssocID="{476B59CE-463F-408F-84A6-5754313C7768}" presName="hierChild4" presStyleCnt="0"/>
      <dgm:spPr/>
    </dgm:pt>
    <dgm:pt modelId="{5C932DE7-A775-43E5-821A-15F85FCC97F5}" type="pres">
      <dgm:prSet presAssocID="{E9A459F9-FF45-4A3D-8E94-53C5B1070692}" presName="Name37" presStyleLbl="parChTrans1D3" presStyleIdx="2" presStyleCnt="6"/>
      <dgm:spPr/>
    </dgm:pt>
    <dgm:pt modelId="{D9BA759C-EDA7-4531-9C9C-8DE7D72B1323}" type="pres">
      <dgm:prSet presAssocID="{B540B50F-0590-46BD-A2E8-101ABF5C1429}" presName="hierRoot2" presStyleCnt="0">
        <dgm:presLayoutVars>
          <dgm:hierBranch val="init"/>
        </dgm:presLayoutVars>
      </dgm:prSet>
      <dgm:spPr/>
    </dgm:pt>
    <dgm:pt modelId="{1A276951-C19A-4113-85A8-A6A33D466C39}" type="pres">
      <dgm:prSet presAssocID="{B540B50F-0590-46BD-A2E8-101ABF5C1429}" presName="rootComposite" presStyleCnt="0"/>
      <dgm:spPr/>
    </dgm:pt>
    <dgm:pt modelId="{693E7133-28FB-4BEF-B446-0B9CCD2B55E1}" type="pres">
      <dgm:prSet presAssocID="{B540B50F-0590-46BD-A2E8-101ABF5C1429}" presName="rootText" presStyleLbl="node1" presStyleIdx="4" presStyleCnt="9">
        <dgm:presLayoutVars>
          <dgm:chMax/>
          <dgm:chPref val="3"/>
        </dgm:presLayoutVars>
      </dgm:prSet>
      <dgm:spPr/>
    </dgm:pt>
    <dgm:pt modelId="{DEC1D9A5-B4BF-4D01-BF0B-60C1073FA9D6}" type="pres">
      <dgm:prSet presAssocID="{B540B50F-0590-46BD-A2E8-101ABF5C1429}" presName="titleText2" presStyleLbl="fgAcc1" presStyleIdx="4" presStyleCnt="9">
        <dgm:presLayoutVars>
          <dgm:chMax val="0"/>
          <dgm:chPref val="0"/>
        </dgm:presLayoutVars>
      </dgm:prSet>
      <dgm:spPr/>
    </dgm:pt>
    <dgm:pt modelId="{D440DB27-028D-494F-849B-15C3228E2C46}" type="pres">
      <dgm:prSet presAssocID="{B540B50F-0590-46BD-A2E8-101ABF5C1429}" presName="rootConnector" presStyleLbl="node3" presStyleIdx="0" presStyleCnt="0"/>
      <dgm:spPr/>
    </dgm:pt>
    <dgm:pt modelId="{3625B727-5E60-4C60-93ED-320204562652}" type="pres">
      <dgm:prSet presAssocID="{B540B50F-0590-46BD-A2E8-101ABF5C1429}" presName="hierChild4" presStyleCnt="0"/>
      <dgm:spPr/>
    </dgm:pt>
    <dgm:pt modelId="{9D0A13B3-8BC9-4204-9B39-E3C8E7370820}" type="pres">
      <dgm:prSet presAssocID="{B540B50F-0590-46BD-A2E8-101ABF5C1429}" presName="hierChild5" presStyleCnt="0"/>
      <dgm:spPr/>
    </dgm:pt>
    <dgm:pt modelId="{8276FE48-E983-41D6-B0FC-450207A68A4F}" type="pres">
      <dgm:prSet presAssocID="{3DC7F74C-48BF-4CB3-82F8-E14F1E6FC67F}" presName="Name37" presStyleLbl="parChTrans1D3" presStyleIdx="3" presStyleCnt="6"/>
      <dgm:spPr/>
    </dgm:pt>
    <dgm:pt modelId="{3399E157-204B-47B2-A69A-DA5C6A7DDB71}" type="pres">
      <dgm:prSet presAssocID="{D922A4F5-4000-4458-95EB-A468B90E837F}" presName="hierRoot2" presStyleCnt="0">
        <dgm:presLayoutVars>
          <dgm:hierBranch val="init"/>
        </dgm:presLayoutVars>
      </dgm:prSet>
      <dgm:spPr/>
    </dgm:pt>
    <dgm:pt modelId="{74D4DA70-0833-433C-A237-695A353075EA}" type="pres">
      <dgm:prSet presAssocID="{D922A4F5-4000-4458-95EB-A468B90E837F}" presName="rootComposite" presStyleCnt="0"/>
      <dgm:spPr/>
    </dgm:pt>
    <dgm:pt modelId="{C0367DB4-790A-44AB-9A2A-7763A0F99BAD}" type="pres">
      <dgm:prSet presAssocID="{D922A4F5-4000-4458-95EB-A468B90E837F}" presName="rootText" presStyleLbl="node1" presStyleIdx="5" presStyleCnt="9">
        <dgm:presLayoutVars>
          <dgm:chMax/>
          <dgm:chPref val="3"/>
        </dgm:presLayoutVars>
      </dgm:prSet>
      <dgm:spPr/>
    </dgm:pt>
    <dgm:pt modelId="{4242469B-1622-470E-B414-E65A40AF4037}" type="pres">
      <dgm:prSet presAssocID="{D922A4F5-4000-4458-95EB-A468B90E837F}" presName="titleText2" presStyleLbl="fgAcc1" presStyleIdx="5" presStyleCnt="9">
        <dgm:presLayoutVars>
          <dgm:chMax val="0"/>
          <dgm:chPref val="0"/>
        </dgm:presLayoutVars>
      </dgm:prSet>
      <dgm:spPr/>
    </dgm:pt>
    <dgm:pt modelId="{9FAC35AA-51EE-4ED5-A59C-5150B124D5CC}" type="pres">
      <dgm:prSet presAssocID="{D922A4F5-4000-4458-95EB-A468B90E837F}" presName="rootConnector" presStyleLbl="node3" presStyleIdx="0" presStyleCnt="0"/>
      <dgm:spPr/>
    </dgm:pt>
    <dgm:pt modelId="{39CC08F2-5B6B-4D51-8137-496CE8965DE4}" type="pres">
      <dgm:prSet presAssocID="{D922A4F5-4000-4458-95EB-A468B90E837F}" presName="hierChild4" presStyleCnt="0"/>
      <dgm:spPr/>
    </dgm:pt>
    <dgm:pt modelId="{0B1B4706-EA3E-499C-8851-2453F7D82126}" type="pres">
      <dgm:prSet presAssocID="{D922A4F5-4000-4458-95EB-A468B90E837F}" presName="hierChild5" presStyleCnt="0"/>
      <dgm:spPr/>
    </dgm:pt>
    <dgm:pt modelId="{F1BD2A39-2F5A-4CFD-AD9A-2AB62598DC3F}" type="pres">
      <dgm:prSet presAssocID="{476B59CE-463F-408F-84A6-5754313C7768}" presName="hierChild5" presStyleCnt="0"/>
      <dgm:spPr/>
    </dgm:pt>
    <dgm:pt modelId="{4E5F849A-1445-4FDE-BA10-6F8D117B2775}" type="pres">
      <dgm:prSet presAssocID="{1B11E100-4EFF-4705-ABED-0E08A684AB92}" presName="Name37" presStyleLbl="parChTrans1D2" presStyleIdx="2" presStyleCnt="3"/>
      <dgm:spPr/>
    </dgm:pt>
    <dgm:pt modelId="{7339D60E-0410-4884-94A6-A4446609DDA0}" type="pres">
      <dgm:prSet presAssocID="{26D0793E-7150-415A-8D78-49422CC77531}" presName="hierRoot2" presStyleCnt="0">
        <dgm:presLayoutVars>
          <dgm:hierBranch val="init"/>
        </dgm:presLayoutVars>
      </dgm:prSet>
      <dgm:spPr/>
    </dgm:pt>
    <dgm:pt modelId="{84AD0459-52A3-47DB-8360-FFC2AECCBB3F}" type="pres">
      <dgm:prSet presAssocID="{26D0793E-7150-415A-8D78-49422CC77531}" presName="rootComposite" presStyleCnt="0"/>
      <dgm:spPr/>
    </dgm:pt>
    <dgm:pt modelId="{34ABB385-34BD-46B1-A752-377050FEE4CB}" type="pres">
      <dgm:prSet presAssocID="{26D0793E-7150-415A-8D78-49422CC77531}" presName="rootText" presStyleLbl="node1" presStyleIdx="6" presStyleCnt="9">
        <dgm:presLayoutVars>
          <dgm:chMax/>
          <dgm:chPref val="3"/>
        </dgm:presLayoutVars>
      </dgm:prSet>
      <dgm:spPr/>
    </dgm:pt>
    <dgm:pt modelId="{A7A53058-07EE-4899-9BB9-950BD899CC00}" type="pres">
      <dgm:prSet presAssocID="{26D0793E-7150-415A-8D78-49422CC77531}" presName="titleText2" presStyleLbl="fgAcc1" presStyleIdx="6" presStyleCnt="9">
        <dgm:presLayoutVars>
          <dgm:chMax val="0"/>
          <dgm:chPref val="0"/>
        </dgm:presLayoutVars>
      </dgm:prSet>
      <dgm:spPr/>
    </dgm:pt>
    <dgm:pt modelId="{37B9673D-C2E8-4D2E-BC32-F150F99E1CC2}" type="pres">
      <dgm:prSet presAssocID="{26D0793E-7150-415A-8D78-49422CC77531}" presName="rootConnector" presStyleLbl="node2" presStyleIdx="0" presStyleCnt="0"/>
      <dgm:spPr/>
    </dgm:pt>
    <dgm:pt modelId="{C7DA5233-624F-417B-874D-0E1DED6E8EE8}" type="pres">
      <dgm:prSet presAssocID="{26D0793E-7150-415A-8D78-49422CC77531}" presName="hierChild4" presStyleCnt="0"/>
      <dgm:spPr/>
    </dgm:pt>
    <dgm:pt modelId="{FCBC5B2A-7854-4F31-8571-F1B44E8FABCF}" type="pres">
      <dgm:prSet presAssocID="{F13AEB1D-6273-4738-BF51-AB5EE784E087}" presName="Name37" presStyleLbl="parChTrans1D3" presStyleIdx="4" presStyleCnt="6"/>
      <dgm:spPr/>
    </dgm:pt>
    <dgm:pt modelId="{EA69614E-ADBF-4D20-A087-E2A00E75DF26}" type="pres">
      <dgm:prSet presAssocID="{FE01E2FE-5B29-4392-9386-680934E71F2E}" presName="hierRoot2" presStyleCnt="0">
        <dgm:presLayoutVars>
          <dgm:hierBranch val="init"/>
        </dgm:presLayoutVars>
      </dgm:prSet>
      <dgm:spPr/>
    </dgm:pt>
    <dgm:pt modelId="{850D0036-E097-4150-A0C3-79362856B7F1}" type="pres">
      <dgm:prSet presAssocID="{FE01E2FE-5B29-4392-9386-680934E71F2E}" presName="rootComposite" presStyleCnt="0"/>
      <dgm:spPr/>
    </dgm:pt>
    <dgm:pt modelId="{A456BD7E-72EE-45C7-BB1D-48BC25A88AED}" type="pres">
      <dgm:prSet presAssocID="{FE01E2FE-5B29-4392-9386-680934E71F2E}" presName="rootText" presStyleLbl="node1" presStyleIdx="7" presStyleCnt="9">
        <dgm:presLayoutVars>
          <dgm:chMax/>
          <dgm:chPref val="3"/>
        </dgm:presLayoutVars>
      </dgm:prSet>
      <dgm:spPr/>
    </dgm:pt>
    <dgm:pt modelId="{994D95BE-0C3E-4799-8D2F-07815CD79872}" type="pres">
      <dgm:prSet presAssocID="{FE01E2FE-5B29-4392-9386-680934E71F2E}" presName="titleText2" presStyleLbl="fgAcc1" presStyleIdx="7" presStyleCnt="9">
        <dgm:presLayoutVars>
          <dgm:chMax val="0"/>
          <dgm:chPref val="0"/>
        </dgm:presLayoutVars>
      </dgm:prSet>
      <dgm:spPr/>
    </dgm:pt>
    <dgm:pt modelId="{7F000672-8593-4464-8B7A-3330D505998A}" type="pres">
      <dgm:prSet presAssocID="{FE01E2FE-5B29-4392-9386-680934E71F2E}" presName="rootConnector" presStyleLbl="node3" presStyleIdx="0" presStyleCnt="0"/>
      <dgm:spPr/>
    </dgm:pt>
    <dgm:pt modelId="{63D817ED-AE90-4173-B3B2-19A780877A0F}" type="pres">
      <dgm:prSet presAssocID="{FE01E2FE-5B29-4392-9386-680934E71F2E}" presName="hierChild4" presStyleCnt="0"/>
      <dgm:spPr/>
    </dgm:pt>
    <dgm:pt modelId="{6CBF285B-E026-40FE-BD63-8129F2DE2EDE}" type="pres">
      <dgm:prSet presAssocID="{FE01E2FE-5B29-4392-9386-680934E71F2E}" presName="hierChild5" presStyleCnt="0"/>
      <dgm:spPr/>
    </dgm:pt>
    <dgm:pt modelId="{8AB5F263-6F76-4415-A514-4270682DCC8E}" type="pres">
      <dgm:prSet presAssocID="{46BD1293-F859-451E-AAEB-3EEDBCF9FAB9}" presName="Name37" presStyleLbl="parChTrans1D3" presStyleIdx="5" presStyleCnt="6"/>
      <dgm:spPr/>
    </dgm:pt>
    <dgm:pt modelId="{60731661-EA4F-4518-BAA3-2D2D00A4119C}" type="pres">
      <dgm:prSet presAssocID="{FA6D9638-35C0-4E7D-9B78-76CCA1ADA7C9}" presName="hierRoot2" presStyleCnt="0">
        <dgm:presLayoutVars>
          <dgm:hierBranch val="init"/>
        </dgm:presLayoutVars>
      </dgm:prSet>
      <dgm:spPr/>
    </dgm:pt>
    <dgm:pt modelId="{B28965E3-AC4D-4F60-86C2-6CE89ADB2DC5}" type="pres">
      <dgm:prSet presAssocID="{FA6D9638-35C0-4E7D-9B78-76CCA1ADA7C9}" presName="rootComposite" presStyleCnt="0"/>
      <dgm:spPr/>
    </dgm:pt>
    <dgm:pt modelId="{1760449F-DA1B-4A64-B0C2-E2B91A340701}" type="pres">
      <dgm:prSet presAssocID="{FA6D9638-35C0-4E7D-9B78-76CCA1ADA7C9}" presName="rootText" presStyleLbl="node1" presStyleIdx="8" presStyleCnt="9">
        <dgm:presLayoutVars>
          <dgm:chMax/>
          <dgm:chPref val="3"/>
        </dgm:presLayoutVars>
      </dgm:prSet>
      <dgm:spPr/>
    </dgm:pt>
    <dgm:pt modelId="{3AF37BE7-F11F-4875-B3DC-D65BE37FE39E}" type="pres">
      <dgm:prSet presAssocID="{FA6D9638-35C0-4E7D-9B78-76CCA1ADA7C9}" presName="titleText2" presStyleLbl="fgAcc1" presStyleIdx="8" presStyleCnt="9">
        <dgm:presLayoutVars>
          <dgm:chMax val="0"/>
          <dgm:chPref val="0"/>
        </dgm:presLayoutVars>
      </dgm:prSet>
      <dgm:spPr/>
    </dgm:pt>
    <dgm:pt modelId="{9180044C-840D-4F41-8D24-F5FBBE41948B}" type="pres">
      <dgm:prSet presAssocID="{FA6D9638-35C0-4E7D-9B78-76CCA1ADA7C9}" presName="rootConnector" presStyleLbl="node3" presStyleIdx="0" presStyleCnt="0"/>
      <dgm:spPr/>
    </dgm:pt>
    <dgm:pt modelId="{E25700D9-F5DC-4A16-8053-2394EFE7381C}" type="pres">
      <dgm:prSet presAssocID="{FA6D9638-35C0-4E7D-9B78-76CCA1ADA7C9}" presName="hierChild4" presStyleCnt="0"/>
      <dgm:spPr/>
    </dgm:pt>
    <dgm:pt modelId="{EFDD490A-562F-4BF7-8E4A-0CAA03CF58CC}" type="pres">
      <dgm:prSet presAssocID="{FA6D9638-35C0-4E7D-9B78-76CCA1ADA7C9}" presName="hierChild5" presStyleCnt="0"/>
      <dgm:spPr/>
    </dgm:pt>
    <dgm:pt modelId="{E7C96525-A67C-42DC-8611-86464F3E5BA8}" type="pres">
      <dgm:prSet presAssocID="{26D0793E-7150-415A-8D78-49422CC77531}" presName="hierChild5" presStyleCnt="0"/>
      <dgm:spPr/>
    </dgm:pt>
    <dgm:pt modelId="{04797FE7-61E1-4FC1-B1B5-38D8C46C02C7}" type="pres">
      <dgm:prSet presAssocID="{D4730611-2955-4D64-88A7-E298B7A06087}" presName="hierChild3" presStyleCnt="0"/>
      <dgm:spPr/>
    </dgm:pt>
  </dgm:ptLst>
  <dgm:cxnLst>
    <dgm:cxn modelId="{1EA03303-48AC-40A5-B16B-3D54FB9AA77B}" type="presOf" srcId="{FB809ABD-FFCF-446D-8D9B-86573FC56738}" destId="{E3394203-4E03-40D4-85FE-3A709BEFE7DB}" srcOrd="1" destOrd="0" presId="urn:microsoft.com/office/officeart/2008/layout/NameandTitleOrganizationalChart"/>
    <dgm:cxn modelId="{18AB630A-702A-46B9-BBF8-C077F5C4BB5B}" srcId="{476B59CE-463F-408F-84A6-5754313C7768}" destId="{D922A4F5-4000-4458-95EB-A468B90E837F}" srcOrd="1" destOrd="0" parTransId="{3DC7F74C-48BF-4CB3-82F8-E14F1E6FC67F}" sibTransId="{61B571BC-2F71-4F85-BD3D-4981162AAE95}"/>
    <dgm:cxn modelId="{F85BF50D-2947-4EE2-8F06-8FA8F921DF3E}" type="presOf" srcId="{7D3F64F1-596B-4199-B7AA-65847A65D2EF}" destId="{9E63256A-210F-402D-AE6F-5E091B24F76B}" srcOrd="0" destOrd="0" presId="urn:microsoft.com/office/officeart/2008/layout/NameandTitleOrganizationalChart"/>
    <dgm:cxn modelId="{7F90351D-5F3E-4D3F-A25C-03E3D1B0C69E}" type="presOf" srcId="{46BD1293-F859-451E-AAEB-3EEDBCF9FAB9}" destId="{8AB5F263-6F76-4415-A514-4270682DCC8E}" srcOrd="0" destOrd="0" presId="urn:microsoft.com/office/officeart/2008/layout/NameandTitleOrganizationalChart"/>
    <dgm:cxn modelId="{78D36027-836F-4816-BE3D-09A4DBAC5CA4}" type="presOf" srcId="{B540B50F-0590-46BD-A2E8-101ABF5C1429}" destId="{693E7133-28FB-4BEF-B446-0B9CCD2B55E1}" srcOrd="0" destOrd="0" presId="urn:microsoft.com/office/officeart/2008/layout/NameandTitleOrganizationalChart"/>
    <dgm:cxn modelId="{84685A34-3DE6-41E1-BF90-31284A21AA7A}" type="presOf" srcId="{D4730611-2955-4D64-88A7-E298B7A06087}" destId="{9DF18841-7550-46B8-BED9-24792435B243}" srcOrd="0" destOrd="0" presId="urn:microsoft.com/office/officeart/2008/layout/NameandTitleOrganizationalChart"/>
    <dgm:cxn modelId="{876CC63D-C0ED-4845-A93F-4322A3FCB649}" type="presOf" srcId="{FE01E2FE-5B29-4392-9386-680934E71F2E}" destId="{7F000672-8593-4464-8B7A-3330D505998A}" srcOrd="1" destOrd="0" presId="urn:microsoft.com/office/officeart/2008/layout/NameandTitleOrganizationalChart"/>
    <dgm:cxn modelId="{22385440-2FEF-46BD-9F25-2EAFF6D7A44B}" type="presOf" srcId="{D922A4F5-4000-4458-95EB-A468B90E837F}" destId="{C0367DB4-790A-44AB-9A2A-7763A0F99BAD}" srcOrd="0" destOrd="0" presId="urn:microsoft.com/office/officeart/2008/layout/NameandTitleOrganizationalChart"/>
    <dgm:cxn modelId="{3947B85E-8DA1-43AF-A963-6DA7742CC13A}" srcId="{D4730611-2955-4D64-88A7-E298B7A06087}" destId="{26D0793E-7150-415A-8D78-49422CC77531}" srcOrd="2" destOrd="0" parTransId="{1B11E100-4EFF-4705-ABED-0E08A684AB92}" sibTransId="{8C689B28-6D38-487A-9B22-A1FCB76FB50A}"/>
    <dgm:cxn modelId="{31276162-868D-4BCB-B443-5BE2E813338A}" type="presOf" srcId="{3DC7F74C-48BF-4CB3-82F8-E14F1E6FC67F}" destId="{8276FE48-E983-41D6-B0FC-450207A68A4F}" srcOrd="0" destOrd="0" presId="urn:microsoft.com/office/officeart/2008/layout/NameandTitleOrganizationalChart"/>
    <dgm:cxn modelId="{59BF2963-98FF-4C8B-9DF2-72EE7F1BB92A}" srcId="{D4730611-2955-4D64-88A7-E298B7A06087}" destId="{476B59CE-463F-408F-84A6-5754313C7768}" srcOrd="1" destOrd="0" parTransId="{4FF97007-9A1B-4AA6-BF22-F152AC37E7FE}" sibTransId="{75201A9D-1D64-4032-9AD6-F49F898E0CC1}"/>
    <dgm:cxn modelId="{2089546B-C94D-4D4F-881E-4BA77167B9D9}" type="presOf" srcId="{6CC612AC-4B74-4170-B199-8FEC27C31099}" destId="{9D9DEC4E-F6AA-4E60-AA3D-DB8160E65A6C}" srcOrd="1" destOrd="0" presId="urn:microsoft.com/office/officeart/2008/layout/NameandTitleOrganizationalChart"/>
    <dgm:cxn modelId="{2F22E86E-6089-4950-A5DF-AD9B4D276FDB}" type="presOf" srcId="{25B6C01F-18DA-4A38-9B77-F1C273D7E578}" destId="{2FF126FF-D8D2-41F1-8C4E-99C6A649147E}" srcOrd="0" destOrd="0" presId="urn:microsoft.com/office/officeart/2008/layout/NameandTitleOrganizationalChart"/>
    <dgm:cxn modelId="{434F0471-E441-4DE6-9DAA-7CA981D03E34}" type="presOf" srcId="{8C689B28-6D38-487A-9B22-A1FCB76FB50A}" destId="{A7A53058-07EE-4899-9BB9-950BD899CC00}" srcOrd="0" destOrd="0" presId="urn:microsoft.com/office/officeart/2008/layout/NameandTitleOrganizationalChart"/>
    <dgm:cxn modelId="{6B53CE53-4C64-4952-AE90-6778B3EB1C81}" type="presOf" srcId="{1B11E100-4EFF-4705-ABED-0E08A684AB92}" destId="{4E5F849A-1445-4FDE-BA10-6F8D117B2775}" srcOrd="0" destOrd="0" presId="urn:microsoft.com/office/officeart/2008/layout/NameandTitleOrganizationalChart"/>
    <dgm:cxn modelId="{22183974-C545-4953-A19A-B276005153A8}" srcId="{D4730611-2955-4D64-88A7-E298B7A06087}" destId="{6CC612AC-4B74-4170-B199-8FEC27C31099}" srcOrd="0" destOrd="0" parTransId="{85821AB7-8DC5-4B45-9A4C-28A6BAB9AF6C}" sibTransId="{6B310F4E-3FF7-4622-AC68-8A11ED6C9057}"/>
    <dgm:cxn modelId="{2E2B7075-EFBF-44EF-BAA4-E29A6E055A38}" type="presOf" srcId="{FA6D9638-35C0-4E7D-9B78-76CCA1ADA7C9}" destId="{9180044C-840D-4F41-8D24-F5FBBE41948B}" srcOrd="1" destOrd="0" presId="urn:microsoft.com/office/officeart/2008/layout/NameandTitleOrganizationalChart"/>
    <dgm:cxn modelId="{3145D47A-22AF-43EE-9C0C-32F773D056C7}" type="presOf" srcId="{75201A9D-1D64-4032-9AD6-F49F898E0CC1}" destId="{B21E92B0-042D-4976-9460-BA6811D1F631}" srcOrd="0" destOrd="0" presId="urn:microsoft.com/office/officeart/2008/layout/NameandTitleOrganizationalChart"/>
    <dgm:cxn modelId="{2BC04E7E-3735-425A-9E01-EACFCB599FEA}" type="presOf" srcId="{3A9A1433-3460-47D5-87A5-5FBBC9FF3BE5}" destId="{906A2A80-602B-4D53-9D9F-6DE9F28FDD46}" srcOrd="0" destOrd="0" presId="urn:microsoft.com/office/officeart/2008/layout/NameandTitleOrganizationalChart"/>
    <dgm:cxn modelId="{AAFC538E-CD79-4146-A8A1-4E9BB5C7EC8F}" srcId="{25B6C01F-18DA-4A38-9B77-F1C273D7E578}" destId="{D4730611-2955-4D64-88A7-E298B7A06087}" srcOrd="0" destOrd="0" parTransId="{4BF4BE78-AFD8-4CD0-B5B3-643064961C7C}" sibTransId="{4EA352DB-93E1-48CE-B75F-34FAE24E116D}"/>
    <dgm:cxn modelId="{C9FE5A90-7735-4568-A66B-0597BAFA95B9}" srcId="{26D0793E-7150-415A-8D78-49422CC77531}" destId="{FE01E2FE-5B29-4392-9386-680934E71F2E}" srcOrd="0" destOrd="0" parTransId="{F13AEB1D-6273-4738-BF51-AB5EE784E087}" sibTransId="{590C1A68-3933-48C0-9B57-B66E94AE5C9E}"/>
    <dgm:cxn modelId="{D1D2EF91-FE40-4108-9965-B40FC1004BEF}" type="presOf" srcId="{26D0793E-7150-415A-8D78-49422CC77531}" destId="{34ABB385-34BD-46B1-A752-377050FEE4CB}" srcOrd="0" destOrd="0" presId="urn:microsoft.com/office/officeart/2008/layout/NameandTitleOrganizationalChart"/>
    <dgm:cxn modelId="{80DDCF94-6F92-4748-8013-7A988D1EDA50}" type="presOf" srcId="{476B59CE-463F-408F-84A6-5754313C7768}" destId="{3DB8E5F0-7852-4D26-97EF-E66FDE50DE4E}" srcOrd="0" destOrd="0" presId="urn:microsoft.com/office/officeart/2008/layout/NameandTitleOrganizationalChart"/>
    <dgm:cxn modelId="{8B741A97-D63E-4DAE-967C-57A9DC9AD336}" type="presOf" srcId="{26D0793E-7150-415A-8D78-49422CC77531}" destId="{37B9673D-C2E8-4D2E-BC32-F150F99E1CC2}" srcOrd="1" destOrd="0" presId="urn:microsoft.com/office/officeart/2008/layout/NameandTitleOrganizationalChart"/>
    <dgm:cxn modelId="{971C2997-7E7A-480F-AEAF-3F78D10C22A2}" type="presOf" srcId="{FB42BCD5-7174-4CAE-A4BC-942460D73057}" destId="{3AF37BE7-F11F-4875-B3DC-D65BE37FE39E}" srcOrd="0" destOrd="0" presId="urn:microsoft.com/office/officeart/2008/layout/NameandTitleOrganizationalChart"/>
    <dgm:cxn modelId="{97476A9F-52C4-4E76-A95D-5D7EBCAD96D0}" type="presOf" srcId="{B1239001-EA00-454E-AC90-213D4E6C4F82}" destId="{842F8514-4EB6-45F6-BD16-0A7AC26CA589}" srcOrd="1" destOrd="0" presId="urn:microsoft.com/office/officeart/2008/layout/NameandTitleOrganizationalChart"/>
    <dgm:cxn modelId="{26854FA2-12E2-47F0-B026-BA11EBD4C81E}" type="presOf" srcId="{FE01E2FE-5B29-4392-9386-680934E71F2E}" destId="{A456BD7E-72EE-45C7-BB1D-48BC25A88AED}" srcOrd="0" destOrd="0" presId="urn:microsoft.com/office/officeart/2008/layout/NameandTitleOrganizationalChart"/>
    <dgm:cxn modelId="{BF5F74A5-5478-4A4A-A26E-32695DB97201}" type="presOf" srcId="{476B59CE-463F-408F-84A6-5754313C7768}" destId="{A6A9CEE1-1ACF-4751-8B18-EBDA0572057C}" srcOrd="1" destOrd="0" presId="urn:microsoft.com/office/officeart/2008/layout/NameandTitleOrganizationalChart"/>
    <dgm:cxn modelId="{B17FA5A6-2F17-4ED5-B44C-FBEB64F76374}" srcId="{476B59CE-463F-408F-84A6-5754313C7768}" destId="{B540B50F-0590-46BD-A2E8-101ABF5C1429}" srcOrd="0" destOrd="0" parTransId="{E9A459F9-FF45-4A3D-8E94-53C5B1070692}" sibTransId="{68C86B39-7498-4747-BCA9-6F15C92A304A}"/>
    <dgm:cxn modelId="{EAFFC2AF-E531-40D2-9ABB-E9CE469AA99A}" srcId="{26D0793E-7150-415A-8D78-49422CC77531}" destId="{FA6D9638-35C0-4E7D-9B78-76CCA1ADA7C9}" srcOrd="1" destOrd="0" parTransId="{46BD1293-F859-451E-AAEB-3EEDBCF9FAB9}" sibTransId="{FB42BCD5-7174-4CAE-A4BC-942460D73057}"/>
    <dgm:cxn modelId="{5E108BB3-5317-4F90-ADA6-FDBA5150ED2F}" type="presOf" srcId="{DB5FDF2D-48C7-4840-92D4-9817143708BC}" destId="{9F830528-B714-441E-B382-D035BF97065E}" srcOrd="0" destOrd="0" presId="urn:microsoft.com/office/officeart/2008/layout/NameandTitleOrganizationalChart"/>
    <dgm:cxn modelId="{FAD806B5-7B7B-422A-AEFB-C0E187787090}" srcId="{6CC612AC-4B74-4170-B199-8FEC27C31099}" destId="{B1239001-EA00-454E-AC90-213D4E6C4F82}" srcOrd="1" destOrd="0" parTransId="{8E59EB8B-C6B0-4D07-9790-E34FA5904274}" sibTransId="{7D3F64F1-596B-4199-B7AA-65847A65D2EF}"/>
    <dgm:cxn modelId="{7478D1BC-77DD-486A-ACC7-721438B5AA13}" type="presOf" srcId="{6B310F4E-3FF7-4622-AC68-8A11ED6C9057}" destId="{76EFB717-94FD-476B-AAFD-5DA73C70B382}" srcOrd="0" destOrd="0" presId="urn:microsoft.com/office/officeart/2008/layout/NameandTitleOrganizationalChart"/>
    <dgm:cxn modelId="{3E97A1C0-CD08-44B7-BD09-2182157E6D61}" type="presOf" srcId="{D4730611-2955-4D64-88A7-E298B7A06087}" destId="{EE749DEA-69B7-4B02-B07A-E1CCD78239CB}" srcOrd="1" destOrd="0" presId="urn:microsoft.com/office/officeart/2008/layout/NameandTitleOrganizationalChart"/>
    <dgm:cxn modelId="{075ABAC0-C4BA-4268-92D1-C85947A82876}" type="presOf" srcId="{B1239001-EA00-454E-AC90-213D4E6C4F82}" destId="{6A78146F-49DB-4AE5-8669-6151F58A6391}" srcOrd="0" destOrd="0" presId="urn:microsoft.com/office/officeart/2008/layout/NameandTitleOrganizationalChart"/>
    <dgm:cxn modelId="{25BC16C1-29A4-482F-8207-F4CCF4AF652D}" type="presOf" srcId="{61B571BC-2F71-4F85-BD3D-4981162AAE95}" destId="{4242469B-1622-470E-B414-E65A40AF4037}" srcOrd="0" destOrd="0" presId="urn:microsoft.com/office/officeart/2008/layout/NameandTitleOrganizationalChart"/>
    <dgm:cxn modelId="{F3CC7AC7-EF7A-4C98-BCD5-12475A44FB53}" type="presOf" srcId="{85821AB7-8DC5-4B45-9A4C-28A6BAB9AF6C}" destId="{3103D511-2439-4C56-94FC-20830D474E5C}" srcOrd="0" destOrd="0" presId="urn:microsoft.com/office/officeart/2008/layout/NameandTitleOrganizationalChart"/>
    <dgm:cxn modelId="{9D2D6AD2-FE33-4527-8CA8-6CA2EBC29A01}" type="presOf" srcId="{6CC612AC-4B74-4170-B199-8FEC27C31099}" destId="{275AE347-139D-4534-B6D3-175261E029EE}" srcOrd="0" destOrd="0" presId="urn:microsoft.com/office/officeart/2008/layout/NameandTitleOrganizationalChart"/>
    <dgm:cxn modelId="{E5BBFCD3-D808-4F69-A4F3-AE271A3DD314}" type="presOf" srcId="{E9A459F9-FF45-4A3D-8E94-53C5B1070692}" destId="{5C932DE7-A775-43E5-821A-15F85FCC97F5}" srcOrd="0" destOrd="0" presId="urn:microsoft.com/office/officeart/2008/layout/NameandTitleOrganizationalChart"/>
    <dgm:cxn modelId="{707428D8-BAF4-49DA-BC6B-EB963FA59E2F}" type="presOf" srcId="{F13AEB1D-6273-4738-BF51-AB5EE784E087}" destId="{FCBC5B2A-7854-4F31-8571-F1B44E8FABCF}" srcOrd="0" destOrd="0" presId="urn:microsoft.com/office/officeart/2008/layout/NameandTitleOrganizationalChart"/>
    <dgm:cxn modelId="{1E18E7DD-D398-461E-B821-DB9A5ED5DCEF}" type="presOf" srcId="{B540B50F-0590-46BD-A2E8-101ABF5C1429}" destId="{D440DB27-028D-494F-849B-15C3228E2C46}" srcOrd="1" destOrd="0" presId="urn:microsoft.com/office/officeart/2008/layout/NameandTitleOrganizationalChart"/>
    <dgm:cxn modelId="{0E00FEDD-5ADF-4AD0-8DF7-6FC1623F61B9}" type="presOf" srcId="{68C86B39-7498-4747-BCA9-6F15C92A304A}" destId="{DEC1D9A5-B4BF-4D01-BF0B-60C1073FA9D6}" srcOrd="0" destOrd="0" presId="urn:microsoft.com/office/officeart/2008/layout/NameandTitleOrganizationalChart"/>
    <dgm:cxn modelId="{5DE365E0-2630-422D-AFC3-62FFEC1E81E2}" type="presOf" srcId="{FA6D9638-35C0-4E7D-9B78-76CCA1ADA7C9}" destId="{1760449F-DA1B-4A64-B0C2-E2B91A340701}" srcOrd="0" destOrd="0" presId="urn:microsoft.com/office/officeart/2008/layout/NameandTitleOrganizationalChart"/>
    <dgm:cxn modelId="{98E230E1-3ED6-4D3A-AFE2-B242594185DA}" type="presOf" srcId="{8E59EB8B-C6B0-4D07-9790-E34FA5904274}" destId="{ACBDAD2F-A6FC-453E-8FE3-D79E84132694}" srcOrd="0" destOrd="0" presId="urn:microsoft.com/office/officeart/2008/layout/NameandTitleOrganizationalChart"/>
    <dgm:cxn modelId="{084E53E4-1969-42DD-B015-573DD5C8973C}" type="presOf" srcId="{590C1A68-3933-48C0-9B57-B66E94AE5C9E}" destId="{994D95BE-0C3E-4799-8D2F-07815CD79872}" srcOrd="0" destOrd="0" presId="urn:microsoft.com/office/officeart/2008/layout/NameandTitleOrganizationalChart"/>
    <dgm:cxn modelId="{CE4F53E5-D7F3-43F2-97C6-DC6FE3EFFDF6}" srcId="{6CC612AC-4B74-4170-B199-8FEC27C31099}" destId="{FB809ABD-FFCF-446D-8D9B-86573FC56738}" srcOrd="0" destOrd="0" parTransId="{DB5FDF2D-48C7-4840-92D4-9817143708BC}" sibTransId="{3A9A1433-3460-47D5-87A5-5FBBC9FF3BE5}"/>
    <dgm:cxn modelId="{B419FBE6-16A1-43C2-8FE4-181AAF68AFA3}" type="presOf" srcId="{4FF97007-9A1B-4AA6-BF22-F152AC37E7FE}" destId="{6BE8C9A4-CDD9-4C91-833D-3B5645430DFB}" srcOrd="0" destOrd="0" presId="urn:microsoft.com/office/officeart/2008/layout/NameandTitleOrganizationalChart"/>
    <dgm:cxn modelId="{E7D95FEC-1D28-4CE3-A304-A2355D5AD5B2}" type="presOf" srcId="{4EA352DB-93E1-48CE-B75F-34FAE24E116D}" destId="{C98BE8ED-CF11-49AC-8F50-32F0F8295BE7}" srcOrd="0" destOrd="0" presId="urn:microsoft.com/office/officeart/2008/layout/NameandTitleOrganizationalChart"/>
    <dgm:cxn modelId="{B59F7AF9-8350-4D74-BD77-ADF0780C866B}" type="presOf" srcId="{D922A4F5-4000-4458-95EB-A468B90E837F}" destId="{9FAC35AA-51EE-4ED5-A59C-5150B124D5CC}" srcOrd="1" destOrd="0" presId="urn:microsoft.com/office/officeart/2008/layout/NameandTitleOrganizationalChart"/>
    <dgm:cxn modelId="{A3C8DFFB-40E2-4007-A0D5-0C04A4CBF39B}" type="presOf" srcId="{FB809ABD-FFCF-446D-8D9B-86573FC56738}" destId="{DEEF5EBA-1874-4D1A-9D59-9728CA57BB17}" srcOrd="0" destOrd="0" presId="urn:microsoft.com/office/officeart/2008/layout/NameandTitleOrganizationalChart"/>
    <dgm:cxn modelId="{4BF2115A-0AB7-4BA1-BC72-18E8A3D4F60B}" type="presParOf" srcId="{2FF126FF-D8D2-41F1-8C4E-99C6A649147E}" destId="{1AE0C5BB-6FA6-40F0-A105-1F20FD82E726}" srcOrd="0" destOrd="0" presId="urn:microsoft.com/office/officeart/2008/layout/NameandTitleOrganizationalChart"/>
    <dgm:cxn modelId="{73D84E45-52B6-4C23-89AD-313E6B82BEB4}" type="presParOf" srcId="{1AE0C5BB-6FA6-40F0-A105-1F20FD82E726}" destId="{E7BB3552-E1E2-4201-85DB-177FD983BEE4}" srcOrd="0" destOrd="0" presId="urn:microsoft.com/office/officeart/2008/layout/NameandTitleOrganizationalChart"/>
    <dgm:cxn modelId="{BA30EFCE-151A-4F4B-BB35-C4AA25220936}" type="presParOf" srcId="{E7BB3552-E1E2-4201-85DB-177FD983BEE4}" destId="{9DF18841-7550-46B8-BED9-24792435B243}" srcOrd="0" destOrd="0" presId="urn:microsoft.com/office/officeart/2008/layout/NameandTitleOrganizationalChart"/>
    <dgm:cxn modelId="{397D7B80-F17B-4E5B-B85F-FD1AE228F0F0}" type="presParOf" srcId="{E7BB3552-E1E2-4201-85DB-177FD983BEE4}" destId="{C98BE8ED-CF11-49AC-8F50-32F0F8295BE7}" srcOrd="1" destOrd="0" presId="urn:microsoft.com/office/officeart/2008/layout/NameandTitleOrganizationalChart"/>
    <dgm:cxn modelId="{8130EB7E-1303-4C6F-8C0A-C56BE1AE7CB9}" type="presParOf" srcId="{E7BB3552-E1E2-4201-85DB-177FD983BEE4}" destId="{EE749DEA-69B7-4B02-B07A-E1CCD78239CB}" srcOrd="2" destOrd="0" presId="urn:microsoft.com/office/officeart/2008/layout/NameandTitleOrganizationalChart"/>
    <dgm:cxn modelId="{932999EA-C037-473B-827F-845A0AD21C57}" type="presParOf" srcId="{1AE0C5BB-6FA6-40F0-A105-1F20FD82E726}" destId="{EA04CC8B-3AC5-4548-9142-DCE3C9177E48}" srcOrd="1" destOrd="0" presId="urn:microsoft.com/office/officeart/2008/layout/NameandTitleOrganizationalChart"/>
    <dgm:cxn modelId="{F3AF3DCE-F5CD-41EB-988D-B3A6339B3E77}" type="presParOf" srcId="{EA04CC8B-3AC5-4548-9142-DCE3C9177E48}" destId="{3103D511-2439-4C56-94FC-20830D474E5C}" srcOrd="0" destOrd="0" presId="urn:microsoft.com/office/officeart/2008/layout/NameandTitleOrganizationalChart"/>
    <dgm:cxn modelId="{7C4C8E47-0306-4B15-A101-217DC2A77D41}" type="presParOf" srcId="{EA04CC8B-3AC5-4548-9142-DCE3C9177E48}" destId="{3AE89A9A-C9AE-40B6-8553-316928743DCA}" srcOrd="1" destOrd="0" presId="urn:microsoft.com/office/officeart/2008/layout/NameandTitleOrganizationalChart"/>
    <dgm:cxn modelId="{BFDE3897-ABE2-4247-8B32-1BC2155B8489}" type="presParOf" srcId="{3AE89A9A-C9AE-40B6-8553-316928743DCA}" destId="{62A886F0-8E21-44A8-AB72-6ED75FB978E7}" srcOrd="0" destOrd="0" presId="urn:microsoft.com/office/officeart/2008/layout/NameandTitleOrganizationalChart"/>
    <dgm:cxn modelId="{A02AAF3B-B607-41D9-A2E7-C3743E16B071}" type="presParOf" srcId="{62A886F0-8E21-44A8-AB72-6ED75FB978E7}" destId="{275AE347-139D-4534-B6D3-175261E029EE}" srcOrd="0" destOrd="0" presId="urn:microsoft.com/office/officeart/2008/layout/NameandTitleOrganizationalChart"/>
    <dgm:cxn modelId="{D679B8F2-9D3A-49F7-A9BB-01CF0E761C6E}" type="presParOf" srcId="{62A886F0-8E21-44A8-AB72-6ED75FB978E7}" destId="{76EFB717-94FD-476B-AAFD-5DA73C70B382}" srcOrd="1" destOrd="0" presId="urn:microsoft.com/office/officeart/2008/layout/NameandTitleOrganizationalChart"/>
    <dgm:cxn modelId="{AC535C4E-3B81-4C55-962F-207BF632A99D}" type="presParOf" srcId="{62A886F0-8E21-44A8-AB72-6ED75FB978E7}" destId="{9D9DEC4E-F6AA-4E60-AA3D-DB8160E65A6C}" srcOrd="2" destOrd="0" presId="urn:microsoft.com/office/officeart/2008/layout/NameandTitleOrganizationalChart"/>
    <dgm:cxn modelId="{AE65C546-5C20-4D63-AAD4-D9C9A947BEF6}" type="presParOf" srcId="{3AE89A9A-C9AE-40B6-8553-316928743DCA}" destId="{B0AC70C7-1D8A-4A49-B4A0-CE388E5861D7}" srcOrd="1" destOrd="0" presId="urn:microsoft.com/office/officeart/2008/layout/NameandTitleOrganizationalChart"/>
    <dgm:cxn modelId="{F93AA7BE-D12E-480C-8D50-65A74EBBADDE}" type="presParOf" srcId="{B0AC70C7-1D8A-4A49-B4A0-CE388E5861D7}" destId="{9F830528-B714-441E-B382-D035BF97065E}" srcOrd="0" destOrd="0" presId="urn:microsoft.com/office/officeart/2008/layout/NameandTitleOrganizationalChart"/>
    <dgm:cxn modelId="{98A308A6-7B9F-495A-809C-361E5D669F79}" type="presParOf" srcId="{B0AC70C7-1D8A-4A49-B4A0-CE388E5861D7}" destId="{FAE5B014-7857-4EDD-93EF-78A98C422B20}" srcOrd="1" destOrd="0" presId="urn:microsoft.com/office/officeart/2008/layout/NameandTitleOrganizationalChart"/>
    <dgm:cxn modelId="{EF952701-7C39-45CD-985A-2013E3168825}" type="presParOf" srcId="{FAE5B014-7857-4EDD-93EF-78A98C422B20}" destId="{20C392B5-BB75-49F9-B7AC-3DE82C8CBBE7}" srcOrd="0" destOrd="0" presId="urn:microsoft.com/office/officeart/2008/layout/NameandTitleOrganizationalChart"/>
    <dgm:cxn modelId="{4F63ED07-27F4-4582-B1B0-D41D461488C2}" type="presParOf" srcId="{20C392B5-BB75-49F9-B7AC-3DE82C8CBBE7}" destId="{DEEF5EBA-1874-4D1A-9D59-9728CA57BB17}" srcOrd="0" destOrd="0" presId="urn:microsoft.com/office/officeart/2008/layout/NameandTitleOrganizationalChart"/>
    <dgm:cxn modelId="{B2067E3F-9000-4470-BA9F-AE21DE4E93B9}" type="presParOf" srcId="{20C392B5-BB75-49F9-B7AC-3DE82C8CBBE7}" destId="{906A2A80-602B-4D53-9D9F-6DE9F28FDD46}" srcOrd="1" destOrd="0" presId="urn:microsoft.com/office/officeart/2008/layout/NameandTitleOrganizationalChart"/>
    <dgm:cxn modelId="{6C4237CC-C8D5-4359-8C9D-55EFDC9B976A}" type="presParOf" srcId="{20C392B5-BB75-49F9-B7AC-3DE82C8CBBE7}" destId="{E3394203-4E03-40D4-85FE-3A709BEFE7DB}" srcOrd="2" destOrd="0" presId="urn:microsoft.com/office/officeart/2008/layout/NameandTitleOrganizationalChart"/>
    <dgm:cxn modelId="{F94ACC3A-086E-4247-985B-4EEF08E5FE94}" type="presParOf" srcId="{FAE5B014-7857-4EDD-93EF-78A98C422B20}" destId="{457C6957-38ED-4098-BCE2-615F405CAF93}" srcOrd="1" destOrd="0" presId="urn:microsoft.com/office/officeart/2008/layout/NameandTitleOrganizationalChart"/>
    <dgm:cxn modelId="{0A011A1F-1D52-4194-B947-F036A2294C07}" type="presParOf" srcId="{FAE5B014-7857-4EDD-93EF-78A98C422B20}" destId="{7BF75F44-057E-4DBF-B6F3-39D4D052D7E0}" srcOrd="2" destOrd="0" presId="urn:microsoft.com/office/officeart/2008/layout/NameandTitleOrganizationalChart"/>
    <dgm:cxn modelId="{D5B36D84-5FBC-48BF-88B9-8CB701051083}" type="presParOf" srcId="{B0AC70C7-1D8A-4A49-B4A0-CE388E5861D7}" destId="{ACBDAD2F-A6FC-453E-8FE3-D79E84132694}" srcOrd="2" destOrd="0" presId="urn:microsoft.com/office/officeart/2008/layout/NameandTitleOrganizationalChart"/>
    <dgm:cxn modelId="{5F9C67C2-4505-4E2E-B830-FF4C513A16FC}" type="presParOf" srcId="{B0AC70C7-1D8A-4A49-B4A0-CE388E5861D7}" destId="{C37017D3-A557-4991-AC21-F1FB50732878}" srcOrd="3" destOrd="0" presId="urn:microsoft.com/office/officeart/2008/layout/NameandTitleOrganizationalChart"/>
    <dgm:cxn modelId="{E591960F-C1D3-4192-B0C2-0F72A100096F}" type="presParOf" srcId="{C37017D3-A557-4991-AC21-F1FB50732878}" destId="{587AAECA-69FD-4C1D-857A-7A86F9BBC45E}" srcOrd="0" destOrd="0" presId="urn:microsoft.com/office/officeart/2008/layout/NameandTitleOrganizationalChart"/>
    <dgm:cxn modelId="{8547DE17-B655-4598-A82A-5E8AEFC3B4A4}" type="presParOf" srcId="{587AAECA-69FD-4C1D-857A-7A86F9BBC45E}" destId="{6A78146F-49DB-4AE5-8669-6151F58A6391}" srcOrd="0" destOrd="0" presId="urn:microsoft.com/office/officeart/2008/layout/NameandTitleOrganizationalChart"/>
    <dgm:cxn modelId="{52EA31A1-067F-4264-A9E9-A15DEC6C7359}" type="presParOf" srcId="{587AAECA-69FD-4C1D-857A-7A86F9BBC45E}" destId="{9E63256A-210F-402D-AE6F-5E091B24F76B}" srcOrd="1" destOrd="0" presId="urn:microsoft.com/office/officeart/2008/layout/NameandTitleOrganizationalChart"/>
    <dgm:cxn modelId="{9895E870-7AA3-417F-8AFA-3B1948CC5788}" type="presParOf" srcId="{587AAECA-69FD-4C1D-857A-7A86F9BBC45E}" destId="{842F8514-4EB6-45F6-BD16-0A7AC26CA589}" srcOrd="2" destOrd="0" presId="urn:microsoft.com/office/officeart/2008/layout/NameandTitleOrganizationalChart"/>
    <dgm:cxn modelId="{97F60D23-350D-4E02-84BA-CFB2CE56774D}" type="presParOf" srcId="{C37017D3-A557-4991-AC21-F1FB50732878}" destId="{49A9BB8A-6BA6-46B8-8F43-A8A039473C0D}" srcOrd="1" destOrd="0" presId="urn:microsoft.com/office/officeart/2008/layout/NameandTitleOrganizationalChart"/>
    <dgm:cxn modelId="{F1BA166C-8953-49DC-9147-13494453B532}" type="presParOf" srcId="{C37017D3-A557-4991-AC21-F1FB50732878}" destId="{A7368E3F-58CF-4020-BE83-D486E786409B}" srcOrd="2" destOrd="0" presId="urn:microsoft.com/office/officeart/2008/layout/NameandTitleOrganizationalChart"/>
    <dgm:cxn modelId="{E103A448-511B-47DE-9333-3FD25AFA597C}" type="presParOf" srcId="{3AE89A9A-C9AE-40B6-8553-316928743DCA}" destId="{0C0954FC-2E37-461B-9FA8-7D5B061EE6E1}" srcOrd="2" destOrd="0" presId="urn:microsoft.com/office/officeart/2008/layout/NameandTitleOrganizationalChart"/>
    <dgm:cxn modelId="{178739FE-CDB2-4759-A36D-646AF1AD08C0}" type="presParOf" srcId="{EA04CC8B-3AC5-4548-9142-DCE3C9177E48}" destId="{6BE8C9A4-CDD9-4C91-833D-3B5645430DFB}" srcOrd="2" destOrd="0" presId="urn:microsoft.com/office/officeart/2008/layout/NameandTitleOrganizationalChart"/>
    <dgm:cxn modelId="{95B4AA43-9652-4386-90E8-2826AD39C7E7}" type="presParOf" srcId="{EA04CC8B-3AC5-4548-9142-DCE3C9177E48}" destId="{6D67FC96-2C8E-4D99-9DD5-C25C80582061}" srcOrd="3" destOrd="0" presId="urn:microsoft.com/office/officeart/2008/layout/NameandTitleOrganizationalChart"/>
    <dgm:cxn modelId="{23096568-9787-4D32-9C29-56F46921837C}" type="presParOf" srcId="{6D67FC96-2C8E-4D99-9DD5-C25C80582061}" destId="{58E24FB3-4052-4522-9E27-D005E13C87B1}" srcOrd="0" destOrd="0" presId="urn:microsoft.com/office/officeart/2008/layout/NameandTitleOrganizationalChart"/>
    <dgm:cxn modelId="{42B5BA2D-5835-4A51-B0D8-AB78C8000F71}" type="presParOf" srcId="{58E24FB3-4052-4522-9E27-D005E13C87B1}" destId="{3DB8E5F0-7852-4D26-97EF-E66FDE50DE4E}" srcOrd="0" destOrd="0" presId="urn:microsoft.com/office/officeart/2008/layout/NameandTitleOrganizationalChart"/>
    <dgm:cxn modelId="{E0E30767-057E-4BC7-9B8C-55C625E15857}" type="presParOf" srcId="{58E24FB3-4052-4522-9E27-D005E13C87B1}" destId="{B21E92B0-042D-4976-9460-BA6811D1F631}" srcOrd="1" destOrd="0" presId="urn:microsoft.com/office/officeart/2008/layout/NameandTitleOrganizationalChart"/>
    <dgm:cxn modelId="{55DEB906-C69B-4570-BE40-F7FD4C1A4F11}" type="presParOf" srcId="{58E24FB3-4052-4522-9E27-D005E13C87B1}" destId="{A6A9CEE1-1ACF-4751-8B18-EBDA0572057C}" srcOrd="2" destOrd="0" presId="urn:microsoft.com/office/officeart/2008/layout/NameandTitleOrganizationalChart"/>
    <dgm:cxn modelId="{00F55234-E20A-45AD-824C-6ACF1906969F}" type="presParOf" srcId="{6D67FC96-2C8E-4D99-9DD5-C25C80582061}" destId="{6A65C72C-EA5D-4428-8B14-CFF843D22AD3}" srcOrd="1" destOrd="0" presId="urn:microsoft.com/office/officeart/2008/layout/NameandTitleOrganizationalChart"/>
    <dgm:cxn modelId="{9DEFE0E8-5FA1-423F-BB1D-C776AD61A433}" type="presParOf" srcId="{6A65C72C-EA5D-4428-8B14-CFF843D22AD3}" destId="{5C932DE7-A775-43E5-821A-15F85FCC97F5}" srcOrd="0" destOrd="0" presId="urn:microsoft.com/office/officeart/2008/layout/NameandTitleOrganizationalChart"/>
    <dgm:cxn modelId="{3023B3C7-5CA7-49AA-92D0-3AB209E64D2B}" type="presParOf" srcId="{6A65C72C-EA5D-4428-8B14-CFF843D22AD3}" destId="{D9BA759C-EDA7-4531-9C9C-8DE7D72B1323}" srcOrd="1" destOrd="0" presId="urn:microsoft.com/office/officeart/2008/layout/NameandTitleOrganizationalChart"/>
    <dgm:cxn modelId="{F07DA823-67B8-427A-9C14-B0DBD30E1460}" type="presParOf" srcId="{D9BA759C-EDA7-4531-9C9C-8DE7D72B1323}" destId="{1A276951-C19A-4113-85A8-A6A33D466C39}" srcOrd="0" destOrd="0" presId="urn:microsoft.com/office/officeart/2008/layout/NameandTitleOrganizationalChart"/>
    <dgm:cxn modelId="{0831D4D9-7322-44D0-A275-AB63BD0AA8E9}" type="presParOf" srcId="{1A276951-C19A-4113-85A8-A6A33D466C39}" destId="{693E7133-28FB-4BEF-B446-0B9CCD2B55E1}" srcOrd="0" destOrd="0" presId="urn:microsoft.com/office/officeart/2008/layout/NameandTitleOrganizationalChart"/>
    <dgm:cxn modelId="{8EAD6E78-87D9-4DB2-A163-CD4A68F98222}" type="presParOf" srcId="{1A276951-C19A-4113-85A8-A6A33D466C39}" destId="{DEC1D9A5-B4BF-4D01-BF0B-60C1073FA9D6}" srcOrd="1" destOrd="0" presId="urn:microsoft.com/office/officeart/2008/layout/NameandTitleOrganizationalChart"/>
    <dgm:cxn modelId="{4675D45F-76AD-4DCD-BE13-7A0848344302}" type="presParOf" srcId="{1A276951-C19A-4113-85A8-A6A33D466C39}" destId="{D440DB27-028D-494F-849B-15C3228E2C46}" srcOrd="2" destOrd="0" presId="urn:microsoft.com/office/officeart/2008/layout/NameandTitleOrganizationalChart"/>
    <dgm:cxn modelId="{05C3B05C-9B5D-46E6-A54D-4528FE23A091}" type="presParOf" srcId="{D9BA759C-EDA7-4531-9C9C-8DE7D72B1323}" destId="{3625B727-5E60-4C60-93ED-320204562652}" srcOrd="1" destOrd="0" presId="urn:microsoft.com/office/officeart/2008/layout/NameandTitleOrganizationalChart"/>
    <dgm:cxn modelId="{C1120C3F-F526-4CBC-91F8-9328A5EF7C76}" type="presParOf" srcId="{D9BA759C-EDA7-4531-9C9C-8DE7D72B1323}" destId="{9D0A13B3-8BC9-4204-9B39-E3C8E7370820}" srcOrd="2" destOrd="0" presId="urn:microsoft.com/office/officeart/2008/layout/NameandTitleOrganizationalChart"/>
    <dgm:cxn modelId="{3E3BE40E-BA73-45CE-8CB2-C6916CACDFEB}" type="presParOf" srcId="{6A65C72C-EA5D-4428-8B14-CFF843D22AD3}" destId="{8276FE48-E983-41D6-B0FC-450207A68A4F}" srcOrd="2" destOrd="0" presId="urn:microsoft.com/office/officeart/2008/layout/NameandTitleOrganizationalChart"/>
    <dgm:cxn modelId="{D38F2621-9931-40CD-AF86-0641E184574F}" type="presParOf" srcId="{6A65C72C-EA5D-4428-8B14-CFF843D22AD3}" destId="{3399E157-204B-47B2-A69A-DA5C6A7DDB71}" srcOrd="3" destOrd="0" presId="urn:microsoft.com/office/officeart/2008/layout/NameandTitleOrganizationalChart"/>
    <dgm:cxn modelId="{811347FC-43B7-466C-BFDE-D635DBBA8B1F}" type="presParOf" srcId="{3399E157-204B-47B2-A69A-DA5C6A7DDB71}" destId="{74D4DA70-0833-433C-A237-695A353075EA}" srcOrd="0" destOrd="0" presId="urn:microsoft.com/office/officeart/2008/layout/NameandTitleOrganizationalChart"/>
    <dgm:cxn modelId="{2C0BDB6D-1D6E-4C03-9CDC-CDFF087C88EA}" type="presParOf" srcId="{74D4DA70-0833-433C-A237-695A353075EA}" destId="{C0367DB4-790A-44AB-9A2A-7763A0F99BAD}" srcOrd="0" destOrd="0" presId="urn:microsoft.com/office/officeart/2008/layout/NameandTitleOrganizationalChart"/>
    <dgm:cxn modelId="{CCBB75AC-FFB0-439F-9816-3E270EF03927}" type="presParOf" srcId="{74D4DA70-0833-433C-A237-695A353075EA}" destId="{4242469B-1622-470E-B414-E65A40AF4037}" srcOrd="1" destOrd="0" presId="urn:microsoft.com/office/officeart/2008/layout/NameandTitleOrganizationalChart"/>
    <dgm:cxn modelId="{7BBF5A1F-977B-46EF-B942-0E55FEAFB600}" type="presParOf" srcId="{74D4DA70-0833-433C-A237-695A353075EA}" destId="{9FAC35AA-51EE-4ED5-A59C-5150B124D5CC}" srcOrd="2" destOrd="0" presId="urn:microsoft.com/office/officeart/2008/layout/NameandTitleOrganizationalChart"/>
    <dgm:cxn modelId="{0539D123-260E-4148-83CC-31B76CC7EFE0}" type="presParOf" srcId="{3399E157-204B-47B2-A69A-DA5C6A7DDB71}" destId="{39CC08F2-5B6B-4D51-8137-496CE8965DE4}" srcOrd="1" destOrd="0" presId="urn:microsoft.com/office/officeart/2008/layout/NameandTitleOrganizationalChart"/>
    <dgm:cxn modelId="{51EE7647-0EAC-40AB-B764-72FE3A4D4847}" type="presParOf" srcId="{3399E157-204B-47B2-A69A-DA5C6A7DDB71}" destId="{0B1B4706-EA3E-499C-8851-2453F7D82126}" srcOrd="2" destOrd="0" presId="urn:microsoft.com/office/officeart/2008/layout/NameandTitleOrganizationalChart"/>
    <dgm:cxn modelId="{15DDE332-2232-4E29-8814-76497879349F}" type="presParOf" srcId="{6D67FC96-2C8E-4D99-9DD5-C25C80582061}" destId="{F1BD2A39-2F5A-4CFD-AD9A-2AB62598DC3F}" srcOrd="2" destOrd="0" presId="urn:microsoft.com/office/officeart/2008/layout/NameandTitleOrganizationalChart"/>
    <dgm:cxn modelId="{8C6A4EE1-4FDF-4273-AC99-B85C7F129AA5}" type="presParOf" srcId="{EA04CC8B-3AC5-4548-9142-DCE3C9177E48}" destId="{4E5F849A-1445-4FDE-BA10-6F8D117B2775}" srcOrd="4" destOrd="0" presId="urn:microsoft.com/office/officeart/2008/layout/NameandTitleOrganizationalChart"/>
    <dgm:cxn modelId="{85C4CB5E-B865-4048-8C27-A0C0578F8700}" type="presParOf" srcId="{EA04CC8B-3AC5-4548-9142-DCE3C9177E48}" destId="{7339D60E-0410-4884-94A6-A4446609DDA0}" srcOrd="5" destOrd="0" presId="urn:microsoft.com/office/officeart/2008/layout/NameandTitleOrganizationalChart"/>
    <dgm:cxn modelId="{530A4AB3-9D23-45AB-9A0A-9EED459E2693}" type="presParOf" srcId="{7339D60E-0410-4884-94A6-A4446609DDA0}" destId="{84AD0459-52A3-47DB-8360-FFC2AECCBB3F}" srcOrd="0" destOrd="0" presId="urn:microsoft.com/office/officeart/2008/layout/NameandTitleOrganizationalChart"/>
    <dgm:cxn modelId="{4E20E9B9-88F1-4325-859F-A84F55C39A1A}" type="presParOf" srcId="{84AD0459-52A3-47DB-8360-FFC2AECCBB3F}" destId="{34ABB385-34BD-46B1-A752-377050FEE4CB}" srcOrd="0" destOrd="0" presId="urn:microsoft.com/office/officeart/2008/layout/NameandTitleOrganizationalChart"/>
    <dgm:cxn modelId="{E206497C-1DF4-418F-824B-B4FDB0C245BB}" type="presParOf" srcId="{84AD0459-52A3-47DB-8360-FFC2AECCBB3F}" destId="{A7A53058-07EE-4899-9BB9-950BD899CC00}" srcOrd="1" destOrd="0" presId="urn:microsoft.com/office/officeart/2008/layout/NameandTitleOrganizationalChart"/>
    <dgm:cxn modelId="{6AE9A744-BBE3-4FA9-A2C6-1CCBF48782F8}" type="presParOf" srcId="{84AD0459-52A3-47DB-8360-FFC2AECCBB3F}" destId="{37B9673D-C2E8-4D2E-BC32-F150F99E1CC2}" srcOrd="2" destOrd="0" presId="urn:microsoft.com/office/officeart/2008/layout/NameandTitleOrganizationalChart"/>
    <dgm:cxn modelId="{C2A71D68-6C96-481D-9A5D-B7A17CCF4C6F}" type="presParOf" srcId="{7339D60E-0410-4884-94A6-A4446609DDA0}" destId="{C7DA5233-624F-417B-874D-0E1DED6E8EE8}" srcOrd="1" destOrd="0" presId="urn:microsoft.com/office/officeart/2008/layout/NameandTitleOrganizationalChart"/>
    <dgm:cxn modelId="{FA49B4CD-1B2D-4711-9097-997D5569BA83}" type="presParOf" srcId="{C7DA5233-624F-417B-874D-0E1DED6E8EE8}" destId="{FCBC5B2A-7854-4F31-8571-F1B44E8FABCF}" srcOrd="0" destOrd="0" presId="urn:microsoft.com/office/officeart/2008/layout/NameandTitleOrganizationalChart"/>
    <dgm:cxn modelId="{09FF5CDA-81CE-4041-91C4-D705EBF7853C}" type="presParOf" srcId="{C7DA5233-624F-417B-874D-0E1DED6E8EE8}" destId="{EA69614E-ADBF-4D20-A087-E2A00E75DF26}" srcOrd="1" destOrd="0" presId="urn:microsoft.com/office/officeart/2008/layout/NameandTitleOrganizationalChart"/>
    <dgm:cxn modelId="{3D172018-B86C-44A3-B31C-D1080D2398BC}" type="presParOf" srcId="{EA69614E-ADBF-4D20-A087-E2A00E75DF26}" destId="{850D0036-E097-4150-A0C3-79362856B7F1}" srcOrd="0" destOrd="0" presId="urn:microsoft.com/office/officeart/2008/layout/NameandTitleOrganizationalChart"/>
    <dgm:cxn modelId="{369A6AC1-5C77-44C4-8CD4-6990CBDBDDCC}" type="presParOf" srcId="{850D0036-E097-4150-A0C3-79362856B7F1}" destId="{A456BD7E-72EE-45C7-BB1D-48BC25A88AED}" srcOrd="0" destOrd="0" presId="urn:microsoft.com/office/officeart/2008/layout/NameandTitleOrganizationalChart"/>
    <dgm:cxn modelId="{61A70674-A44B-4DAE-8BB6-D3D41FBF0C69}" type="presParOf" srcId="{850D0036-E097-4150-A0C3-79362856B7F1}" destId="{994D95BE-0C3E-4799-8D2F-07815CD79872}" srcOrd="1" destOrd="0" presId="urn:microsoft.com/office/officeart/2008/layout/NameandTitleOrganizationalChart"/>
    <dgm:cxn modelId="{D3CD4D8A-C510-46F4-8A78-844E3D801605}" type="presParOf" srcId="{850D0036-E097-4150-A0C3-79362856B7F1}" destId="{7F000672-8593-4464-8B7A-3330D505998A}" srcOrd="2" destOrd="0" presId="urn:microsoft.com/office/officeart/2008/layout/NameandTitleOrganizationalChart"/>
    <dgm:cxn modelId="{B692A843-1B5E-4B7C-A41D-030B3D90527A}" type="presParOf" srcId="{EA69614E-ADBF-4D20-A087-E2A00E75DF26}" destId="{63D817ED-AE90-4173-B3B2-19A780877A0F}" srcOrd="1" destOrd="0" presId="urn:microsoft.com/office/officeart/2008/layout/NameandTitleOrganizationalChart"/>
    <dgm:cxn modelId="{D9EC4CA5-CECD-43AE-A6E7-564799A6EEEE}" type="presParOf" srcId="{EA69614E-ADBF-4D20-A087-E2A00E75DF26}" destId="{6CBF285B-E026-40FE-BD63-8129F2DE2EDE}" srcOrd="2" destOrd="0" presId="urn:microsoft.com/office/officeart/2008/layout/NameandTitleOrganizationalChart"/>
    <dgm:cxn modelId="{F139567F-FB50-45D1-AD49-88CF696D8614}" type="presParOf" srcId="{C7DA5233-624F-417B-874D-0E1DED6E8EE8}" destId="{8AB5F263-6F76-4415-A514-4270682DCC8E}" srcOrd="2" destOrd="0" presId="urn:microsoft.com/office/officeart/2008/layout/NameandTitleOrganizationalChart"/>
    <dgm:cxn modelId="{7AA74256-20C9-47EF-8B18-0E1150D78312}" type="presParOf" srcId="{C7DA5233-624F-417B-874D-0E1DED6E8EE8}" destId="{60731661-EA4F-4518-BAA3-2D2D00A4119C}" srcOrd="3" destOrd="0" presId="urn:microsoft.com/office/officeart/2008/layout/NameandTitleOrganizationalChart"/>
    <dgm:cxn modelId="{83C3DA14-A8FD-4263-BD93-A36E71CF6861}" type="presParOf" srcId="{60731661-EA4F-4518-BAA3-2D2D00A4119C}" destId="{B28965E3-AC4D-4F60-86C2-6CE89ADB2DC5}" srcOrd="0" destOrd="0" presId="urn:microsoft.com/office/officeart/2008/layout/NameandTitleOrganizationalChart"/>
    <dgm:cxn modelId="{54DE53EF-5072-4756-9F72-BAB890D047F9}" type="presParOf" srcId="{B28965E3-AC4D-4F60-86C2-6CE89ADB2DC5}" destId="{1760449F-DA1B-4A64-B0C2-E2B91A340701}" srcOrd="0" destOrd="0" presId="urn:microsoft.com/office/officeart/2008/layout/NameandTitleOrganizationalChart"/>
    <dgm:cxn modelId="{632117AB-E8CF-4285-B20B-DB56A289D0F9}" type="presParOf" srcId="{B28965E3-AC4D-4F60-86C2-6CE89ADB2DC5}" destId="{3AF37BE7-F11F-4875-B3DC-D65BE37FE39E}" srcOrd="1" destOrd="0" presId="urn:microsoft.com/office/officeart/2008/layout/NameandTitleOrganizationalChart"/>
    <dgm:cxn modelId="{0DB0B3D0-122C-40F7-85D6-83C902E2382D}" type="presParOf" srcId="{B28965E3-AC4D-4F60-86C2-6CE89ADB2DC5}" destId="{9180044C-840D-4F41-8D24-F5FBBE41948B}" srcOrd="2" destOrd="0" presId="urn:microsoft.com/office/officeart/2008/layout/NameandTitleOrganizationalChart"/>
    <dgm:cxn modelId="{59A4C3A3-074B-4990-B5DA-35D4DE00B93D}" type="presParOf" srcId="{60731661-EA4F-4518-BAA3-2D2D00A4119C}" destId="{E25700D9-F5DC-4A16-8053-2394EFE7381C}" srcOrd="1" destOrd="0" presId="urn:microsoft.com/office/officeart/2008/layout/NameandTitleOrganizationalChart"/>
    <dgm:cxn modelId="{A0334A52-4CA1-4558-BF96-08EC8A14FA13}" type="presParOf" srcId="{60731661-EA4F-4518-BAA3-2D2D00A4119C}" destId="{EFDD490A-562F-4BF7-8E4A-0CAA03CF58CC}" srcOrd="2" destOrd="0" presId="urn:microsoft.com/office/officeart/2008/layout/NameandTitleOrganizationalChart"/>
    <dgm:cxn modelId="{49FCABE5-E361-49BB-9967-872D7D00634A}" type="presParOf" srcId="{7339D60E-0410-4884-94A6-A4446609DDA0}" destId="{E7C96525-A67C-42DC-8611-86464F3E5BA8}" srcOrd="2" destOrd="0" presId="urn:microsoft.com/office/officeart/2008/layout/NameandTitleOrganizationalChart"/>
    <dgm:cxn modelId="{80919F47-436D-49D2-B357-A48F629E534B}" type="presParOf" srcId="{1AE0C5BB-6FA6-40F0-A105-1F20FD82E726}" destId="{04797FE7-61E1-4FC1-B1B5-38D8C46C02C7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B6C01F-18DA-4A38-9B77-F1C273D7E578}" type="doc">
      <dgm:prSet loTypeId="urn:microsoft.com/office/officeart/2008/layout/NameandTitleOrganizationalChart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4730611-2955-4D64-88A7-E298B7A06087}">
      <dgm:prSet phldrT="[Text]" custT="1"/>
      <dgm:spPr/>
      <dgm:t>
        <a:bodyPr/>
        <a:lstStyle/>
        <a:p>
          <a:r>
            <a:rPr lang="en-GB" sz="1800" dirty="0"/>
            <a:t>Material UI</a:t>
          </a:r>
        </a:p>
      </dgm:t>
    </dgm:pt>
    <dgm:pt modelId="{4BF4BE78-AFD8-4CD0-B5B3-643064961C7C}" type="parTrans" cxnId="{AAFC538E-CD79-4146-A8A1-4E9BB5C7EC8F}">
      <dgm:prSet/>
      <dgm:spPr/>
      <dgm:t>
        <a:bodyPr/>
        <a:lstStyle/>
        <a:p>
          <a:endParaRPr lang="en-GB"/>
        </a:p>
      </dgm:t>
    </dgm:pt>
    <dgm:pt modelId="{4EA352DB-93E1-48CE-B75F-34FAE24E116D}" type="sibTrans" cxnId="{AAFC538E-CD79-4146-A8A1-4E9BB5C7EC8F}">
      <dgm:prSet/>
      <dgm:spPr/>
      <dgm:t>
        <a:bodyPr/>
        <a:lstStyle/>
        <a:p>
          <a:endParaRPr lang="en-GB"/>
        </a:p>
      </dgm:t>
    </dgm:pt>
    <dgm:pt modelId="{6CC612AC-4B74-4170-B199-8FEC27C31099}">
      <dgm:prSet phldrT="[Text]" custT="1"/>
      <dgm:spPr/>
      <dgm:t>
        <a:bodyPr/>
        <a:lstStyle/>
        <a:p>
          <a:r>
            <a:rPr lang="en-GB" sz="1800" dirty="0"/>
            <a:t>Dialog</a:t>
          </a:r>
        </a:p>
      </dgm:t>
    </dgm:pt>
    <dgm:pt modelId="{85821AB7-8DC5-4B45-9A4C-28A6BAB9AF6C}" type="parTrans" cxnId="{22183974-C545-4953-A19A-B276005153A8}">
      <dgm:prSet/>
      <dgm:spPr/>
      <dgm:t>
        <a:bodyPr/>
        <a:lstStyle/>
        <a:p>
          <a:endParaRPr lang="en-GB"/>
        </a:p>
      </dgm:t>
    </dgm:pt>
    <dgm:pt modelId="{6B310F4E-3FF7-4622-AC68-8A11ED6C9057}" type="sibTrans" cxnId="{22183974-C545-4953-A19A-B276005153A8}">
      <dgm:prSet/>
      <dgm:spPr/>
      <dgm:t>
        <a:bodyPr/>
        <a:lstStyle/>
        <a:p>
          <a:endParaRPr lang="en-GB"/>
        </a:p>
      </dgm:t>
    </dgm:pt>
    <dgm:pt modelId="{476B59CE-463F-408F-84A6-5754313C7768}">
      <dgm:prSet phldrT="[Text]" custT="1"/>
      <dgm:spPr>
        <a:blipFill rotWithShape="0">
          <a:blip xmlns:r="http://schemas.openxmlformats.org/officeDocument/2006/relationships" r:embed="rId1"/>
          <a:srcRect/>
          <a:stretch>
            <a:fillRect l="-48000" r="-48000"/>
          </a:stretch>
        </a:blipFill>
      </dgm:spPr>
      <dgm:t>
        <a:bodyPr/>
        <a:lstStyle/>
        <a:p>
          <a:r>
            <a:rPr lang="en-GB" sz="1800" dirty="0"/>
            <a:t>List</a:t>
          </a:r>
        </a:p>
      </dgm:t>
    </dgm:pt>
    <dgm:pt modelId="{4FF97007-9A1B-4AA6-BF22-F152AC37E7FE}" type="parTrans" cxnId="{59BF2963-98FF-4C8B-9DF2-72EE7F1BB92A}">
      <dgm:prSet/>
      <dgm:spPr/>
      <dgm:t>
        <a:bodyPr/>
        <a:lstStyle/>
        <a:p>
          <a:endParaRPr lang="en-GB"/>
        </a:p>
      </dgm:t>
    </dgm:pt>
    <dgm:pt modelId="{75201A9D-1D64-4032-9AD6-F49F898E0CC1}" type="sibTrans" cxnId="{59BF2963-98FF-4C8B-9DF2-72EE7F1BB92A}">
      <dgm:prSet/>
      <dgm:spPr/>
      <dgm:t>
        <a:bodyPr/>
        <a:lstStyle/>
        <a:p>
          <a:endParaRPr lang="en-GB"/>
        </a:p>
      </dgm:t>
    </dgm:pt>
    <dgm:pt modelId="{26D0793E-7150-415A-8D78-49422CC77531}">
      <dgm:prSet phldrT="[Text]" custT="1"/>
      <dgm:spPr/>
      <dgm:t>
        <a:bodyPr/>
        <a:lstStyle/>
        <a:p>
          <a:r>
            <a:rPr lang="en-GB" sz="1800" dirty="0"/>
            <a:t>Card</a:t>
          </a:r>
        </a:p>
      </dgm:t>
    </dgm:pt>
    <dgm:pt modelId="{1B11E100-4EFF-4705-ABED-0E08A684AB92}" type="parTrans" cxnId="{3947B85E-8DA1-43AF-A963-6DA7742CC13A}">
      <dgm:prSet/>
      <dgm:spPr/>
      <dgm:t>
        <a:bodyPr/>
        <a:lstStyle/>
        <a:p>
          <a:endParaRPr lang="en-GB"/>
        </a:p>
      </dgm:t>
    </dgm:pt>
    <dgm:pt modelId="{8C689B28-6D38-487A-9B22-A1FCB76FB50A}" type="sibTrans" cxnId="{3947B85E-8DA1-43AF-A963-6DA7742CC13A}">
      <dgm:prSet/>
      <dgm:spPr/>
      <dgm:t>
        <a:bodyPr/>
        <a:lstStyle/>
        <a:p>
          <a:endParaRPr lang="en-GB"/>
        </a:p>
      </dgm:t>
    </dgm:pt>
    <dgm:pt modelId="{FB809ABD-FFCF-446D-8D9B-86573FC56738}">
      <dgm:prSet phldrT="[Text]" custT="1"/>
      <dgm:spPr/>
      <dgm:t>
        <a:bodyPr/>
        <a:lstStyle/>
        <a:p>
          <a:r>
            <a:rPr lang="en-GB" sz="1800" dirty="0"/>
            <a:t>Dialog Title</a:t>
          </a:r>
        </a:p>
      </dgm:t>
    </dgm:pt>
    <dgm:pt modelId="{DB5FDF2D-48C7-4840-92D4-9817143708BC}" type="parTrans" cxnId="{CE4F53E5-D7F3-43F2-97C6-DC6FE3EFFDF6}">
      <dgm:prSet/>
      <dgm:spPr/>
      <dgm:t>
        <a:bodyPr/>
        <a:lstStyle/>
        <a:p>
          <a:endParaRPr lang="en-GB"/>
        </a:p>
      </dgm:t>
    </dgm:pt>
    <dgm:pt modelId="{3A9A1433-3460-47D5-87A5-5FBBC9FF3BE5}" type="sibTrans" cxnId="{CE4F53E5-D7F3-43F2-97C6-DC6FE3EFFDF6}">
      <dgm:prSet/>
      <dgm:spPr/>
      <dgm:t>
        <a:bodyPr/>
        <a:lstStyle/>
        <a:p>
          <a:endParaRPr lang="en-GB"/>
        </a:p>
      </dgm:t>
    </dgm:pt>
    <dgm:pt modelId="{B1239001-EA00-454E-AC90-213D4E6C4F82}">
      <dgm:prSet phldrT="[Text]" custT="1"/>
      <dgm:spPr>
        <a:blipFill rotWithShape="0">
          <a:blip xmlns:r="http://schemas.openxmlformats.org/officeDocument/2006/relationships" r:embed="rId1"/>
          <a:srcRect/>
          <a:stretch>
            <a:fillRect l="-48000" r="-48000"/>
          </a:stretch>
        </a:blipFill>
      </dgm:spPr>
      <dgm:t>
        <a:bodyPr/>
        <a:lstStyle/>
        <a:p>
          <a:r>
            <a:rPr lang="en-GB" sz="1800" dirty="0"/>
            <a:t>Dialog Content</a:t>
          </a:r>
        </a:p>
      </dgm:t>
    </dgm:pt>
    <dgm:pt modelId="{8E59EB8B-C6B0-4D07-9790-E34FA5904274}" type="parTrans" cxnId="{FAD806B5-7B7B-422A-AEFB-C0E187787090}">
      <dgm:prSet/>
      <dgm:spPr/>
      <dgm:t>
        <a:bodyPr/>
        <a:lstStyle/>
        <a:p>
          <a:endParaRPr lang="en-GB"/>
        </a:p>
      </dgm:t>
    </dgm:pt>
    <dgm:pt modelId="{7D3F64F1-596B-4199-B7AA-65847A65D2EF}" type="sibTrans" cxnId="{FAD806B5-7B7B-422A-AEFB-C0E187787090}">
      <dgm:prSet/>
      <dgm:spPr/>
      <dgm:t>
        <a:bodyPr/>
        <a:lstStyle/>
        <a:p>
          <a:endParaRPr lang="en-GB"/>
        </a:p>
      </dgm:t>
    </dgm:pt>
    <dgm:pt modelId="{B540B50F-0590-46BD-A2E8-101ABF5C1429}">
      <dgm:prSet phldrT="[Text]" custT="1"/>
      <dgm:spPr>
        <a:blipFill rotWithShape="0">
          <a:blip xmlns:r="http://schemas.openxmlformats.org/officeDocument/2006/relationships" r:embed="rId1"/>
          <a:srcRect/>
          <a:stretch>
            <a:fillRect l="-48000" r="-48000"/>
          </a:stretch>
        </a:blipFill>
      </dgm:spPr>
      <dgm:t>
        <a:bodyPr/>
        <a:lstStyle/>
        <a:p>
          <a:r>
            <a:rPr lang="en-GB" sz="1800" dirty="0" err="1"/>
            <a:t>ListText</a:t>
          </a:r>
          <a:endParaRPr lang="en-GB" sz="1800" dirty="0"/>
        </a:p>
      </dgm:t>
    </dgm:pt>
    <dgm:pt modelId="{E9A459F9-FF45-4A3D-8E94-53C5B1070692}" type="parTrans" cxnId="{B17FA5A6-2F17-4ED5-B44C-FBEB64F76374}">
      <dgm:prSet/>
      <dgm:spPr/>
      <dgm:t>
        <a:bodyPr/>
        <a:lstStyle/>
        <a:p>
          <a:endParaRPr lang="en-GB"/>
        </a:p>
      </dgm:t>
    </dgm:pt>
    <dgm:pt modelId="{68C86B39-7498-4747-BCA9-6F15C92A304A}" type="sibTrans" cxnId="{B17FA5A6-2F17-4ED5-B44C-FBEB64F76374}">
      <dgm:prSet/>
      <dgm:spPr/>
      <dgm:t>
        <a:bodyPr/>
        <a:lstStyle/>
        <a:p>
          <a:endParaRPr lang="en-GB"/>
        </a:p>
      </dgm:t>
    </dgm:pt>
    <dgm:pt modelId="{D922A4F5-4000-4458-95EB-A468B90E837F}">
      <dgm:prSet phldrT="[Text]" custT="1"/>
      <dgm:spPr>
        <a:blipFill rotWithShape="0">
          <a:blip xmlns:r="http://schemas.openxmlformats.org/officeDocument/2006/relationships" r:embed="rId1"/>
          <a:srcRect/>
          <a:stretch>
            <a:fillRect l="-48000" r="-48000"/>
          </a:stretch>
        </a:blipFill>
      </dgm:spPr>
      <dgm:t>
        <a:bodyPr/>
        <a:lstStyle/>
        <a:p>
          <a:r>
            <a:rPr lang="en-GB" sz="1800" dirty="0" err="1"/>
            <a:t>ListImage</a:t>
          </a:r>
          <a:endParaRPr lang="en-GB" sz="1800" dirty="0"/>
        </a:p>
      </dgm:t>
    </dgm:pt>
    <dgm:pt modelId="{3DC7F74C-48BF-4CB3-82F8-E14F1E6FC67F}" type="parTrans" cxnId="{18AB630A-702A-46B9-BBF8-C077F5C4BB5B}">
      <dgm:prSet/>
      <dgm:spPr/>
      <dgm:t>
        <a:bodyPr/>
        <a:lstStyle/>
        <a:p>
          <a:endParaRPr lang="en-GB"/>
        </a:p>
      </dgm:t>
    </dgm:pt>
    <dgm:pt modelId="{61B571BC-2F71-4F85-BD3D-4981162AAE95}" type="sibTrans" cxnId="{18AB630A-702A-46B9-BBF8-C077F5C4BB5B}">
      <dgm:prSet/>
      <dgm:spPr/>
      <dgm:t>
        <a:bodyPr/>
        <a:lstStyle/>
        <a:p>
          <a:endParaRPr lang="en-GB"/>
        </a:p>
      </dgm:t>
    </dgm:pt>
    <dgm:pt modelId="{FE01E2FE-5B29-4392-9386-680934E71F2E}">
      <dgm:prSet phldrT="[Text]" custT="1"/>
      <dgm:spPr>
        <a:blipFill rotWithShape="0">
          <a:blip xmlns:r="http://schemas.openxmlformats.org/officeDocument/2006/relationships" r:embed="rId1"/>
          <a:srcRect/>
          <a:stretch>
            <a:fillRect l="-48000" r="-48000"/>
          </a:stretch>
        </a:blipFill>
      </dgm:spPr>
      <dgm:t>
        <a:bodyPr/>
        <a:lstStyle/>
        <a:p>
          <a:r>
            <a:rPr lang="en-GB" sz="1800" dirty="0" err="1"/>
            <a:t>CardHeader</a:t>
          </a:r>
          <a:endParaRPr lang="en-GB" sz="1800" dirty="0"/>
        </a:p>
      </dgm:t>
    </dgm:pt>
    <dgm:pt modelId="{F13AEB1D-6273-4738-BF51-AB5EE784E087}" type="parTrans" cxnId="{C9FE5A90-7735-4568-A66B-0597BAFA95B9}">
      <dgm:prSet/>
      <dgm:spPr/>
      <dgm:t>
        <a:bodyPr/>
        <a:lstStyle/>
        <a:p>
          <a:endParaRPr lang="en-GB"/>
        </a:p>
      </dgm:t>
    </dgm:pt>
    <dgm:pt modelId="{590C1A68-3933-48C0-9B57-B66E94AE5C9E}" type="sibTrans" cxnId="{C9FE5A90-7735-4568-A66B-0597BAFA95B9}">
      <dgm:prSet/>
      <dgm:spPr/>
      <dgm:t>
        <a:bodyPr/>
        <a:lstStyle/>
        <a:p>
          <a:endParaRPr lang="en-GB"/>
        </a:p>
      </dgm:t>
    </dgm:pt>
    <dgm:pt modelId="{FA6D9638-35C0-4E7D-9B78-76CCA1ADA7C9}">
      <dgm:prSet phldrT="[Text]" custT="1"/>
      <dgm:spPr/>
      <dgm:t>
        <a:bodyPr/>
        <a:lstStyle/>
        <a:p>
          <a:r>
            <a:rPr lang="en-GB" sz="1800" dirty="0" err="1"/>
            <a:t>CardContent</a:t>
          </a:r>
          <a:endParaRPr lang="en-GB" sz="1800" dirty="0"/>
        </a:p>
      </dgm:t>
    </dgm:pt>
    <dgm:pt modelId="{46BD1293-F859-451E-AAEB-3EEDBCF9FAB9}" type="parTrans" cxnId="{EAFFC2AF-E531-40D2-9ABB-E9CE469AA99A}">
      <dgm:prSet/>
      <dgm:spPr/>
      <dgm:t>
        <a:bodyPr/>
        <a:lstStyle/>
        <a:p>
          <a:endParaRPr lang="en-GB"/>
        </a:p>
      </dgm:t>
    </dgm:pt>
    <dgm:pt modelId="{FB42BCD5-7174-4CAE-A4BC-942460D73057}" type="sibTrans" cxnId="{EAFFC2AF-E531-40D2-9ABB-E9CE469AA99A}">
      <dgm:prSet/>
      <dgm:spPr/>
      <dgm:t>
        <a:bodyPr/>
        <a:lstStyle/>
        <a:p>
          <a:endParaRPr lang="en-GB"/>
        </a:p>
      </dgm:t>
    </dgm:pt>
    <dgm:pt modelId="{2FF126FF-D8D2-41F1-8C4E-99C6A649147E}" type="pres">
      <dgm:prSet presAssocID="{25B6C01F-18DA-4A38-9B77-F1C273D7E5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AE0C5BB-6FA6-40F0-A105-1F20FD82E726}" type="pres">
      <dgm:prSet presAssocID="{D4730611-2955-4D64-88A7-E298B7A06087}" presName="hierRoot1" presStyleCnt="0">
        <dgm:presLayoutVars>
          <dgm:hierBranch val="init"/>
        </dgm:presLayoutVars>
      </dgm:prSet>
      <dgm:spPr/>
    </dgm:pt>
    <dgm:pt modelId="{E7BB3552-E1E2-4201-85DB-177FD983BEE4}" type="pres">
      <dgm:prSet presAssocID="{D4730611-2955-4D64-88A7-E298B7A06087}" presName="rootComposite1" presStyleCnt="0"/>
      <dgm:spPr/>
    </dgm:pt>
    <dgm:pt modelId="{9DF18841-7550-46B8-BED9-24792435B243}" type="pres">
      <dgm:prSet presAssocID="{D4730611-2955-4D64-88A7-E298B7A06087}" presName="rootText1" presStyleLbl="node0" presStyleIdx="0" presStyleCnt="1">
        <dgm:presLayoutVars>
          <dgm:chMax/>
          <dgm:chPref val="3"/>
        </dgm:presLayoutVars>
      </dgm:prSet>
      <dgm:spPr/>
    </dgm:pt>
    <dgm:pt modelId="{C98BE8ED-CF11-49AC-8F50-32F0F8295BE7}" type="pres">
      <dgm:prSet presAssocID="{D4730611-2955-4D64-88A7-E298B7A06087}" presName="titleText1" presStyleLbl="fgAcc0" presStyleIdx="0" presStyleCnt="1">
        <dgm:presLayoutVars>
          <dgm:chMax val="0"/>
          <dgm:chPref val="0"/>
        </dgm:presLayoutVars>
      </dgm:prSet>
      <dgm:spPr/>
    </dgm:pt>
    <dgm:pt modelId="{EE749DEA-69B7-4B02-B07A-E1CCD78239CB}" type="pres">
      <dgm:prSet presAssocID="{D4730611-2955-4D64-88A7-E298B7A06087}" presName="rootConnector1" presStyleLbl="node1" presStyleIdx="0" presStyleCnt="9"/>
      <dgm:spPr/>
    </dgm:pt>
    <dgm:pt modelId="{EA04CC8B-3AC5-4548-9142-DCE3C9177E48}" type="pres">
      <dgm:prSet presAssocID="{D4730611-2955-4D64-88A7-E298B7A06087}" presName="hierChild2" presStyleCnt="0"/>
      <dgm:spPr/>
    </dgm:pt>
    <dgm:pt modelId="{3103D511-2439-4C56-94FC-20830D474E5C}" type="pres">
      <dgm:prSet presAssocID="{85821AB7-8DC5-4B45-9A4C-28A6BAB9AF6C}" presName="Name37" presStyleLbl="parChTrans1D2" presStyleIdx="0" presStyleCnt="3"/>
      <dgm:spPr/>
    </dgm:pt>
    <dgm:pt modelId="{3AE89A9A-C9AE-40B6-8553-316928743DCA}" type="pres">
      <dgm:prSet presAssocID="{6CC612AC-4B74-4170-B199-8FEC27C31099}" presName="hierRoot2" presStyleCnt="0">
        <dgm:presLayoutVars>
          <dgm:hierBranch val="init"/>
        </dgm:presLayoutVars>
      </dgm:prSet>
      <dgm:spPr/>
    </dgm:pt>
    <dgm:pt modelId="{62A886F0-8E21-44A8-AB72-6ED75FB978E7}" type="pres">
      <dgm:prSet presAssocID="{6CC612AC-4B74-4170-B199-8FEC27C31099}" presName="rootComposite" presStyleCnt="0"/>
      <dgm:spPr/>
    </dgm:pt>
    <dgm:pt modelId="{275AE347-139D-4534-B6D3-175261E029EE}" type="pres">
      <dgm:prSet presAssocID="{6CC612AC-4B74-4170-B199-8FEC27C31099}" presName="rootText" presStyleLbl="node1" presStyleIdx="0" presStyleCnt="9">
        <dgm:presLayoutVars>
          <dgm:chMax/>
          <dgm:chPref val="3"/>
        </dgm:presLayoutVars>
      </dgm:prSet>
      <dgm:spPr/>
    </dgm:pt>
    <dgm:pt modelId="{76EFB717-94FD-476B-AAFD-5DA73C70B382}" type="pres">
      <dgm:prSet presAssocID="{6CC612AC-4B74-4170-B199-8FEC27C31099}" presName="titleText2" presStyleLbl="fgAcc1" presStyleIdx="0" presStyleCnt="9">
        <dgm:presLayoutVars>
          <dgm:chMax val="0"/>
          <dgm:chPref val="0"/>
        </dgm:presLayoutVars>
      </dgm:prSet>
      <dgm:spPr/>
    </dgm:pt>
    <dgm:pt modelId="{9D9DEC4E-F6AA-4E60-AA3D-DB8160E65A6C}" type="pres">
      <dgm:prSet presAssocID="{6CC612AC-4B74-4170-B199-8FEC27C31099}" presName="rootConnector" presStyleLbl="node2" presStyleIdx="0" presStyleCnt="0"/>
      <dgm:spPr/>
    </dgm:pt>
    <dgm:pt modelId="{B0AC70C7-1D8A-4A49-B4A0-CE388E5861D7}" type="pres">
      <dgm:prSet presAssocID="{6CC612AC-4B74-4170-B199-8FEC27C31099}" presName="hierChild4" presStyleCnt="0"/>
      <dgm:spPr/>
    </dgm:pt>
    <dgm:pt modelId="{9F830528-B714-441E-B382-D035BF97065E}" type="pres">
      <dgm:prSet presAssocID="{DB5FDF2D-48C7-4840-92D4-9817143708BC}" presName="Name37" presStyleLbl="parChTrans1D3" presStyleIdx="0" presStyleCnt="6"/>
      <dgm:spPr/>
    </dgm:pt>
    <dgm:pt modelId="{FAE5B014-7857-4EDD-93EF-78A98C422B20}" type="pres">
      <dgm:prSet presAssocID="{FB809ABD-FFCF-446D-8D9B-86573FC56738}" presName="hierRoot2" presStyleCnt="0">
        <dgm:presLayoutVars>
          <dgm:hierBranch val="init"/>
        </dgm:presLayoutVars>
      </dgm:prSet>
      <dgm:spPr/>
    </dgm:pt>
    <dgm:pt modelId="{20C392B5-BB75-49F9-B7AC-3DE82C8CBBE7}" type="pres">
      <dgm:prSet presAssocID="{FB809ABD-FFCF-446D-8D9B-86573FC56738}" presName="rootComposite" presStyleCnt="0"/>
      <dgm:spPr/>
    </dgm:pt>
    <dgm:pt modelId="{DEEF5EBA-1874-4D1A-9D59-9728CA57BB17}" type="pres">
      <dgm:prSet presAssocID="{FB809ABD-FFCF-446D-8D9B-86573FC56738}" presName="rootText" presStyleLbl="node1" presStyleIdx="1" presStyleCnt="9">
        <dgm:presLayoutVars>
          <dgm:chMax/>
          <dgm:chPref val="3"/>
        </dgm:presLayoutVars>
      </dgm:prSet>
      <dgm:spPr/>
    </dgm:pt>
    <dgm:pt modelId="{906A2A80-602B-4D53-9D9F-6DE9F28FDD46}" type="pres">
      <dgm:prSet presAssocID="{FB809ABD-FFCF-446D-8D9B-86573FC56738}" presName="titleText2" presStyleLbl="fgAcc1" presStyleIdx="1" presStyleCnt="9">
        <dgm:presLayoutVars>
          <dgm:chMax val="0"/>
          <dgm:chPref val="0"/>
        </dgm:presLayoutVars>
      </dgm:prSet>
      <dgm:spPr/>
    </dgm:pt>
    <dgm:pt modelId="{E3394203-4E03-40D4-85FE-3A709BEFE7DB}" type="pres">
      <dgm:prSet presAssocID="{FB809ABD-FFCF-446D-8D9B-86573FC56738}" presName="rootConnector" presStyleLbl="node3" presStyleIdx="0" presStyleCnt="0"/>
      <dgm:spPr/>
    </dgm:pt>
    <dgm:pt modelId="{457C6957-38ED-4098-BCE2-615F405CAF93}" type="pres">
      <dgm:prSet presAssocID="{FB809ABD-FFCF-446D-8D9B-86573FC56738}" presName="hierChild4" presStyleCnt="0"/>
      <dgm:spPr/>
    </dgm:pt>
    <dgm:pt modelId="{7BF75F44-057E-4DBF-B6F3-39D4D052D7E0}" type="pres">
      <dgm:prSet presAssocID="{FB809ABD-FFCF-446D-8D9B-86573FC56738}" presName="hierChild5" presStyleCnt="0"/>
      <dgm:spPr/>
    </dgm:pt>
    <dgm:pt modelId="{ACBDAD2F-A6FC-453E-8FE3-D79E84132694}" type="pres">
      <dgm:prSet presAssocID="{8E59EB8B-C6B0-4D07-9790-E34FA5904274}" presName="Name37" presStyleLbl="parChTrans1D3" presStyleIdx="1" presStyleCnt="6"/>
      <dgm:spPr/>
    </dgm:pt>
    <dgm:pt modelId="{C37017D3-A557-4991-AC21-F1FB50732878}" type="pres">
      <dgm:prSet presAssocID="{B1239001-EA00-454E-AC90-213D4E6C4F82}" presName="hierRoot2" presStyleCnt="0">
        <dgm:presLayoutVars>
          <dgm:hierBranch val="init"/>
        </dgm:presLayoutVars>
      </dgm:prSet>
      <dgm:spPr/>
    </dgm:pt>
    <dgm:pt modelId="{587AAECA-69FD-4C1D-857A-7A86F9BBC45E}" type="pres">
      <dgm:prSet presAssocID="{B1239001-EA00-454E-AC90-213D4E6C4F82}" presName="rootComposite" presStyleCnt="0"/>
      <dgm:spPr/>
    </dgm:pt>
    <dgm:pt modelId="{6A78146F-49DB-4AE5-8669-6151F58A6391}" type="pres">
      <dgm:prSet presAssocID="{B1239001-EA00-454E-AC90-213D4E6C4F82}" presName="rootText" presStyleLbl="node1" presStyleIdx="2" presStyleCnt="9">
        <dgm:presLayoutVars>
          <dgm:chMax/>
          <dgm:chPref val="3"/>
        </dgm:presLayoutVars>
      </dgm:prSet>
      <dgm:spPr/>
    </dgm:pt>
    <dgm:pt modelId="{9E63256A-210F-402D-AE6F-5E091B24F76B}" type="pres">
      <dgm:prSet presAssocID="{B1239001-EA00-454E-AC90-213D4E6C4F82}" presName="titleText2" presStyleLbl="fgAcc1" presStyleIdx="2" presStyleCnt="9">
        <dgm:presLayoutVars>
          <dgm:chMax val="0"/>
          <dgm:chPref val="0"/>
        </dgm:presLayoutVars>
      </dgm:prSet>
      <dgm:spPr/>
    </dgm:pt>
    <dgm:pt modelId="{842F8514-4EB6-45F6-BD16-0A7AC26CA589}" type="pres">
      <dgm:prSet presAssocID="{B1239001-EA00-454E-AC90-213D4E6C4F82}" presName="rootConnector" presStyleLbl="node3" presStyleIdx="0" presStyleCnt="0"/>
      <dgm:spPr/>
    </dgm:pt>
    <dgm:pt modelId="{49A9BB8A-6BA6-46B8-8F43-A8A039473C0D}" type="pres">
      <dgm:prSet presAssocID="{B1239001-EA00-454E-AC90-213D4E6C4F82}" presName="hierChild4" presStyleCnt="0"/>
      <dgm:spPr/>
    </dgm:pt>
    <dgm:pt modelId="{A7368E3F-58CF-4020-BE83-D486E786409B}" type="pres">
      <dgm:prSet presAssocID="{B1239001-EA00-454E-AC90-213D4E6C4F82}" presName="hierChild5" presStyleCnt="0"/>
      <dgm:spPr/>
    </dgm:pt>
    <dgm:pt modelId="{0C0954FC-2E37-461B-9FA8-7D5B061EE6E1}" type="pres">
      <dgm:prSet presAssocID="{6CC612AC-4B74-4170-B199-8FEC27C31099}" presName="hierChild5" presStyleCnt="0"/>
      <dgm:spPr/>
    </dgm:pt>
    <dgm:pt modelId="{6BE8C9A4-CDD9-4C91-833D-3B5645430DFB}" type="pres">
      <dgm:prSet presAssocID="{4FF97007-9A1B-4AA6-BF22-F152AC37E7FE}" presName="Name37" presStyleLbl="parChTrans1D2" presStyleIdx="1" presStyleCnt="3"/>
      <dgm:spPr/>
    </dgm:pt>
    <dgm:pt modelId="{6D67FC96-2C8E-4D99-9DD5-C25C80582061}" type="pres">
      <dgm:prSet presAssocID="{476B59CE-463F-408F-84A6-5754313C7768}" presName="hierRoot2" presStyleCnt="0">
        <dgm:presLayoutVars>
          <dgm:hierBranch val="init"/>
        </dgm:presLayoutVars>
      </dgm:prSet>
      <dgm:spPr/>
    </dgm:pt>
    <dgm:pt modelId="{58E24FB3-4052-4522-9E27-D005E13C87B1}" type="pres">
      <dgm:prSet presAssocID="{476B59CE-463F-408F-84A6-5754313C7768}" presName="rootComposite" presStyleCnt="0"/>
      <dgm:spPr/>
    </dgm:pt>
    <dgm:pt modelId="{3DB8E5F0-7852-4D26-97EF-E66FDE50DE4E}" type="pres">
      <dgm:prSet presAssocID="{476B59CE-463F-408F-84A6-5754313C7768}" presName="rootText" presStyleLbl="node1" presStyleIdx="3" presStyleCnt="9">
        <dgm:presLayoutVars>
          <dgm:chMax/>
          <dgm:chPref val="3"/>
        </dgm:presLayoutVars>
      </dgm:prSet>
      <dgm:spPr/>
    </dgm:pt>
    <dgm:pt modelId="{B21E92B0-042D-4976-9460-BA6811D1F631}" type="pres">
      <dgm:prSet presAssocID="{476B59CE-463F-408F-84A6-5754313C7768}" presName="titleText2" presStyleLbl="fgAcc1" presStyleIdx="3" presStyleCnt="9">
        <dgm:presLayoutVars>
          <dgm:chMax val="0"/>
          <dgm:chPref val="0"/>
        </dgm:presLayoutVars>
      </dgm:prSet>
      <dgm:spPr/>
    </dgm:pt>
    <dgm:pt modelId="{A6A9CEE1-1ACF-4751-8B18-EBDA0572057C}" type="pres">
      <dgm:prSet presAssocID="{476B59CE-463F-408F-84A6-5754313C7768}" presName="rootConnector" presStyleLbl="node2" presStyleIdx="0" presStyleCnt="0"/>
      <dgm:spPr/>
    </dgm:pt>
    <dgm:pt modelId="{6A65C72C-EA5D-4428-8B14-CFF843D22AD3}" type="pres">
      <dgm:prSet presAssocID="{476B59CE-463F-408F-84A6-5754313C7768}" presName="hierChild4" presStyleCnt="0"/>
      <dgm:spPr/>
    </dgm:pt>
    <dgm:pt modelId="{5C932DE7-A775-43E5-821A-15F85FCC97F5}" type="pres">
      <dgm:prSet presAssocID="{E9A459F9-FF45-4A3D-8E94-53C5B1070692}" presName="Name37" presStyleLbl="parChTrans1D3" presStyleIdx="2" presStyleCnt="6"/>
      <dgm:spPr/>
    </dgm:pt>
    <dgm:pt modelId="{D9BA759C-EDA7-4531-9C9C-8DE7D72B1323}" type="pres">
      <dgm:prSet presAssocID="{B540B50F-0590-46BD-A2E8-101ABF5C1429}" presName="hierRoot2" presStyleCnt="0">
        <dgm:presLayoutVars>
          <dgm:hierBranch val="init"/>
        </dgm:presLayoutVars>
      </dgm:prSet>
      <dgm:spPr/>
    </dgm:pt>
    <dgm:pt modelId="{1A276951-C19A-4113-85A8-A6A33D466C39}" type="pres">
      <dgm:prSet presAssocID="{B540B50F-0590-46BD-A2E8-101ABF5C1429}" presName="rootComposite" presStyleCnt="0"/>
      <dgm:spPr/>
    </dgm:pt>
    <dgm:pt modelId="{693E7133-28FB-4BEF-B446-0B9CCD2B55E1}" type="pres">
      <dgm:prSet presAssocID="{B540B50F-0590-46BD-A2E8-101ABF5C1429}" presName="rootText" presStyleLbl="node1" presStyleIdx="4" presStyleCnt="9">
        <dgm:presLayoutVars>
          <dgm:chMax/>
          <dgm:chPref val="3"/>
        </dgm:presLayoutVars>
      </dgm:prSet>
      <dgm:spPr/>
    </dgm:pt>
    <dgm:pt modelId="{DEC1D9A5-B4BF-4D01-BF0B-60C1073FA9D6}" type="pres">
      <dgm:prSet presAssocID="{B540B50F-0590-46BD-A2E8-101ABF5C1429}" presName="titleText2" presStyleLbl="fgAcc1" presStyleIdx="4" presStyleCnt="9">
        <dgm:presLayoutVars>
          <dgm:chMax val="0"/>
          <dgm:chPref val="0"/>
        </dgm:presLayoutVars>
      </dgm:prSet>
      <dgm:spPr/>
    </dgm:pt>
    <dgm:pt modelId="{D440DB27-028D-494F-849B-15C3228E2C46}" type="pres">
      <dgm:prSet presAssocID="{B540B50F-0590-46BD-A2E8-101ABF5C1429}" presName="rootConnector" presStyleLbl="node3" presStyleIdx="0" presStyleCnt="0"/>
      <dgm:spPr/>
    </dgm:pt>
    <dgm:pt modelId="{3625B727-5E60-4C60-93ED-320204562652}" type="pres">
      <dgm:prSet presAssocID="{B540B50F-0590-46BD-A2E8-101ABF5C1429}" presName="hierChild4" presStyleCnt="0"/>
      <dgm:spPr/>
    </dgm:pt>
    <dgm:pt modelId="{9D0A13B3-8BC9-4204-9B39-E3C8E7370820}" type="pres">
      <dgm:prSet presAssocID="{B540B50F-0590-46BD-A2E8-101ABF5C1429}" presName="hierChild5" presStyleCnt="0"/>
      <dgm:spPr/>
    </dgm:pt>
    <dgm:pt modelId="{8276FE48-E983-41D6-B0FC-450207A68A4F}" type="pres">
      <dgm:prSet presAssocID="{3DC7F74C-48BF-4CB3-82F8-E14F1E6FC67F}" presName="Name37" presStyleLbl="parChTrans1D3" presStyleIdx="3" presStyleCnt="6"/>
      <dgm:spPr/>
    </dgm:pt>
    <dgm:pt modelId="{3399E157-204B-47B2-A69A-DA5C6A7DDB71}" type="pres">
      <dgm:prSet presAssocID="{D922A4F5-4000-4458-95EB-A468B90E837F}" presName="hierRoot2" presStyleCnt="0">
        <dgm:presLayoutVars>
          <dgm:hierBranch val="init"/>
        </dgm:presLayoutVars>
      </dgm:prSet>
      <dgm:spPr/>
    </dgm:pt>
    <dgm:pt modelId="{74D4DA70-0833-433C-A237-695A353075EA}" type="pres">
      <dgm:prSet presAssocID="{D922A4F5-4000-4458-95EB-A468B90E837F}" presName="rootComposite" presStyleCnt="0"/>
      <dgm:spPr/>
    </dgm:pt>
    <dgm:pt modelId="{C0367DB4-790A-44AB-9A2A-7763A0F99BAD}" type="pres">
      <dgm:prSet presAssocID="{D922A4F5-4000-4458-95EB-A468B90E837F}" presName="rootText" presStyleLbl="node1" presStyleIdx="5" presStyleCnt="9">
        <dgm:presLayoutVars>
          <dgm:chMax/>
          <dgm:chPref val="3"/>
        </dgm:presLayoutVars>
      </dgm:prSet>
      <dgm:spPr/>
    </dgm:pt>
    <dgm:pt modelId="{4242469B-1622-470E-B414-E65A40AF4037}" type="pres">
      <dgm:prSet presAssocID="{D922A4F5-4000-4458-95EB-A468B90E837F}" presName="titleText2" presStyleLbl="fgAcc1" presStyleIdx="5" presStyleCnt="9">
        <dgm:presLayoutVars>
          <dgm:chMax val="0"/>
          <dgm:chPref val="0"/>
        </dgm:presLayoutVars>
      </dgm:prSet>
      <dgm:spPr/>
    </dgm:pt>
    <dgm:pt modelId="{9FAC35AA-51EE-4ED5-A59C-5150B124D5CC}" type="pres">
      <dgm:prSet presAssocID="{D922A4F5-4000-4458-95EB-A468B90E837F}" presName="rootConnector" presStyleLbl="node3" presStyleIdx="0" presStyleCnt="0"/>
      <dgm:spPr/>
    </dgm:pt>
    <dgm:pt modelId="{39CC08F2-5B6B-4D51-8137-496CE8965DE4}" type="pres">
      <dgm:prSet presAssocID="{D922A4F5-4000-4458-95EB-A468B90E837F}" presName="hierChild4" presStyleCnt="0"/>
      <dgm:spPr/>
    </dgm:pt>
    <dgm:pt modelId="{0B1B4706-EA3E-499C-8851-2453F7D82126}" type="pres">
      <dgm:prSet presAssocID="{D922A4F5-4000-4458-95EB-A468B90E837F}" presName="hierChild5" presStyleCnt="0"/>
      <dgm:spPr/>
    </dgm:pt>
    <dgm:pt modelId="{F1BD2A39-2F5A-4CFD-AD9A-2AB62598DC3F}" type="pres">
      <dgm:prSet presAssocID="{476B59CE-463F-408F-84A6-5754313C7768}" presName="hierChild5" presStyleCnt="0"/>
      <dgm:spPr/>
    </dgm:pt>
    <dgm:pt modelId="{4E5F849A-1445-4FDE-BA10-6F8D117B2775}" type="pres">
      <dgm:prSet presAssocID="{1B11E100-4EFF-4705-ABED-0E08A684AB92}" presName="Name37" presStyleLbl="parChTrans1D2" presStyleIdx="2" presStyleCnt="3"/>
      <dgm:spPr/>
    </dgm:pt>
    <dgm:pt modelId="{7339D60E-0410-4884-94A6-A4446609DDA0}" type="pres">
      <dgm:prSet presAssocID="{26D0793E-7150-415A-8D78-49422CC77531}" presName="hierRoot2" presStyleCnt="0">
        <dgm:presLayoutVars>
          <dgm:hierBranch val="init"/>
        </dgm:presLayoutVars>
      </dgm:prSet>
      <dgm:spPr/>
    </dgm:pt>
    <dgm:pt modelId="{84AD0459-52A3-47DB-8360-FFC2AECCBB3F}" type="pres">
      <dgm:prSet presAssocID="{26D0793E-7150-415A-8D78-49422CC77531}" presName="rootComposite" presStyleCnt="0"/>
      <dgm:spPr/>
    </dgm:pt>
    <dgm:pt modelId="{34ABB385-34BD-46B1-A752-377050FEE4CB}" type="pres">
      <dgm:prSet presAssocID="{26D0793E-7150-415A-8D78-49422CC77531}" presName="rootText" presStyleLbl="node1" presStyleIdx="6" presStyleCnt="9">
        <dgm:presLayoutVars>
          <dgm:chMax/>
          <dgm:chPref val="3"/>
        </dgm:presLayoutVars>
      </dgm:prSet>
      <dgm:spPr/>
    </dgm:pt>
    <dgm:pt modelId="{A7A53058-07EE-4899-9BB9-950BD899CC00}" type="pres">
      <dgm:prSet presAssocID="{26D0793E-7150-415A-8D78-49422CC77531}" presName="titleText2" presStyleLbl="fgAcc1" presStyleIdx="6" presStyleCnt="9">
        <dgm:presLayoutVars>
          <dgm:chMax val="0"/>
          <dgm:chPref val="0"/>
        </dgm:presLayoutVars>
      </dgm:prSet>
      <dgm:spPr/>
    </dgm:pt>
    <dgm:pt modelId="{37B9673D-C2E8-4D2E-BC32-F150F99E1CC2}" type="pres">
      <dgm:prSet presAssocID="{26D0793E-7150-415A-8D78-49422CC77531}" presName="rootConnector" presStyleLbl="node2" presStyleIdx="0" presStyleCnt="0"/>
      <dgm:spPr/>
    </dgm:pt>
    <dgm:pt modelId="{C7DA5233-624F-417B-874D-0E1DED6E8EE8}" type="pres">
      <dgm:prSet presAssocID="{26D0793E-7150-415A-8D78-49422CC77531}" presName="hierChild4" presStyleCnt="0"/>
      <dgm:spPr/>
    </dgm:pt>
    <dgm:pt modelId="{FCBC5B2A-7854-4F31-8571-F1B44E8FABCF}" type="pres">
      <dgm:prSet presAssocID="{F13AEB1D-6273-4738-BF51-AB5EE784E087}" presName="Name37" presStyleLbl="parChTrans1D3" presStyleIdx="4" presStyleCnt="6"/>
      <dgm:spPr/>
    </dgm:pt>
    <dgm:pt modelId="{EA69614E-ADBF-4D20-A087-E2A00E75DF26}" type="pres">
      <dgm:prSet presAssocID="{FE01E2FE-5B29-4392-9386-680934E71F2E}" presName="hierRoot2" presStyleCnt="0">
        <dgm:presLayoutVars>
          <dgm:hierBranch val="init"/>
        </dgm:presLayoutVars>
      </dgm:prSet>
      <dgm:spPr/>
    </dgm:pt>
    <dgm:pt modelId="{850D0036-E097-4150-A0C3-79362856B7F1}" type="pres">
      <dgm:prSet presAssocID="{FE01E2FE-5B29-4392-9386-680934E71F2E}" presName="rootComposite" presStyleCnt="0"/>
      <dgm:spPr/>
    </dgm:pt>
    <dgm:pt modelId="{A456BD7E-72EE-45C7-BB1D-48BC25A88AED}" type="pres">
      <dgm:prSet presAssocID="{FE01E2FE-5B29-4392-9386-680934E71F2E}" presName="rootText" presStyleLbl="node1" presStyleIdx="7" presStyleCnt="9">
        <dgm:presLayoutVars>
          <dgm:chMax/>
          <dgm:chPref val="3"/>
        </dgm:presLayoutVars>
      </dgm:prSet>
      <dgm:spPr/>
    </dgm:pt>
    <dgm:pt modelId="{994D95BE-0C3E-4799-8D2F-07815CD79872}" type="pres">
      <dgm:prSet presAssocID="{FE01E2FE-5B29-4392-9386-680934E71F2E}" presName="titleText2" presStyleLbl="fgAcc1" presStyleIdx="7" presStyleCnt="9">
        <dgm:presLayoutVars>
          <dgm:chMax val="0"/>
          <dgm:chPref val="0"/>
        </dgm:presLayoutVars>
      </dgm:prSet>
      <dgm:spPr/>
    </dgm:pt>
    <dgm:pt modelId="{7F000672-8593-4464-8B7A-3330D505998A}" type="pres">
      <dgm:prSet presAssocID="{FE01E2FE-5B29-4392-9386-680934E71F2E}" presName="rootConnector" presStyleLbl="node3" presStyleIdx="0" presStyleCnt="0"/>
      <dgm:spPr/>
    </dgm:pt>
    <dgm:pt modelId="{63D817ED-AE90-4173-B3B2-19A780877A0F}" type="pres">
      <dgm:prSet presAssocID="{FE01E2FE-5B29-4392-9386-680934E71F2E}" presName="hierChild4" presStyleCnt="0"/>
      <dgm:spPr/>
    </dgm:pt>
    <dgm:pt modelId="{6CBF285B-E026-40FE-BD63-8129F2DE2EDE}" type="pres">
      <dgm:prSet presAssocID="{FE01E2FE-5B29-4392-9386-680934E71F2E}" presName="hierChild5" presStyleCnt="0"/>
      <dgm:spPr/>
    </dgm:pt>
    <dgm:pt modelId="{8AB5F263-6F76-4415-A514-4270682DCC8E}" type="pres">
      <dgm:prSet presAssocID="{46BD1293-F859-451E-AAEB-3EEDBCF9FAB9}" presName="Name37" presStyleLbl="parChTrans1D3" presStyleIdx="5" presStyleCnt="6"/>
      <dgm:spPr/>
    </dgm:pt>
    <dgm:pt modelId="{60731661-EA4F-4518-BAA3-2D2D00A4119C}" type="pres">
      <dgm:prSet presAssocID="{FA6D9638-35C0-4E7D-9B78-76CCA1ADA7C9}" presName="hierRoot2" presStyleCnt="0">
        <dgm:presLayoutVars>
          <dgm:hierBranch val="init"/>
        </dgm:presLayoutVars>
      </dgm:prSet>
      <dgm:spPr/>
    </dgm:pt>
    <dgm:pt modelId="{B28965E3-AC4D-4F60-86C2-6CE89ADB2DC5}" type="pres">
      <dgm:prSet presAssocID="{FA6D9638-35C0-4E7D-9B78-76CCA1ADA7C9}" presName="rootComposite" presStyleCnt="0"/>
      <dgm:spPr/>
    </dgm:pt>
    <dgm:pt modelId="{1760449F-DA1B-4A64-B0C2-E2B91A340701}" type="pres">
      <dgm:prSet presAssocID="{FA6D9638-35C0-4E7D-9B78-76CCA1ADA7C9}" presName="rootText" presStyleLbl="node1" presStyleIdx="8" presStyleCnt="9">
        <dgm:presLayoutVars>
          <dgm:chMax/>
          <dgm:chPref val="3"/>
        </dgm:presLayoutVars>
      </dgm:prSet>
      <dgm:spPr/>
    </dgm:pt>
    <dgm:pt modelId="{3AF37BE7-F11F-4875-B3DC-D65BE37FE39E}" type="pres">
      <dgm:prSet presAssocID="{FA6D9638-35C0-4E7D-9B78-76CCA1ADA7C9}" presName="titleText2" presStyleLbl="fgAcc1" presStyleIdx="8" presStyleCnt="9">
        <dgm:presLayoutVars>
          <dgm:chMax val="0"/>
          <dgm:chPref val="0"/>
        </dgm:presLayoutVars>
      </dgm:prSet>
      <dgm:spPr/>
    </dgm:pt>
    <dgm:pt modelId="{9180044C-840D-4F41-8D24-F5FBBE41948B}" type="pres">
      <dgm:prSet presAssocID="{FA6D9638-35C0-4E7D-9B78-76CCA1ADA7C9}" presName="rootConnector" presStyleLbl="node3" presStyleIdx="0" presStyleCnt="0"/>
      <dgm:spPr/>
    </dgm:pt>
    <dgm:pt modelId="{E25700D9-F5DC-4A16-8053-2394EFE7381C}" type="pres">
      <dgm:prSet presAssocID="{FA6D9638-35C0-4E7D-9B78-76CCA1ADA7C9}" presName="hierChild4" presStyleCnt="0"/>
      <dgm:spPr/>
    </dgm:pt>
    <dgm:pt modelId="{EFDD490A-562F-4BF7-8E4A-0CAA03CF58CC}" type="pres">
      <dgm:prSet presAssocID="{FA6D9638-35C0-4E7D-9B78-76CCA1ADA7C9}" presName="hierChild5" presStyleCnt="0"/>
      <dgm:spPr/>
    </dgm:pt>
    <dgm:pt modelId="{E7C96525-A67C-42DC-8611-86464F3E5BA8}" type="pres">
      <dgm:prSet presAssocID="{26D0793E-7150-415A-8D78-49422CC77531}" presName="hierChild5" presStyleCnt="0"/>
      <dgm:spPr/>
    </dgm:pt>
    <dgm:pt modelId="{04797FE7-61E1-4FC1-B1B5-38D8C46C02C7}" type="pres">
      <dgm:prSet presAssocID="{D4730611-2955-4D64-88A7-E298B7A06087}" presName="hierChild3" presStyleCnt="0"/>
      <dgm:spPr/>
    </dgm:pt>
  </dgm:ptLst>
  <dgm:cxnLst>
    <dgm:cxn modelId="{1EA03303-48AC-40A5-B16B-3D54FB9AA77B}" type="presOf" srcId="{FB809ABD-FFCF-446D-8D9B-86573FC56738}" destId="{E3394203-4E03-40D4-85FE-3A709BEFE7DB}" srcOrd="1" destOrd="0" presId="urn:microsoft.com/office/officeart/2008/layout/NameandTitleOrganizationalChart"/>
    <dgm:cxn modelId="{18AB630A-702A-46B9-BBF8-C077F5C4BB5B}" srcId="{476B59CE-463F-408F-84A6-5754313C7768}" destId="{D922A4F5-4000-4458-95EB-A468B90E837F}" srcOrd="1" destOrd="0" parTransId="{3DC7F74C-48BF-4CB3-82F8-E14F1E6FC67F}" sibTransId="{61B571BC-2F71-4F85-BD3D-4981162AAE95}"/>
    <dgm:cxn modelId="{F85BF50D-2947-4EE2-8F06-8FA8F921DF3E}" type="presOf" srcId="{7D3F64F1-596B-4199-B7AA-65847A65D2EF}" destId="{9E63256A-210F-402D-AE6F-5E091B24F76B}" srcOrd="0" destOrd="0" presId="urn:microsoft.com/office/officeart/2008/layout/NameandTitleOrganizationalChart"/>
    <dgm:cxn modelId="{7F90351D-5F3E-4D3F-A25C-03E3D1B0C69E}" type="presOf" srcId="{46BD1293-F859-451E-AAEB-3EEDBCF9FAB9}" destId="{8AB5F263-6F76-4415-A514-4270682DCC8E}" srcOrd="0" destOrd="0" presId="urn:microsoft.com/office/officeart/2008/layout/NameandTitleOrganizationalChart"/>
    <dgm:cxn modelId="{78D36027-836F-4816-BE3D-09A4DBAC5CA4}" type="presOf" srcId="{B540B50F-0590-46BD-A2E8-101ABF5C1429}" destId="{693E7133-28FB-4BEF-B446-0B9CCD2B55E1}" srcOrd="0" destOrd="0" presId="urn:microsoft.com/office/officeart/2008/layout/NameandTitleOrganizationalChart"/>
    <dgm:cxn modelId="{84685A34-3DE6-41E1-BF90-31284A21AA7A}" type="presOf" srcId="{D4730611-2955-4D64-88A7-E298B7A06087}" destId="{9DF18841-7550-46B8-BED9-24792435B243}" srcOrd="0" destOrd="0" presId="urn:microsoft.com/office/officeart/2008/layout/NameandTitleOrganizationalChart"/>
    <dgm:cxn modelId="{876CC63D-C0ED-4845-A93F-4322A3FCB649}" type="presOf" srcId="{FE01E2FE-5B29-4392-9386-680934E71F2E}" destId="{7F000672-8593-4464-8B7A-3330D505998A}" srcOrd="1" destOrd="0" presId="urn:microsoft.com/office/officeart/2008/layout/NameandTitleOrganizationalChart"/>
    <dgm:cxn modelId="{22385440-2FEF-46BD-9F25-2EAFF6D7A44B}" type="presOf" srcId="{D922A4F5-4000-4458-95EB-A468B90E837F}" destId="{C0367DB4-790A-44AB-9A2A-7763A0F99BAD}" srcOrd="0" destOrd="0" presId="urn:microsoft.com/office/officeart/2008/layout/NameandTitleOrganizationalChart"/>
    <dgm:cxn modelId="{3947B85E-8DA1-43AF-A963-6DA7742CC13A}" srcId="{D4730611-2955-4D64-88A7-E298B7A06087}" destId="{26D0793E-7150-415A-8D78-49422CC77531}" srcOrd="2" destOrd="0" parTransId="{1B11E100-4EFF-4705-ABED-0E08A684AB92}" sibTransId="{8C689B28-6D38-487A-9B22-A1FCB76FB50A}"/>
    <dgm:cxn modelId="{31276162-868D-4BCB-B443-5BE2E813338A}" type="presOf" srcId="{3DC7F74C-48BF-4CB3-82F8-E14F1E6FC67F}" destId="{8276FE48-E983-41D6-B0FC-450207A68A4F}" srcOrd="0" destOrd="0" presId="urn:microsoft.com/office/officeart/2008/layout/NameandTitleOrganizationalChart"/>
    <dgm:cxn modelId="{59BF2963-98FF-4C8B-9DF2-72EE7F1BB92A}" srcId="{D4730611-2955-4D64-88A7-E298B7A06087}" destId="{476B59CE-463F-408F-84A6-5754313C7768}" srcOrd="1" destOrd="0" parTransId="{4FF97007-9A1B-4AA6-BF22-F152AC37E7FE}" sibTransId="{75201A9D-1D64-4032-9AD6-F49F898E0CC1}"/>
    <dgm:cxn modelId="{2089546B-C94D-4D4F-881E-4BA77167B9D9}" type="presOf" srcId="{6CC612AC-4B74-4170-B199-8FEC27C31099}" destId="{9D9DEC4E-F6AA-4E60-AA3D-DB8160E65A6C}" srcOrd="1" destOrd="0" presId="urn:microsoft.com/office/officeart/2008/layout/NameandTitleOrganizationalChart"/>
    <dgm:cxn modelId="{2F22E86E-6089-4950-A5DF-AD9B4D276FDB}" type="presOf" srcId="{25B6C01F-18DA-4A38-9B77-F1C273D7E578}" destId="{2FF126FF-D8D2-41F1-8C4E-99C6A649147E}" srcOrd="0" destOrd="0" presId="urn:microsoft.com/office/officeart/2008/layout/NameandTitleOrganizationalChart"/>
    <dgm:cxn modelId="{434F0471-E441-4DE6-9DAA-7CA981D03E34}" type="presOf" srcId="{8C689B28-6D38-487A-9B22-A1FCB76FB50A}" destId="{A7A53058-07EE-4899-9BB9-950BD899CC00}" srcOrd="0" destOrd="0" presId="urn:microsoft.com/office/officeart/2008/layout/NameandTitleOrganizationalChart"/>
    <dgm:cxn modelId="{6B53CE53-4C64-4952-AE90-6778B3EB1C81}" type="presOf" srcId="{1B11E100-4EFF-4705-ABED-0E08A684AB92}" destId="{4E5F849A-1445-4FDE-BA10-6F8D117B2775}" srcOrd="0" destOrd="0" presId="urn:microsoft.com/office/officeart/2008/layout/NameandTitleOrganizationalChart"/>
    <dgm:cxn modelId="{22183974-C545-4953-A19A-B276005153A8}" srcId="{D4730611-2955-4D64-88A7-E298B7A06087}" destId="{6CC612AC-4B74-4170-B199-8FEC27C31099}" srcOrd="0" destOrd="0" parTransId="{85821AB7-8DC5-4B45-9A4C-28A6BAB9AF6C}" sibTransId="{6B310F4E-3FF7-4622-AC68-8A11ED6C9057}"/>
    <dgm:cxn modelId="{2E2B7075-EFBF-44EF-BAA4-E29A6E055A38}" type="presOf" srcId="{FA6D9638-35C0-4E7D-9B78-76CCA1ADA7C9}" destId="{9180044C-840D-4F41-8D24-F5FBBE41948B}" srcOrd="1" destOrd="0" presId="urn:microsoft.com/office/officeart/2008/layout/NameandTitleOrganizationalChart"/>
    <dgm:cxn modelId="{3145D47A-22AF-43EE-9C0C-32F773D056C7}" type="presOf" srcId="{75201A9D-1D64-4032-9AD6-F49F898E0CC1}" destId="{B21E92B0-042D-4976-9460-BA6811D1F631}" srcOrd="0" destOrd="0" presId="urn:microsoft.com/office/officeart/2008/layout/NameandTitleOrganizationalChart"/>
    <dgm:cxn modelId="{2BC04E7E-3735-425A-9E01-EACFCB599FEA}" type="presOf" srcId="{3A9A1433-3460-47D5-87A5-5FBBC9FF3BE5}" destId="{906A2A80-602B-4D53-9D9F-6DE9F28FDD46}" srcOrd="0" destOrd="0" presId="urn:microsoft.com/office/officeart/2008/layout/NameandTitleOrganizationalChart"/>
    <dgm:cxn modelId="{AAFC538E-CD79-4146-A8A1-4E9BB5C7EC8F}" srcId="{25B6C01F-18DA-4A38-9B77-F1C273D7E578}" destId="{D4730611-2955-4D64-88A7-E298B7A06087}" srcOrd="0" destOrd="0" parTransId="{4BF4BE78-AFD8-4CD0-B5B3-643064961C7C}" sibTransId="{4EA352DB-93E1-48CE-B75F-34FAE24E116D}"/>
    <dgm:cxn modelId="{C9FE5A90-7735-4568-A66B-0597BAFA95B9}" srcId="{26D0793E-7150-415A-8D78-49422CC77531}" destId="{FE01E2FE-5B29-4392-9386-680934E71F2E}" srcOrd="0" destOrd="0" parTransId="{F13AEB1D-6273-4738-BF51-AB5EE784E087}" sibTransId="{590C1A68-3933-48C0-9B57-B66E94AE5C9E}"/>
    <dgm:cxn modelId="{D1D2EF91-FE40-4108-9965-B40FC1004BEF}" type="presOf" srcId="{26D0793E-7150-415A-8D78-49422CC77531}" destId="{34ABB385-34BD-46B1-A752-377050FEE4CB}" srcOrd="0" destOrd="0" presId="urn:microsoft.com/office/officeart/2008/layout/NameandTitleOrganizationalChart"/>
    <dgm:cxn modelId="{80DDCF94-6F92-4748-8013-7A988D1EDA50}" type="presOf" srcId="{476B59CE-463F-408F-84A6-5754313C7768}" destId="{3DB8E5F0-7852-4D26-97EF-E66FDE50DE4E}" srcOrd="0" destOrd="0" presId="urn:microsoft.com/office/officeart/2008/layout/NameandTitleOrganizationalChart"/>
    <dgm:cxn modelId="{8B741A97-D63E-4DAE-967C-57A9DC9AD336}" type="presOf" srcId="{26D0793E-7150-415A-8D78-49422CC77531}" destId="{37B9673D-C2E8-4D2E-BC32-F150F99E1CC2}" srcOrd="1" destOrd="0" presId="urn:microsoft.com/office/officeart/2008/layout/NameandTitleOrganizationalChart"/>
    <dgm:cxn modelId="{971C2997-7E7A-480F-AEAF-3F78D10C22A2}" type="presOf" srcId="{FB42BCD5-7174-4CAE-A4BC-942460D73057}" destId="{3AF37BE7-F11F-4875-B3DC-D65BE37FE39E}" srcOrd="0" destOrd="0" presId="urn:microsoft.com/office/officeart/2008/layout/NameandTitleOrganizationalChart"/>
    <dgm:cxn modelId="{97476A9F-52C4-4E76-A95D-5D7EBCAD96D0}" type="presOf" srcId="{B1239001-EA00-454E-AC90-213D4E6C4F82}" destId="{842F8514-4EB6-45F6-BD16-0A7AC26CA589}" srcOrd="1" destOrd="0" presId="urn:microsoft.com/office/officeart/2008/layout/NameandTitleOrganizationalChart"/>
    <dgm:cxn modelId="{26854FA2-12E2-47F0-B026-BA11EBD4C81E}" type="presOf" srcId="{FE01E2FE-5B29-4392-9386-680934E71F2E}" destId="{A456BD7E-72EE-45C7-BB1D-48BC25A88AED}" srcOrd="0" destOrd="0" presId="urn:microsoft.com/office/officeart/2008/layout/NameandTitleOrganizationalChart"/>
    <dgm:cxn modelId="{BF5F74A5-5478-4A4A-A26E-32695DB97201}" type="presOf" srcId="{476B59CE-463F-408F-84A6-5754313C7768}" destId="{A6A9CEE1-1ACF-4751-8B18-EBDA0572057C}" srcOrd="1" destOrd="0" presId="urn:microsoft.com/office/officeart/2008/layout/NameandTitleOrganizationalChart"/>
    <dgm:cxn modelId="{B17FA5A6-2F17-4ED5-B44C-FBEB64F76374}" srcId="{476B59CE-463F-408F-84A6-5754313C7768}" destId="{B540B50F-0590-46BD-A2E8-101ABF5C1429}" srcOrd="0" destOrd="0" parTransId="{E9A459F9-FF45-4A3D-8E94-53C5B1070692}" sibTransId="{68C86B39-7498-4747-BCA9-6F15C92A304A}"/>
    <dgm:cxn modelId="{EAFFC2AF-E531-40D2-9ABB-E9CE469AA99A}" srcId="{26D0793E-7150-415A-8D78-49422CC77531}" destId="{FA6D9638-35C0-4E7D-9B78-76CCA1ADA7C9}" srcOrd="1" destOrd="0" parTransId="{46BD1293-F859-451E-AAEB-3EEDBCF9FAB9}" sibTransId="{FB42BCD5-7174-4CAE-A4BC-942460D73057}"/>
    <dgm:cxn modelId="{5E108BB3-5317-4F90-ADA6-FDBA5150ED2F}" type="presOf" srcId="{DB5FDF2D-48C7-4840-92D4-9817143708BC}" destId="{9F830528-B714-441E-B382-D035BF97065E}" srcOrd="0" destOrd="0" presId="urn:microsoft.com/office/officeart/2008/layout/NameandTitleOrganizationalChart"/>
    <dgm:cxn modelId="{FAD806B5-7B7B-422A-AEFB-C0E187787090}" srcId="{6CC612AC-4B74-4170-B199-8FEC27C31099}" destId="{B1239001-EA00-454E-AC90-213D4E6C4F82}" srcOrd="1" destOrd="0" parTransId="{8E59EB8B-C6B0-4D07-9790-E34FA5904274}" sibTransId="{7D3F64F1-596B-4199-B7AA-65847A65D2EF}"/>
    <dgm:cxn modelId="{7478D1BC-77DD-486A-ACC7-721438B5AA13}" type="presOf" srcId="{6B310F4E-3FF7-4622-AC68-8A11ED6C9057}" destId="{76EFB717-94FD-476B-AAFD-5DA73C70B382}" srcOrd="0" destOrd="0" presId="urn:microsoft.com/office/officeart/2008/layout/NameandTitleOrganizationalChart"/>
    <dgm:cxn modelId="{3E97A1C0-CD08-44B7-BD09-2182157E6D61}" type="presOf" srcId="{D4730611-2955-4D64-88A7-E298B7A06087}" destId="{EE749DEA-69B7-4B02-B07A-E1CCD78239CB}" srcOrd="1" destOrd="0" presId="urn:microsoft.com/office/officeart/2008/layout/NameandTitleOrganizationalChart"/>
    <dgm:cxn modelId="{075ABAC0-C4BA-4268-92D1-C85947A82876}" type="presOf" srcId="{B1239001-EA00-454E-AC90-213D4E6C4F82}" destId="{6A78146F-49DB-4AE5-8669-6151F58A6391}" srcOrd="0" destOrd="0" presId="urn:microsoft.com/office/officeart/2008/layout/NameandTitleOrganizationalChart"/>
    <dgm:cxn modelId="{25BC16C1-29A4-482F-8207-F4CCF4AF652D}" type="presOf" srcId="{61B571BC-2F71-4F85-BD3D-4981162AAE95}" destId="{4242469B-1622-470E-B414-E65A40AF4037}" srcOrd="0" destOrd="0" presId="urn:microsoft.com/office/officeart/2008/layout/NameandTitleOrganizationalChart"/>
    <dgm:cxn modelId="{F3CC7AC7-EF7A-4C98-BCD5-12475A44FB53}" type="presOf" srcId="{85821AB7-8DC5-4B45-9A4C-28A6BAB9AF6C}" destId="{3103D511-2439-4C56-94FC-20830D474E5C}" srcOrd="0" destOrd="0" presId="urn:microsoft.com/office/officeart/2008/layout/NameandTitleOrganizationalChart"/>
    <dgm:cxn modelId="{9D2D6AD2-FE33-4527-8CA8-6CA2EBC29A01}" type="presOf" srcId="{6CC612AC-4B74-4170-B199-8FEC27C31099}" destId="{275AE347-139D-4534-B6D3-175261E029EE}" srcOrd="0" destOrd="0" presId="urn:microsoft.com/office/officeart/2008/layout/NameandTitleOrganizationalChart"/>
    <dgm:cxn modelId="{E5BBFCD3-D808-4F69-A4F3-AE271A3DD314}" type="presOf" srcId="{E9A459F9-FF45-4A3D-8E94-53C5B1070692}" destId="{5C932DE7-A775-43E5-821A-15F85FCC97F5}" srcOrd="0" destOrd="0" presId="urn:microsoft.com/office/officeart/2008/layout/NameandTitleOrganizationalChart"/>
    <dgm:cxn modelId="{707428D8-BAF4-49DA-BC6B-EB963FA59E2F}" type="presOf" srcId="{F13AEB1D-6273-4738-BF51-AB5EE784E087}" destId="{FCBC5B2A-7854-4F31-8571-F1B44E8FABCF}" srcOrd="0" destOrd="0" presId="urn:microsoft.com/office/officeart/2008/layout/NameandTitleOrganizationalChart"/>
    <dgm:cxn modelId="{1E18E7DD-D398-461E-B821-DB9A5ED5DCEF}" type="presOf" srcId="{B540B50F-0590-46BD-A2E8-101ABF5C1429}" destId="{D440DB27-028D-494F-849B-15C3228E2C46}" srcOrd="1" destOrd="0" presId="urn:microsoft.com/office/officeart/2008/layout/NameandTitleOrganizationalChart"/>
    <dgm:cxn modelId="{0E00FEDD-5ADF-4AD0-8DF7-6FC1623F61B9}" type="presOf" srcId="{68C86B39-7498-4747-BCA9-6F15C92A304A}" destId="{DEC1D9A5-B4BF-4D01-BF0B-60C1073FA9D6}" srcOrd="0" destOrd="0" presId="urn:microsoft.com/office/officeart/2008/layout/NameandTitleOrganizationalChart"/>
    <dgm:cxn modelId="{5DE365E0-2630-422D-AFC3-62FFEC1E81E2}" type="presOf" srcId="{FA6D9638-35C0-4E7D-9B78-76CCA1ADA7C9}" destId="{1760449F-DA1B-4A64-B0C2-E2B91A340701}" srcOrd="0" destOrd="0" presId="urn:microsoft.com/office/officeart/2008/layout/NameandTitleOrganizationalChart"/>
    <dgm:cxn modelId="{98E230E1-3ED6-4D3A-AFE2-B242594185DA}" type="presOf" srcId="{8E59EB8B-C6B0-4D07-9790-E34FA5904274}" destId="{ACBDAD2F-A6FC-453E-8FE3-D79E84132694}" srcOrd="0" destOrd="0" presId="urn:microsoft.com/office/officeart/2008/layout/NameandTitleOrganizationalChart"/>
    <dgm:cxn modelId="{084E53E4-1969-42DD-B015-573DD5C8973C}" type="presOf" srcId="{590C1A68-3933-48C0-9B57-B66E94AE5C9E}" destId="{994D95BE-0C3E-4799-8D2F-07815CD79872}" srcOrd="0" destOrd="0" presId="urn:microsoft.com/office/officeart/2008/layout/NameandTitleOrganizationalChart"/>
    <dgm:cxn modelId="{CE4F53E5-D7F3-43F2-97C6-DC6FE3EFFDF6}" srcId="{6CC612AC-4B74-4170-B199-8FEC27C31099}" destId="{FB809ABD-FFCF-446D-8D9B-86573FC56738}" srcOrd="0" destOrd="0" parTransId="{DB5FDF2D-48C7-4840-92D4-9817143708BC}" sibTransId="{3A9A1433-3460-47D5-87A5-5FBBC9FF3BE5}"/>
    <dgm:cxn modelId="{B419FBE6-16A1-43C2-8FE4-181AAF68AFA3}" type="presOf" srcId="{4FF97007-9A1B-4AA6-BF22-F152AC37E7FE}" destId="{6BE8C9A4-CDD9-4C91-833D-3B5645430DFB}" srcOrd="0" destOrd="0" presId="urn:microsoft.com/office/officeart/2008/layout/NameandTitleOrganizationalChart"/>
    <dgm:cxn modelId="{E7D95FEC-1D28-4CE3-A304-A2355D5AD5B2}" type="presOf" srcId="{4EA352DB-93E1-48CE-B75F-34FAE24E116D}" destId="{C98BE8ED-CF11-49AC-8F50-32F0F8295BE7}" srcOrd="0" destOrd="0" presId="urn:microsoft.com/office/officeart/2008/layout/NameandTitleOrganizationalChart"/>
    <dgm:cxn modelId="{B59F7AF9-8350-4D74-BD77-ADF0780C866B}" type="presOf" srcId="{D922A4F5-4000-4458-95EB-A468B90E837F}" destId="{9FAC35AA-51EE-4ED5-A59C-5150B124D5CC}" srcOrd="1" destOrd="0" presId="urn:microsoft.com/office/officeart/2008/layout/NameandTitleOrganizationalChart"/>
    <dgm:cxn modelId="{A3C8DFFB-40E2-4007-A0D5-0C04A4CBF39B}" type="presOf" srcId="{FB809ABD-FFCF-446D-8D9B-86573FC56738}" destId="{DEEF5EBA-1874-4D1A-9D59-9728CA57BB17}" srcOrd="0" destOrd="0" presId="urn:microsoft.com/office/officeart/2008/layout/NameandTitleOrganizationalChart"/>
    <dgm:cxn modelId="{4BF2115A-0AB7-4BA1-BC72-18E8A3D4F60B}" type="presParOf" srcId="{2FF126FF-D8D2-41F1-8C4E-99C6A649147E}" destId="{1AE0C5BB-6FA6-40F0-A105-1F20FD82E726}" srcOrd="0" destOrd="0" presId="urn:microsoft.com/office/officeart/2008/layout/NameandTitleOrganizationalChart"/>
    <dgm:cxn modelId="{73D84E45-52B6-4C23-89AD-313E6B82BEB4}" type="presParOf" srcId="{1AE0C5BB-6FA6-40F0-A105-1F20FD82E726}" destId="{E7BB3552-E1E2-4201-85DB-177FD983BEE4}" srcOrd="0" destOrd="0" presId="urn:microsoft.com/office/officeart/2008/layout/NameandTitleOrganizationalChart"/>
    <dgm:cxn modelId="{BA30EFCE-151A-4F4B-BB35-C4AA25220936}" type="presParOf" srcId="{E7BB3552-E1E2-4201-85DB-177FD983BEE4}" destId="{9DF18841-7550-46B8-BED9-24792435B243}" srcOrd="0" destOrd="0" presId="urn:microsoft.com/office/officeart/2008/layout/NameandTitleOrganizationalChart"/>
    <dgm:cxn modelId="{397D7B80-F17B-4E5B-B85F-FD1AE228F0F0}" type="presParOf" srcId="{E7BB3552-E1E2-4201-85DB-177FD983BEE4}" destId="{C98BE8ED-CF11-49AC-8F50-32F0F8295BE7}" srcOrd="1" destOrd="0" presId="urn:microsoft.com/office/officeart/2008/layout/NameandTitleOrganizationalChart"/>
    <dgm:cxn modelId="{8130EB7E-1303-4C6F-8C0A-C56BE1AE7CB9}" type="presParOf" srcId="{E7BB3552-E1E2-4201-85DB-177FD983BEE4}" destId="{EE749DEA-69B7-4B02-B07A-E1CCD78239CB}" srcOrd="2" destOrd="0" presId="urn:microsoft.com/office/officeart/2008/layout/NameandTitleOrganizationalChart"/>
    <dgm:cxn modelId="{932999EA-C037-473B-827F-845A0AD21C57}" type="presParOf" srcId="{1AE0C5BB-6FA6-40F0-A105-1F20FD82E726}" destId="{EA04CC8B-3AC5-4548-9142-DCE3C9177E48}" srcOrd="1" destOrd="0" presId="urn:microsoft.com/office/officeart/2008/layout/NameandTitleOrganizationalChart"/>
    <dgm:cxn modelId="{F3AF3DCE-F5CD-41EB-988D-B3A6339B3E77}" type="presParOf" srcId="{EA04CC8B-3AC5-4548-9142-DCE3C9177E48}" destId="{3103D511-2439-4C56-94FC-20830D474E5C}" srcOrd="0" destOrd="0" presId="urn:microsoft.com/office/officeart/2008/layout/NameandTitleOrganizationalChart"/>
    <dgm:cxn modelId="{7C4C8E47-0306-4B15-A101-217DC2A77D41}" type="presParOf" srcId="{EA04CC8B-3AC5-4548-9142-DCE3C9177E48}" destId="{3AE89A9A-C9AE-40B6-8553-316928743DCA}" srcOrd="1" destOrd="0" presId="urn:microsoft.com/office/officeart/2008/layout/NameandTitleOrganizationalChart"/>
    <dgm:cxn modelId="{BFDE3897-ABE2-4247-8B32-1BC2155B8489}" type="presParOf" srcId="{3AE89A9A-C9AE-40B6-8553-316928743DCA}" destId="{62A886F0-8E21-44A8-AB72-6ED75FB978E7}" srcOrd="0" destOrd="0" presId="urn:microsoft.com/office/officeart/2008/layout/NameandTitleOrganizationalChart"/>
    <dgm:cxn modelId="{A02AAF3B-B607-41D9-A2E7-C3743E16B071}" type="presParOf" srcId="{62A886F0-8E21-44A8-AB72-6ED75FB978E7}" destId="{275AE347-139D-4534-B6D3-175261E029EE}" srcOrd="0" destOrd="0" presId="urn:microsoft.com/office/officeart/2008/layout/NameandTitleOrganizationalChart"/>
    <dgm:cxn modelId="{D679B8F2-9D3A-49F7-A9BB-01CF0E761C6E}" type="presParOf" srcId="{62A886F0-8E21-44A8-AB72-6ED75FB978E7}" destId="{76EFB717-94FD-476B-AAFD-5DA73C70B382}" srcOrd="1" destOrd="0" presId="urn:microsoft.com/office/officeart/2008/layout/NameandTitleOrganizationalChart"/>
    <dgm:cxn modelId="{AC535C4E-3B81-4C55-962F-207BF632A99D}" type="presParOf" srcId="{62A886F0-8E21-44A8-AB72-6ED75FB978E7}" destId="{9D9DEC4E-F6AA-4E60-AA3D-DB8160E65A6C}" srcOrd="2" destOrd="0" presId="urn:microsoft.com/office/officeart/2008/layout/NameandTitleOrganizationalChart"/>
    <dgm:cxn modelId="{AE65C546-5C20-4D63-AAD4-D9C9A947BEF6}" type="presParOf" srcId="{3AE89A9A-C9AE-40B6-8553-316928743DCA}" destId="{B0AC70C7-1D8A-4A49-B4A0-CE388E5861D7}" srcOrd="1" destOrd="0" presId="urn:microsoft.com/office/officeart/2008/layout/NameandTitleOrganizationalChart"/>
    <dgm:cxn modelId="{F93AA7BE-D12E-480C-8D50-65A74EBBADDE}" type="presParOf" srcId="{B0AC70C7-1D8A-4A49-B4A0-CE388E5861D7}" destId="{9F830528-B714-441E-B382-D035BF97065E}" srcOrd="0" destOrd="0" presId="urn:microsoft.com/office/officeart/2008/layout/NameandTitleOrganizationalChart"/>
    <dgm:cxn modelId="{98A308A6-7B9F-495A-809C-361E5D669F79}" type="presParOf" srcId="{B0AC70C7-1D8A-4A49-B4A0-CE388E5861D7}" destId="{FAE5B014-7857-4EDD-93EF-78A98C422B20}" srcOrd="1" destOrd="0" presId="urn:microsoft.com/office/officeart/2008/layout/NameandTitleOrganizationalChart"/>
    <dgm:cxn modelId="{EF952701-7C39-45CD-985A-2013E3168825}" type="presParOf" srcId="{FAE5B014-7857-4EDD-93EF-78A98C422B20}" destId="{20C392B5-BB75-49F9-B7AC-3DE82C8CBBE7}" srcOrd="0" destOrd="0" presId="urn:microsoft.com/office/officeart/2008/layout/NameandTitleOrganizationalChart"/>
    <dgm:cxn modelId="{4F63ED07-27F4-4582-B1B0-D41D461488C2}" type="presParOf" srcId="{20C392B5-BB75-49F9-B7AC-3DE82C8CBBE7}" destId="{DEEF5EBA-1874-4D1A-9D59-9728CA57BB17}" srcOrd="0" destOrd="0" presId="urn:microsoft.com/office/officeart/2008/layout/NameandTitleOrganizationalChart"/>
    <dgm:cxn modelId="{B2067E3F-9000-4470-BA9F-AE21DE4E93B9}" type="presParOf" srcId="{20C392B5-BB75-49F9-B7AC-3DE82C8CBBE7}" destId="{906A2A80-602B-4D53-9D9F-6DE9F28FDD46}" srcOrd="1" destOrd="0" presId="urn:microsoft.com/office/officeart/2008/layout/NameandTitleOrganizationalChart"/>
    <dgm:cxn modelId="{6C4237CC-C8D5-4359-8C9D-55EFDC9B976A}" type="presParOf" srcId="{20C392B5-BB75-49F9-B7AC-3DE82C8CBBE7}" destId="{E3394203-4E03-40D4-85FE-3A709BEFE7DB}" srcOrd="2" destOrd="0" presId="urn:microsoft.com/office/officeart/2008/layout/NameandTitleOrganizationalChart"/>
    <dgm:cxn modelId="{F94ACC3A-086E-4247-985B-4EEF08E5FE94}" type="presParOf" srcId="{FAE5B014-7857-4EDD-93EF-78A98C422B20}" destId="{457C6957-38ED-4098-BCE2-615F405CAF93}" srcOrd="1" destOrd="0" presId="urn:microsoft.com/office/officeart/2008/layout/NameandTitleOrganizationalChart"/>
    <dgm:cxn modelId="{0A011A1F-1D52-4194-B947-F036A2294C07}" type="presParOf" srcId="{FAE5B014-7857-4EDD-93EF-78A98C422B20}" destId="{7BF75F44-057E-4DBF-B6F3-39D4D052D7E0}" srcOrd="2" destOrd="0" presId="urn:microsoft.com/office/officeart/2008/layout/NameandTitleOrganizationalChart"/>
    <dgm:cxn modelId="{D5B36D84-5FBC-48BF-88B9-8CB701051083}" type="presParOf" srcId="{B0AC70C7-1D8A-4A49-B4A0-CE388E5861D7}" destId="{ACBDAD2F-A6FC-453E-8FE3-D79E84132694}" srcOrd="2" destOrd="0" presId="urn:microsoft.com/office/officeart/2008/layout/NameandTitleOrganizationalChart"/>
    <dgm:cxn modelId="{5F9C67C2-4505-4E2E-B830-FF4C513A16FC}" type="presParOf" srcId="{B0AC70C7-1D8A-4A49-B4A0-CE388E5861D7}" destId="{C37017D3-A557-4991-AC21-F1FB50732878}" srcOrd="3" destOrd="0" presId="urn:microsoft.com/office/officeart/2008/layout/NameandTitleOrganizationalChart"/>
    <dgm:cxn modelId="{E591960F-C1D3-4192-B0C2-0F72A100096F}" type="presParOf" srcId="{C37017D3-A557-4991-AC21-F1FB50732878}" destId="{587AAECA-69FD-4C1D-857A-7A86F9BBC45E}" srcOrd="0" destOrd="0" presId="urn:microsoft.com/office/officeart/2008/layout/NameandTitleOrganizationalChart"/>
    <dgm:cxn modelId="{8547DE17-B655-4598-A82A-5E8AEFC3B4A4}" type="presParOf" srcId="{587AAECA-69FD-4C1D-857A-7A86F9BBC45E}" destId="{6A78146F-49DB-4AE5-8669-6151F58A6391}" srcOrd="0" destOrd="0" presId="urn:microsoft.com/office/officeart/2008/layout/NameandTitleOrganizationalChart"/>
    <dgm:cxn modelId="{52EA31A1-067F-4264-A9E9-A15DEC6C7359}" type="presParOf" srcId="{587AAECA-69FD-4C1D-857A-7A86F9BBC45E}" destId="{9E63256A-210F-402D-AE6F-5E091B24F76B}" srcOrd="1" destOrd="0" presId="urn:microsoft.com/office/officeart/2008/layout/NameandTitleOrganizationalChart"/>
    <dgm:cxn modelId="{9895E870-7AA3-417F-8AFA-3B1948CC5788}" type="presParOf" srcId="{587AAECA-69FD-4C1D-857A-7A86F9BBC45E}" destId="{842F8514-4EB6-45F6-BD16-0A7AC26CA589}" srcOrd="2" destOrd="0" presId="urn:microsoft.com/office/officeart/2008/layout/NameandTitleOrganizationalChart"/>
    <dgm:cxn modelId="{97F60D23-350D-4E02-84BA-CFB2CE56774D}" type="presParOf" srcId="{C37017D3-A557-4991-AC21-F1FB50732878}" destId="{49A9BB8A-6BA6-46B8-8F43-A8A039473C0D}" srcOrd="1" destOrd="0" presId="urn:microsoft.com/office/officeart/2008/layout/NameandTitleOrganizationalChart"/>
    <dgm:cxn modelId="{F1BA166C-8953-49DC-9147-13494453B532}" type="presParOf" srcId="{C37017D3-A557-4991-AC21-F1FB50732878}" destId="{A7368E3F-58CF-4020-BE83-D486E786409B}" srcOrd="2" destOrd="0" presId="urn:microsoft.com/office/officeart/2008/layout/NameandTitleOrganizationalChart"/>
    <dgm:cxn modelId="{E103A448-511B-47DE-9333-3FD25AFA597C}" type="presParOf" srcId="{3AE89A9A-C9AE-40B6-8553-316928743DCA}" destId="{0C0954FC-2E37-461B-9FA8-7D5B061EE6E1}" srcOrd="2" destOrd="0" presId="urn:microsoft.com/office/officeart/2008/layout/NameandTitleOrganizationalChart"/>
    <dgm:cxn modelId="{178739FE-CDB2-4759-A36D-646AF1AD08C0}" type="presParOf" srcId="{EA04CC8B-3AC5-4548-9142-DCE3C9177E48}" destId="{6BE8C9A4-CDD9-4C91-833D-3B5645430DFB}" srcOrd="2" destOrd="0" presId="urn:microsoft.com/office/officeart/2008/layout/NameandTitleOrganizationalChart"/>
    <dgm:cxn modelId="{95B4AA43-9652-4386-90E8-2826AD39C7E7}" type="presParOf" srcId="{EA04CC8B-3AC5-4548-9142-DCE3C9177E48}" destId="{6D67FC96-2C8E-4D99-9DD5-C25C80582061}" srcOrd="3" destOrd="0" presId="urn:microsoft.com/office/officeart/2008/layout/NameandTitleOrganizationalChart"/>
    <dgm:cxn modelId="{23096568-9787-4D32-9C29-56F46921837C}" type="presParOf" srcId="{6D67FC96-2C8E-4D99-9DD5-C25C80582061}" destId="{58E24FB3-4052-4522-9E27-D005E13C87B1}" srcOrd="0" destOrd="0" presId="urn:microsoft.com/office/officeart/2008/layout/NameandTitleOrganizationalChart"/>
    <dgm:cxn modelId="{42B5BA2D-5835-4A51-B0D8-AB78C8000F71}" type="presParOf" srcId="{58E24FB3-4052-4522-9E27-D005E13C87B1}" destId="{3DB8E5F0-7852-4D26-97EF-E66FDE50DE4E}" srcOrd="0" destOrd="0" presId="urn:microsoft.com/office/officeart/2008/layout/NameandTitleOrganizationalChart"/>
    <dgm:cxn modelId="{E0E30767-057E-4BC7-9B8C-55C625E15857}" type="presParOf" srcId="{58E24FB3-4052-4522-9E27-D005E13C87B1}" destId="{B21E92B0-042D-4976-9460-BA6811D1F631}" srcOrd="1" destOrd="0" presId="urn:microsoft.com/office/officeart/2008/layout/NameandTitleOrganizationalChart"/>
    <dgm:cxn modelId="{55DEB906-C69B-4570-BE40-F7FD4C1A4F11}" type="presParOf" srcId="{58E24FB3-4052-4522-9E27-D005E13C87B1}" destId="{A6A9CEE1-1ACF-4751-8B18-EBDA0572057C}" srcOrd="2" destOrd="0" presId="urn:microsoft.com/office/officeart/2008/layout/NameandTitleOrganizationalChart"/>
    <dgm:cxn modelId="{00F55234-E20A-45AD-824C-6ACF1906969F}" type="presParOf" srcId="{6D67FC96-2C8E-4D99-9DD5-C25C80582061}" destId="{6A65C72C-EA5D-4428-8B14-CFF843D22AD3}" srcOrd="1" destOrd="0" presId="urn:microsoft.com/office/officeart/2008/layout/NameandTitleOrganizationalChart"/>
    <dgm:cxn modelId="{9DEFE0E8-5FA1-423F-BB1D-C776AD61A433}" type="presParOf" srcId="{6A65C72C-EA5D-4428-8B14-CFF843D22AD3}" destId="{5C932DE7-A775-43E5-821A-15F85FCC97F5}" srcOrd="0" destOrd="0" presId="urn:microsoft.com/office/officeart/2008/layout/NameandTitleOrganizationalChart"/>
    <dgm:cxn modelId="{3023B3C7-5CA7-49AA-92D0-3AB209E64D2B}" type="presParOf" srcId="{6A65C72C-EA5D-4428-8B14-CFF843D22AD3}" destId="{D9BA759C-EDA7-4531-9C9C-8DE7D72B1323}" srcOrd="1" destOrd="0" presId="urn:microsoft.com/office/officeart/2008/layout/NameandTitleOrganizationalChart"/>
    <dgm:cxn modelId="{F07DA823-67B8-427A-9C14-B0DBD30E1460}" type="presParOf" srcId="{D9BA759C-EDA7-4531-9C9C-8DE7D72B1323}" destId="{1A276951-C19A-4113-85A8-A6A33D466C39}" srcOrd="0" destOrd="0" presId="urn:microsoft.com/office/officeart/2008/layout/NameandTitleOrganizationalChart"/>
    <dgm:cxn modelId="{0831D4D9-7322-44D0-A275-AB63BD0AA8E9}" type="presParOf" srcId="{1A276951-C19A-4113-85A8-A6A33D466C39}" destId="{693E7133-28FB-4BEF-B446-0B9CCD2B55E1}" srcOrd="0" destOrd="0" presId="urn:microsoft.com/office/officeart/2008/layout/NameandTitleOrganizationalChart"/>
    <dgm:cxn modelId="{8EAD6E78-87D9-4DB2-A163-CD4A68F98222}" type="presParOf" srcId="{1A276951-C19A-4113-85A8-A6A33D466C39}" destId="{DEC1D9A5-B4BF-4D01-BF0B-60C1073FA9D6}" srcOrd="1" destOrd="0" presId="urn:microsoft.com/office/officeart/2008/layout/NameandTitleOrganizationalChart"/>
    <dgm:cxn modelId="{4675D45F-76AD-4DCD-BE13-7A0848344302}" type="presParOf" srcId="{1A276951-C19A-4113-85A8-A6A33D466C39}" destId="{D440DB27-028D-494F-849B-15C3228E2C46}" srcOrd="2" destOrd="0" presId="urn:microsoft.com/office/officeart/2008/layout/NameandTitleOrganizationalChart"/>
    <dgm:cxn modelId="{05C3B05C-9B5D-46E6-A54D-4528FE23A091}" type="presParOf" srcId="{D9BA759C-EDA7-4531-9C9C-8DE7D72B1323}" destId="{3625B727-5E60-4C60-93ED-320204562652}" srcOrd="1" destOrd="0" presId="urn:microsoft.com/office/officeart/2008/layout/NameandTitleOrganizationalChart"/>
    <dgm:cxn modelId="{C1120C3F-F526-4CBC-91F8-9328A5EF7C76}" type="presParOf" srcId="{D9BA759C-EDA7-4531-9C9C-8DE7D72B1323}" destId="{9D0A13B3-8BC9-4204-9B39-E3C8E7370820}" srcOrd="2" destOrd="0" presId="urn:microsoft.com/office/officeart/2008/layout/NameandTitleOrganizationalChart"/>
    <dgm:cxn modelId="{3E3BE40E-BA73-45CE-8CB2-C6916CACDFEB}" type="presParOf" srcId="{6A65C72C-EA5D-4428-8B14-CFF843D22AD3}" destId="{8276FE48-E983-41D6-B0FC-450207A68A4F}" srcOrd="2" destOrd="0" presId="urn:microsoft.com/office/officeart/2008/layout/NameandTitleOrganizationalChart"/>
    <dgm:cxn modelId="{D38F2621-9931-40CD-AF86-0641E184574F}" type="presParOf" srcId="{6A65C72C-EA5D-4428-8B14-CFF843D22AD3}" destId="{3399E157-204B-47B2-A69A-DA5C6A7DDB71}" srcOrd="3" destOrd="0" presId="urn:microsoft.com/office/officeart/2008/layout/NameandTitleOrganizationalChart"/>
    <dgm:cxn modelId="{811347FC-43B7-466C-BFDE-D635DBBA8B1F}" type="presParOf" srcId="{3399E157-204B-47B2-A69A-DA5C6A7DDB71}" destId="{74D4DA70-0833-433C-A237-695A353075EA}" srcOrd="0" destOrd="0" presId="urn:microsoft.com/office/officeart/2008/layout/NameandTitleOrganizationalChart"/>
    <dgm:cxn modelId="{2C0BDB6D-1D6E-4C03-9CDC-CDFF087C88EA}" type="presParOf" srcId="{74D4DA70-0833-433C-A237-695A353075EA}" destId="{C0367DB4-790A-44AB-9A2A-7763A0F99BAD}" srcOrd="0" destOrd="0" presId="urn:microsoft.com/office/officeart/2008/layout/NameandTitleOrganizationalChart"/>
    <dgm:cxn modelId="{CCBB75AC-FFB0-439F-9816-3E270EF03927}" type="presParOf" srcId="{74D4DA70-0833-433C-A237-695A353075EA}" destId="{4242469B-1622-470E-B414-E65A40AF4037}" srcOrd="1" destOrd="0" presId="urn:microsoft.com/office/officeart/2008/layout/NameandTitleOrganizationalChart"/>
    <dgm:cxn modelId="{7BBF5A1F-977B-46EF-B942-0E55FEAFB600}" type="presParOf" srcId="{74D4DA70-0833-433C-A237-695A353075EA}" destId="{9FAC35AA-51EE-4ED5-A59C-5150B124D5CC}" srcOrd="2" destOrd="0" presId="urn:microsoft.com/office/officeart/2008/layout/NameandTitleOrganizationalChart"/>
    <dgm:cxn modelId="{0539D123-260E-4148-83CC-31B76CC7EFE0}" type="presParOf" srcId="{3399E157-204B-47B2-A69A-DA5C6A7DDB71}" destId="{39CC08F2-5B6B-4D51-8137-496CE8965DE4}" srcOrd="1" destOrd="0" presId="urn:microsoft.com/office/officeart/2008/layout/NameandTitleOrganizationalChart"/>
    <dgm:cxn modelId="{51EE7647-0EAC-40AB-B764-72FE3A4D4847}" type="presParOf" srcId="{3399E157-204B-47B2-A69A-DA5C6A7DDB71}" destId="{0B1B4706-EA3E-499C-8851-2453F7D82126}" srcOrd="2" destOrd="0" presId="urn:microsoft.com/office/officeart/2008/layout/NameandTitleOrganizationalChart"/>
    <dgm:cxn modelId="{15DDE332-2232-4E29-8814-76497879349F}" type="presParOf" srcId="{6D67FC96-2C8E-4D99-9DD5-C25C80582061}" destId="{F1BD2A39-2F5A-4CFD-AD9A-2AB62598DC3F}" srcOrd="2" destOrd="0" presId="urn:microsoft.com/office/officeart/2008/layout/NameandTitleOrganizationalChart"/>
    <dgm:cxn modelId="{8C6A4EE1-4FDF-4273-AC99-B85C7F129AA5}" type="presParOf" srcId="{EA04CC8B-3AC5-4548-9142-DCE3C9177E48}" destId="{4E5F849A-1445-4FDE-BA10-6F8D117B2775}" srcOrd="4" destOrd="0" presId="urn:microsoft.com/office/officeart/2008/layout/NameandTitleOrganizationalChart"/>
    <dgm:cxn modelId="{85C4CB5E-B865-4048-8C27-A0C0578F8700}" type="presParOf" srcId="{EA04CC8B-3AC5-4548-9142-DCE3C9177E48}" destId="{7339D60E-0410-4884-94A6-A4446609DDA0}" srcOrd="5" destOrd="0" presId="urn:microsoft.com/office/officeart/2008/layout/NameandTitleOrganizationalChart"/>
    <dgm:cxn modelId="{530A4AB3-9D23-45AB-9A0A-9EED459E2693}" type="presParOf" srcId="{7339D60E-0410-4884-94A6-A4446609DDA0}" destId="{84AD0459-52A3-47DB-8360-FFC2AECCBB3F}" srcOrd="0" destOrd="0" presId="urn:microsoft.com/office/officeart/2008/layout/NameandTitleOrganizationalChart"/>
    <dgm:cxn modelId="{4E20E9B9-88F1-4325-859F-A84F55C39A1A}" type="presParOf" srcId="{84AD0459-52A3-47DB-8360-FFC2AECCBB3F}" destId="{34ABB385-34BD-46B1-A752-377050FEE4CB}" srcOrd="0" destOrd="0" presId="urn:microsoft.com/office/officeart/2008/layout/NameandTitleOrganizationalChart"/>
    <dgm:cxn modelId="{E206497C-1DF4-418F-824B-B4FDB0C245BB}" type="presParOf" srcId="{84AD0459-52A3-47DB-8360-FFC2AECCBB3F}" destId="{A7A53058-07EE-4899-9BB9-950BD899CC00}" srcOrd="1" destOrd="0" presId="urn:microsoft.com/office/officeart/2008/layout/NameandTitleOrganizationalChart"/>
    <dgm:cxn modelId="{6AE9A744-BBE3-4FA9-A2C6-1CCBF48782F8}" type="presParOf" srcId="{84AD0459-52A3-47DB-8360-FFC2AECCBB3F}" destId="{37B9673D-C2E8-4D2E-BC32-F150F99E1CC2}" srcOrd="2" destOrd="0" presId="urn:microsoft.com/office/officeart/2008/layout/NameandTitleOrganizationalChart"/>
    <dgm:cxn modelId="{C2A71D68-6C96-481D-9A5D-B7A17CCF4C6F}" type="presParOf" srcId="{7339D60E-0410-4884-94A6-A4446609DDA0}" destId="{C7DA5233-624F-417B-874D-0E1DED6E8EE8}" srcOrd="1" destOrd="0" presId="urn:microsoft.com/office/officeart/2008/layout/NameandTitleOrganizationalChart"/>
    <dgm:cxn modelId="{FA49B4CD-1B2D-4711-9097-997D5569BA83}" type="presParOf" srcId="{C7DA5233-624F-417B-874D-0E1DED6E8EE8}" destId="{FCBC5B2A-7854-4F31-8571-F1B44E8FABCF}" srcOrd="0" destOrd="0" presId="urn:microsoft.com/office/officeart/2008/layout/NameandTitleOrganizationalChart"/>
    <dgm:cxn modelId="{09FF5CDA-81CE-4041-91C4-D705EBF7853C}" type="presParOf" srcId="{C7DA5233-624F-417B-874D-0E1DED6E8EE8}" destId="{EA69614E-ADBF-4D20-A087-E2A00E75DF26}" srcOrd="1" destOrd="0" presId="urn:microsoft.com/office/officeart/2008/layout/NameandTitleOrganizationalChart"/>
    <dgm:cxn modelId="{3D172018-B86C-44A3-B31C-D1080D2398BC}" type="presParOf" srcId="{EA69614E-ADBF-4D20-A087-E2A00E75DF26}" destId="{850D0036-E097-4150-A0C3-79362856B7F1}" srcOrd="0" destOrd="0" presId="urn:microsoft.com/office/officeart/2008/layout/NameandTitleOrganizationalChart"/>
    <dgm:cxn modelId="{369A6AC1-5C77-44C4-8CD4-6990CBDBDDCC}" type="presParOf" srcId="{850D0036-E097-4150-A0C3-79362856B7F1}" destId="{A456BD7E-72EE-45C7-BB1D-48BC25A88AED}" srcOrd="0" destOrd="0" presId="urn:microsoft.com/office/officeart/2008/layout/NameandTitleOrganizationalChart"/>
    <dgm:cxn modelId="{61A70674-A44B-4DAE-8BB6-D3D41FBF0C69}" type="presParOf" srcId="{850D0036-E097-4150-A0C3-79362856B7F1}" destId="{994D95BE-0C3E-4799-8D2F-07815CD79872}" srcOrd="1" destOrd="0" presId="urn:microsoft.com/office/officeart/2008/layout/NameandTitleOrganizationalChart"/>
    <dgm:cxn modelId="{D3CD4D8A-C510-46F4-8A78-844E3D801605}" type="presParOf" srcId="{850D0036-E097-4150-A0C3-79362856B7F1}" destId="{7F000672-8593-4464-8B7A-3330D505998A}" srcOrd="2" destOrd="0" presId="urn:microsoft.com/office/officeart/2008/layout/NameandTitleOrganizationalChart"/>
    <dgm:cxn modelId="{B692A843-1B5E-4B7C-A41D-030B3D90527A}" type="presParOf" srcId="{EA69614E-ADBF-4D20-A087-E2A00E75DF26}" destId="{63D817ED-AE90-4173-B3B2-19A780877A0F}" srcOrd="1" destOrd="0" presId="urn:microsoft.com/office/officeart/2008/layout/NameandTitleOrganizationalChart"/>
    <dgm:cxn modelId="{D9EC4CA5-CECD-43AE-A6E7-564799A6EEEE}" type="presParOf" srcId="{EA69614E-ADBF-4D20-A087-E2A00E75DF26}" destId="{6CBF285B-E026-40FE-BD63-8129F2DE2EDE}" srcOrd="2" destOrd="0" presId="urn:microsoft.com/office/officeart/2008/layout/NameandTitleOrganizationalChart"/>
    <dgm:cxn modelId="{F139567F-FB50-45D1-AD49-88CF696D8614}" type="presParOf" srcId="{C7DA5233-624F-417B-874D-0E1DED6E8EE8}" destId="{8AB5F263-6F76-4415-A514-4270682DCC8E}" srcOrd="2" destOrd="0" presId="urn:microsoft.com/office/officeart/2008/layout/NameandTitleOrganizationalChart"/>
    <dgm:cxn modelId="{7AA74256-20C9-47EF-8B18-0E1150D78312}" type="presParOf" srcId="{C7DA5233-624F-417B-874D-0E1DED6E8EE8}" destId="{60731661-EA4F-4518-BAA3-2D2D00A4119C}" srcOrd="3" destOrd="0" presId="urn:microsoft.com/office/officeart/2008/layout/NameandTitleOrganizationalChart"/>
    <dgm:cxn modelId="{83C3DA14-A8FD-4263-BD93-A36E71CF6861}" type="presParOf" srcId="{60731661-EA4F-4518-BAA3-2D2D00A4119C}" destId="{B28965E3-AC4D-4F60-86C2-6CE89ADB2DC5}" srcOrd="0" destOrd="0" presId="urn:microsoft.com/office/officeart/2008/layout/NameandTitleOrganizationalChart"/>
    <dgm:cxn modelId="{54DE53EF-5072-4756-9F72-BAB890D047F9}" type="presParOf" srcId="{B28965E3-AC4D-4F60-86C2-6CE89ADB2DC5}" destId="{1760449F-DA1B-4A64-B0C2-E2B91A340701}" srcOrd="0" destOrd="0" presId="urn:microsoft.com/office/officeart/2008/layout/NameandTitleOrganizationalChart"/>
    <dgm:cxn modelId="{632117AB-E8CF-4285-B20B-DB56A289D0F9}" type="presParOf" srcId="{B28965E3-AC4D-4F60-86C2-6CE89ADB2DC5}" destId="{3AF37BE7-F11F-4875-B3DC-D65BE37FE39E}" srcOrd="1" destOrd="0" presId="urn:microsoft.com/office/officeart/2008/layout/NameandTitleOrganizationalChart"/>
    <dgm:cxn modelId="{0DB0B3D0-122C-40F7-85D6-83C902E2382D}" type="presParOf" srcId="{B28965E3-AC4D-4F60-86C2-6CE89ADB2DC5}" destId="{9180044C-840D-4F41-8D24-F5FBBE41948B}" srcOrd="2" destOrd="0" presId="urn:microsoft.com/office/officeart/2008/layout/NameandTitleOrganizationalChart"/>
    <dgm:cxn modelId="{59A4C3A3-074B-4990-B5DA-35D4DE00B93D}" type="presParOf" srcId="{60731661-EA4F-4518-BAA3-2D2D00A4119C}" destId="{E25700D9-F5DC-4A16-8053-2394EFE7381C}" srcOrd="1" destOrd="0" presId="urn:microsoft.com/office/officeart/2008/layout/NameandTitleOrganizationalChart"/>
    <dgm:cxn modelId="{A0334A52-4CA1-4558-BF96-08EC8A14FA13}" type="presParOf" srcId="{60731661-EA4F-4518-BAA3-2D2D00A4119C}" destId="{EFDD490A-562F-4BF7-8E4A-0CAA03CF58CC}" srcOrd="2" destOrd="0" presId="urn:microsoft.com/office/officeart/2008/layout/NameandTitleOrganizationalChart"/>
    <dgm:cxn modelId="{49FCABE5-E361-49BB-9967-872D7D00634A}" type="presParOf" srcId="{7339D60E-0410-4884-94A6-A4446609DDA0}" destId="{E7C96525-A67C-42DC-8611-86464F3E5BA8}" srcOrd="2" destOrd="0" presId="urn:microsoft.com/office/officeart/2008/layout/NameandTitleOrganizationalChart"/>
    <dgm:cxn modelId="{80919F47-436D-49D2-B357-A48F629E534B}" type="presParOf" srcId="{1AE0C5BB-6FA6-40F0-A105-1F20FD82E726}" destId="{04797FE7-61E1-4FC1-B1B5-38D8C46C02C7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8CEDE-C419-4A3A-990F-E5DDDCBF0759}">
      <dsp:nvSpPr>
        <dsp:cNvPr id="0" name=""/>
        <dsp:cNvSpPr/>
      </dsp:nvSpPr>
      <dsp:spPr>
        <a:xfrm>
          <a:off x="3201733" y="2160255"/>
          <a:ext cx="1373343" cy="94977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Bundle</a:t>
          </a:r>
        </a:p>
      </dsp:txBody>
      <dsp:txXfrm>
        <a:off x="3402854" y="2299347"/>
        <a:ext cx="971101" cy="671594"/>
      </dsp:txXfrm>
    </dsp:sp>
    <dsp:sp modelId="{AD284907-BDEB-477F-A257-C919AB560578}">
      <dsp:nvSpPr>
        <dsp:cNvPr id="0" name=""/>
        <dsp:cNvSpPr/>
      </dsp:nvSpPr>
      <dsp:spPr>
        <a:xfrm rot="8769887">
          <a:off x="1903246" y="3330818"/>
          <a:ext cx="1530048" cy="27947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25C3E-B1A1-4633-94B1-5C7D729EBAD2}">
      <dsp:nvSpPr>
        <dsp:cNvPr id="0" name=""/>
        <dsp:cNvSpPr/>
      </dsp:nvSpPr>
      <dsp:spPr>
        <a:xfrm>
          <a:off x="1008112" y="3960432"/>
          <a:ext cx="907376" cy="602687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 err="1"/>
            <a:t>Index.tsx</a:t>
          </a:r>
          <a:endParaRPr lang="en-GB" sz="1300" kern="1200" dirty="0"/>
        </a:p>
      </dsp:txBody>
      <dsp:txXfrm>
        <a:off x="1025764" y="3978084"/>
        <a:ext cx="872072" cy="567383"/>
      </dsp:txXfrm>
    </dsp:sp>
    <dsp:sp modelId="{A412A4E5-7B9A-4535-A2F1-D769B566E831}">
      <dsp:nvSpPr>
        <dsp:cNvPr id="0" name=""/>
        <dsp:cNvSpPr/>
      </dsp:nvSpPr>
      <dsp:spPr>
        <a:xfrm rot="10634280">
          <a:off x="1817884" y="2497289"/>
          <a:ext cx="1226113" cy="38384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752B4-E9D3-4734-88D0-5D303D1F6C56}">
      <dsp:nvSpPr>
        <dsp:cNvPr id="0" name=""/>
        <dsp:cNvSpPr/>
      </dsp:nvSpPr>
      <dsp:spPr>
        <a:xfrm>
          <a:off x="216031" y="2376261"/>
          <a:ext cx="1402531" cy="804438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 err="1"/>
            <a:t>App.tsx</a:t>
          </a:r>
          <a:endParaRPr lang="en-GB" sz="1300" kern="1200" dirty="0"/>
        </a:p>
      </dsp:txBody>
      <dsp:txXfrm>
        <a:off x="239592" y="2399822"/>
        <a:ext cx="1355409" cy="757316"/>
      </dsp:txXfrm>
    </dsp:sp>
    <dsp:sp modelId="{E722374D-F56B-41A9-8898-0EA744B4E986}">
      <dsp:nvSpPr>
        <dsp:cNvPr id="0" name=""/>
        <dsp:cNvSpPr/>
      </dsp:nvSpPr>
      <dsp:spPr>
        <a:xfrm rot="12293992">
          <a:off x="1983843" y="1690492"/>
          <a:ext cx="1367274" cy="31588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20985-0464-4849-B5FD-CC77144592F5}">
      <dsp:nvSpPr>
        <dsp:cNvPr id="0" name=""/>
        <dsp:cNvSpPr/>
      </dsp:nvSpPr>
      <dsp:spPr>
        <a:xfrm>
          <a:off x="720078" y="1008133"/>
          <a:ext cx="1051378" cy="80069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 err="1"/>
            <a:t>Calendar.tsx</a:t>
          </a:r>
          <a:endParaRPr lang="en-GB" sz="1300" kern="1200" dirty="0"/>
        </a:p>
      </dsp:txBody>
      <dsp:txXfrm>
        <a:off x="743530" y="1031585"/>
        <a:ext cx="1004474" cy="753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5F263-6F76-4415-A514-4270682DCC8E}">
      <dsp:nvSpPr>
        <dsp:cNvPr id="0" name=""/>
        <dsp:cNvSpPr/>
      </dsp:nvSpPr>
      <dsp:spPr>
        <a:xfrm>
          <a:off x="8862018" y="2878469"/>
          <a:ext cx="898752" cy="400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937"/>
              </a:lnTo>
              <a:lnTo>
                <a:pt x="898752" y="238937"/>
              </a:lnTo>
              <a:lnTo>
                <a:pt x="898752" y="4007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C5B2A-7854-4F31-8571-F1B44E8FABCF}">
      <dsp:nvSpPr>
        <dsp:cNvPr id="0" name=""/>
        <dsp:cNvSpPr/>
      </dsp:nvSpPr>
      <dsp:spPr>
        <a:xfrm>
          <a:off x="7963266" y="2878469"/>
          <a:ext cx="898752" cy="400798"/>
        </a:xfrm>
        <a:custGeom>
          <a:avLst/>
          <a:gdLst/>
          <a:ahLst/>
          <a:cxnLst/>
          <a:rect l="0" t="0" r="0" b="0"/>
          <a:pathLst>
            <a:path>
              <a:moveTo>
                <a:pt x="898752" y="0"/>
              </a:moveTo>
              <a:lnTo>
                <a:pt x="898752" y="238937"/>
              </a:lnTo>
              <a:lnTo>
                <a:pt x="0" y="238937"/>
              </a:lnTo>
              <a:lnTo>
                <a:pt x="0" y="4007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F849A-1445-4FDE-BA10-6F8D117B2775}">
      <dsp:nvSpPr>
        <dsp:cNvPr id="0" name=""/>
        <dsp:cNvSpPr/>
      </dsp:nvSpPr>
      <dsp:spPr>
        <a:xfrm>
          <a:off x="5267009" y="1783980"/>
          <a:ext cx="3595009" cy="400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937"/>
              </a:lnTo>
              <a:lnTo>
                <a:pt x="3595009" y="238937"/>
              </a:lnTo>
              <a:lnTo>
                <a:pt x="3595009" y="4007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6FE48-E983-41D6-B0FC-450207A68A4F}">
      <dsp:nvSpPr>
        <dsp:cNvPr id="0" name=""/>
        <dsp:cNvSpPr/>
      </dsp:nvSpPr>
      <dsp:spPr>
        <a:xfrm>
          <a:off x="5267009" y="2878469"/>
          <a:ext cx="898752" cy="400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937"/>
              </a:lnTo>
              <a:lnTo>
                <a:pt x="898752" y="238937"/>
              </a:lnTo>
              <a:lnTo>
                <a:pt x="898752" y="4007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32DE7-A775-43E5-821A-15F85FCC97F5}">
      <dsp:nvSpPr>
        <dsp:cNvPr id="0" name=""/>
        <dsp:cNvSpPr/>
      </dsp:nvSpPr>
      <dsp:spPr>
        <a:xfrm>
          <a:off x="4368257" y="2878469"/>
          <a:ext cx="898752" cy="400798"/>
        </a:xfrm>
        <a:custGeom>
          <a:avLst/>
          <a:gdLst/>
          <a:ahLst/>
          <a:cxnLst/>
          <a:rect l="0" t="0" r="0" b="0"/>
          <a:pathLst>
            <a:path>
              <a:moveTo>
                <a:pt x="898752" y="0"/>
              </a:moveTo>
              <a:lnTo>
                <a:pt x="898752" y="238937"/>
              </a:lnTo>
              <a:lnTo>
                <a:pt x="0" y="238937"/>
              </a:lnTo>
              <a:lnTo>
                <a:pt x="0" y="4007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8C9A4-CDD9-4C91-833D-3B5645430DFB}">
      <dsp:nvSpPr>
        <dsp:cNvPr id="0" name=""/>
        <dsp:cNvSpPr/>
      </dsp:nvSpPr>
      <dsp:spPr>
        <a:xfrm>
          <a:off x="5221289" y="1783980"/>
          <a:ext cx="91440" cy="400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07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DAD2F-A6FC-453E-8FE3-D79E84132694}">
      <dsp:nvSpPr>
        <dsp:cNvPr id="0" name=""/>
        <dsp:cNvSpPr/>
      </dsp:nvSpPr>
      <dsp:spPr>
        <a:xfrm>
          <a:off x="1672000" y="2878469"/>
          <a:ext cx="898752" cy="400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937"/>
              </a:lnTo>
              <a:lnTo>
                <a:pt x="898752" y="238937"/>
              </a:lnTo>
              <a:lnTo>
                <a:pt x="898752" y="4007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30528-B714-441E-B382-D035BF97065E}">
      <dsp:nvSpPr>
        <dsp:cNvPr id="0" name=""/>
        <dsp:cNvSpPr/>
      </dsp:nvSpPr>
      <dsp:spPr>
        <a:xfrm>
          <a:off x="773248" y="2878469"/>
          <a:ext cx="898752" cy="400798"/>
        </a:xfrm>
        <a:custGeom>
          <a:avLst/>
          <a:gdLst/>
          <a:ahLst/>
          <a:cxnLst/>
          <a:rect l="0" t="0" r="0" b="0"/>
          <a:pathLst>
            <a:path>
              <a:moveTo>
                <a:pt x="898752" y="0"/>
              </a:moveTo>
              <a:lnTo>
                <a:pt x="898752" y="238937"/>
              </a:lnTo>
              <a:lnTo>
                <a:pt x="0" y="238937"/>
              </a:lnTo>
              <a:lnTo>
                <a:pt x="0" y="4007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3D511-2439-4C56-94FC-20830D474E5C}">
      <dsp:nvSpPr>
        <dsp:cNvPr id="0" name=""/>
        <dsp:cNvSpPr/>
      </dsp:nvSpPr>
      <dsp:spPr>
        <a:xfrm>
          <a:off x="1672000" y="1783980"/>
          <a:ext cx="3595009" cy="400798"/>
        </a:xfrm>
        <a:custGeom>
          <a:avLst/>
          <a:gdLst/>
          <a:ahLst/>
          <a:cxnLst/>
          <a:rect l="0" t="0" r="0" b="0"/>
          <a:pathLst>
            <a:path>
              <a:moveTo>
                <a:pt x="3595009" y="0"/>
              </a:moveTo>
              <a:lnTo>
                <a:pt x="3595009" y="238937"/>
              </a:lnTo>
              <a:lnTo>
                <a:pt x="0" y="238937"/>
              </a:lnTo>
              <a:lnTo>
                <a:pt x="0" y="4007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F18841-7550-46B8-BED9-24792435B243}">
      <dsp:nvSpPr>
        <dsp:cNvPr id="0" name=""/>
        <dsp:cNvSpPr/>
      </dsp:nvSpPr>
      <dsp:spPr>
        <a:xfrm>
          <a:off x="4597108" y="1090290"/>
          <a:ext cx="1339802" cy="69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9788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Material UI</a:t>
          </a:r>
        </a:p>
      </dsp:txBody>
      <dsp:txXfrm>
        <a:off x="4597108" y="1090290"/>
        <a:ext cx="1339802" cy="693690"/>
      </dsp:txXfrm>
    </dsp:sp>
    <dsp:sp modelId="{C98BE8ED-CF11-49AC-8F50-32F0F8295BE7}">
      <dsp:nvSpPr>
        <dsp:cNvPr id="0" name=""/>
        <dsp:cNvSpPr/>
      </dsp:nvSpPr>
      <dsp:spPr>
        <a:xfrm>
          <a:off x="4865069" y="1629826"/>
          <a:ext cx="1205822" cy="2312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865069" y="1629826"/>
        <a:ext cx="1205822" cy="231230"/>
      </dsp:txXfrm>
    </dsp:sp>
    <dsp:sp modelId="{275AE347-139D-4534-B6D3-175261E029EE}">
      <dsp:nvSpPr>
        <dsp:cNvPr id="0" name=""/>
        <dsp:cNvSpPr/>
      </dsp:nvSpPr>
      <dsp:spPr>
        <a:xfrm>
          <a:off x="1002099" y="2184779"/>
          <a:ext cx="1339802" cy="69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9788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Dialog</a:t>
          </a:r>
        </a:p>
      </dsp:txBody>
      <dsp:txXfrm>
        <a:off x="1002099" y="2184779"/>
        <a:ext cx="1339802" cy="693690"/>
      </dsp:txXfrm>
    </dsp:sp>
    <dsp:sp modelId="{76EFB717-94FD-476B-AAFD-5DA73C70B382}">
      <dsp:nvSpPr>
        <dsp:cNvPr id="0" name=""/>
        <dsp:cNvSpPr/>
      </dsp:nvSpPr>
      <dsp:spPr>
        <a:xfrm>
          <a:off x="1270060" y="2724315"/>
          <a:ext cx="1205822" cy="2312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1270060" y="2724315"/>
        <a:ext cx="1205822" cy="231230"/>
      </dsp:txXfrm>
    </dsp:sp>
    <dsp:sp modelId="{DEEF5EBA-1874-4D1A-9D59-9728CA57BB17}">
      <dsp:nvSpPr>
        <dsp:cNvPr id="0" name=""/>
        <dsp:cNvSpPr/>
      </dsp:nvSpPr>
      <dsp:spPr>
        <a:xfrm>
          <a:off x="103347" y="3279268"/>
          <a:ext cx="1339802" cy="69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9788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Dialog Title</a:t>
          </a:r>
        </a:p>
      </dsp:txBody>
      <dsp:txXfrm>
        <a:off x="103347" y="3279268"/>
        <a:ext cx="1339802" cy="693690"/>
      </dsp:txXfrm>
    </dsp:sp>
    <dsp:sp modelId="{906A2A80-602B-4D53-9D9F-6DE9F28FDD46}">
      <dsp:nvSpPr>
        <dsp:cNvPr id="0" name=""/>
        <dsp:cNvSpPr/>
      </dsp:nvSpPr>
      <dsp:spPr>
        <a:xfrm>
          <a:off x="371307" y="3818804"/>
          <a:ext cx="1205822" cy="2312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371307" y="3818804"/>
        <a:ext cx="1205822" cy="231230"/>
      </dsp:txXfrm>
    </dsp:sp>
    <dsp:sp modelId="{6A78146F-49DB-4AE5-8669-6151F58A6391}">
      <dsp:nvSpPr>
        <dsp:cNvPr id="0" name=""/>
        <dsp:cNvSpPr/>
      </dsp:nvSpPr>
      <dsp:spPr>
        <a:xfrm>
          <a:off x="1900851" y="3279268"/>
          <a:ext cx="1339802" cy="69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9788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Dialog Content</a:t>
          </a:r>
        </a:p>
      </dsp:txBody>
      <dsp:txXfrm>
        <a:off x="1900851" y="3279268"/>
        <a:ext cx="1339802" cy="693690"/>
      </dsp:txXfrm>
    </dsp:sp>
    <dsp:sp modelId="{9E63256A-210F-402D-AE6F-5E091B24F76B}">
      <dsp:nvSpPr>
        <dsp:cNvPr id="0" name=""/>
        <dsp:cNvSpPr/>
      </dsp:nvSpPr>
      <dsp:spPr>
        <a:xfrm>
          <a:off x="2168812" y="3818804"/>
          <a:ext cx="1205822" cy="2312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2168812" y="3818804"/>
        <a:ext cx="1205822" cy="231230"/>
      </dsp:txXfrm>
    </dsp:sp>
    <dsp:sp modelId="{3DB8E5F0-7852-4D26-97EF-E66FDE50DE4E}">
      <dsp:nvSpPr>
        <dsp:cNvPr id="0" name=""/>
        <dsp:cNvSpPr/>
      </dsp:nvSpPr>
      <dsp:spPr>
        <a:xfrm>
          <a:off x="4597108" y="2184779"/>
          <a:ext cx="1339802" cy="69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9788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List</a:t>
          </a:r>
        </a:p>
      </dsp:txBody>
      <dsp:txXfrm>
        <a:off x="4597108" y="2184779"/>
        <a:ext cx="1339802" cy="693690"/>
      </dsp:txXfrm>
    </dsp:sp>
    <dsp:sp modelId="{B21E92B0-042D-4976-9460-BA6811D1F631}">
      <dsp:nvSpPr>
        <dsp:cNvPr id="0" name=""/>
        <dsp:cNvSpPr/>
      </dsp:nvSpPr>
      <dsp:spPr>
        <a:xfrm>
          <a:off x="4865069" y="2724315"/>
          <a:ext cx="1205822" cy="2312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865069" y="2724315"/>
        <a:ext cx="1205822" cy="231230"/>
      </dsp:txXfrm>
    </dsp:sp>
    <dsp:sp modelId="{693E7133-28FB-4BEF-B446-0B9CCD2B55E1}">
      <dsp:nvSpPr>
        <dsp:cNvPr id="0" name=""/>
        <dsp:cNvSpPr/>
      </dsp:nvSpPr>
      <dsp:spPr>
        <a:xfrm>
          <a:off x="3698356" y="3279268"/>
          <a:ext cx="1339802" cy="69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9788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ListText</a:t>
          </a:r>
          <a:endParaRPr lang="en-GB" sz="1800" kern="1200" dirty="0"/>
        </a:p>
      </dsp:txBody>
      <dsp:txXfrm>
        <a:off x="3698356" y="3279268"/>
        <a:ext cx="1339802" cy="693690"/>
      </dsp:txXfrm>
    </dsp:sp>
    <dsp:sp modelId="{DEC1D9A5-B4BF-4D01-BF0B-60C1073FA9D6}">
      <dsp:nvSpPr>
        <dsp:cNvPr id="0" name=""/>
        <dsp:cNvSpPr/>
      </dsp:nvSpPr>
      <dsp:spPr>
        <a:xfrm>
          <a:off x="3966316" y="3818804"/>
          <a:ext cx="1205822" cy="2312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3966316" y="3818804"/>
        <a:ext cx="1205822" cy="231230"/>
      </dsp:txXfrm>
    </dsp:sp>
    <dsp:sp modelId="{C0367DB4-790A-44AB-9A2A-7763A0F99BAD}">
      <dsp:nvSpPr>
        <dsp:cNvPr id="0" name=""/>
        <dsp:cNvSpPr/>
      </dsp:nvSpPr>
      <dsp:spPr>
        <a:xfrm>
          <a:off x="5495861" y="3279268"/>
          <a:ext cx="1339802" cy="69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9788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ListImage</a:t>
          </a:r>
          <a:endParaRPr lang="en-GB" sz="1800" kern="1200" dirty="0"/>
        </a:p>
      </dsp:txBody>
      <dsp:txXfrm>
        <a:off x="5495861" y="3279268"/>
        <a:ext cx="1339802" cy="693690"/>
      </dsp:txXfrm>
    </dsp:sp>
    <dsp:sp modelId="{4242469B-1622-470E-B414-E65A40AF4037}">
      <dsp:nvSpPr>
        <dsp:cNvPr id="0" name=""/>
        <dsp:cNvSpPr/>
      </dsp:nvSpPr>
      <dsp:spPr>
        <a:xfrm>
          <a:off x="5763821" y="3818804"/>
          <a:ext cx="1205822" cy="2312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5763821" y="3818804"/>
        <a:ext cx="1205822" cy="231230"/>
      </dsp:txXfrm>
    </dsp:sp>
    <dsp:sp modelId="{34ABB385-34BD-46B1-A752-377050FEE4CB}">
      <dsp:nvSpPr>
        <dsp:cNvPr id="0" name=""/>
        <dsp:cNvSpPr/>
      </dsp:nvSpPr>
      <dsp:spPr>
        <a:xfrm>
          <a:off x="8192117" y="2184779"/>
          <a:ext cx="1339802" cy="69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9788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Card</a:t>
          </a:r>
        </a:p>
      </dsp:txBody>
      <dsp:txXfrm>
        <a:off x="8192117" y="2184779"/>
        <a:ext cx="1339802" cy="693690"/>
      </dsp:txXfrm>
    </dsp:sp>
    <dsp:sp modelId="{A7A53058-07EE-4899-9BB9-950BD899CC00}">
      <dsp:nvSpPr>
        <dsp:cNvPr id="0" name=""/>
        <dsp:cNvSpPr/>
      </dsp:nvSpPr>
      <dsp:spPr>
        <a:xfrm>
          <a:off x="8460078" y="2724315"/>
          <a:ext cx="1205822" cy="2312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8460078" y="2724315"/>
        <a:ext cx="1205822" cy="231230"/>
      </dsp:txXfrm>
    </dsp:sp>
    <dsp:sp modelId="{A456BD7E-72EE-45C7-BB1D-48BC25A88AED}">
      <dsp:nvSpPr>
        <dsp:cNvPr id="0" name=""/>
        <dsp:cNvSpPr/>
      </dsp:nvSpPr>
      <dsp:spPr>
        <a:xfrm>
          <a:off x="7293365" y="3279268"/>
          <a:ext cx="1339802" cy="69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9788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CardHeader</a:t>
          </a:r>
          <a:endParaRPr lang="en-GB" sz="1800" kern="1200" dirty="0"/>
        </a:p>
      </dsp:txBody>
      <dsp:txXfrm>
        <a:off x="7293365" y="3279268"/>
        <a:ext cx="1339802" cy="693690"/>
      </dsp:txXfrm>
    </dsp:sp>
    <dsp:sp modelId="{994D95BE-0C3E-4799-8D2F-07815CD79872}">
      <dsp:nvSpPr>
        <dsp:cNvPr id="0" name=""/>
        <dsp:cNvSpPr/>
      </dsp:nvSpPr>
      <dsp:spPr>
        <a:xfrm>
          <a:off x="7561326" y="3818804"/>
          <a:ext cx="1205822" cy="2312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7561326" y="3818804"/>
        <a:ext cx="1205822" cy="231230"/>
      </dsp:txXfrm>
    </dsp:sp>
    <dsp:sp modelId="{1760449F-DA1B-4A64-B0C2-E2B91A340701}">
      <dsp:nvSpPr>
        <dsp:cNvPr id="0" name=""/>
        <dsp:cNvSpPr/>
      </dsp:nvSpPr>
      <dsp:spPr>
        <a:xfrm>
          <a:off x="9090870" y="3279268"/>
          <a:ext cx="1339802" cy="69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9788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CardContent</a:t>
          </a:r>
          <a:endParaRPr lang="en-GB" sz="1800" kern="1200" dirty="0"/>
        </a:p>
      </dsp:txBody>
      <dsp:txXfrm>
        <a:off x="9090870" y="3279268"/>
        <a:ext cx="1339802" cy="693690"/>
      </dsp:txXfrm>
    </dsp:sp>
    <dsp:sp modelId="{3AF37BE7-F11F-4875-B3DC-D65BE37FE39E}">
      <dsp:nvSpPr>
        <dsp:cNvPr id="0" name=""/>
        <dsp:cNvSpPr/>
      </dsp:nvSpPr>
      <dsp:spPr>
        <a:xfrm>
          <a:off x="9358830" y="3818804"/>
          <a:ext cx="1205822" cy="2312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9358830" y="3818804"/>
        <a:ext cx="1205822" cy="2312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5F263-6F76-4415-A514-4270682DCC8E}">
      <dsp:nvSpPr>
        <dsp:cNvPr id="0" name=""/>
        <dsp:cNvSpPr/>
      </dsp:nvSpPr>
      <dsp:spPr>
        <a:xfrm>
          <a:off x="8862018" y="2878469"/>
          <a:ext cx="898752" cy="400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937"/>
              </a:lnTo>
              <a:lnTo>
                <a:pt x="898752" y="238937"/>
              </a:lnTo>
              <a:lnTo>
                <a:pt x="898752" y="4007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C5B2A-7854-4F31-8571-F1B44E8FABCF}">
      <dsp:nvSpPr>
        <dsp:cNvPr id="0" name=""/>
        <dsp:cNvSpPr/>
      </dsp:nvSpPr>
      <dsp:spPr>
        <a:xfrm>
          <a:off x="7963266" y="2878469"/>
          <a:ext cx="898752" cy="400798"/>
        </a:xfrm>
        <a:custGeom>
          <a:avLst/>
          <a:gdLst/>
          <a:ahLst/>
          <a:cxnLst/>
          <a:rect l="0" t="0" r="0" b="0"/>
          <a:pathLst>
            <a:path>
              <a:moveTo>
                <a:pt x="898752" y="0"/>
              </a:moveTo>
              <a:lnTo>
                <a:pt x="898752" y="238937"/>
              </a:lnTo>
              <a:lnTo>
                <a:pt x="0" y="238937"/>
              </a:lnTo>
              <a:lnTo>
                <a:pt x="0" y="4007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F849A-1445-4FDE-BA10-6F8D117B2775}">
      <dsp:nvSpPr>
        <dsp:cNvPr id="0" name=""/>
        <dsp:cNvSpPr/>
      </dsp:nvSpPr>
      <dsp:spPr>
        <a:xfrm>
          <a:off x="5267009" y="1783980"/>
          <a:ext cx="3595009" cy="400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937"/>
              </a:lnTo>
              <a:lnTo>
                <a:pt x="3595009" y="238937"/>
              </a:lnTo>
              <a:lnTo>
                <a:pt x="3595009" y="4007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6FE48-E983-41D6-B0FC-450207A68A4F}">
      <dsp:nvSpPr>
        <dsp:cNvPr id="0" name=""/>
        <dsp:cNvSpPr/>
      </dsp:nvSpPr>
      <dsp:spPr>
        <a:xfrm>
          <a:off x="5267009" y="2878469"/>
          <a:ext cx="898752" cy="400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937"/>
              </a:lnTo>
              <a:lnTo>
                <a:pt x="898752" y="238937"/>
              </a:lnTo>
              <a:lnTo>
                <a:pt x="898752" y="4007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32DE7-A775-43E5-821A-15F85FCC97F5}">
      <dsp:nvSpPr>
        <dsp:cNvPr id="0" name=""/>
        <dsp:cNvSpPr/>
      </dsp:nvSpPr>
      <dsp:spPr>
        <a:xfrm>
          <a:off x="4368257" y="2878469"/>
          <a:ext cx="898752" cy="400798"/>
        </a:xfrm>
        <a:custGeom>
          <a:avLst/>
          <a:gdLst/>
          <a:ahLst/>
          <a:cxnLst/>
          <a:rect l="0" t="0" r="0" b="0"/>
          <a:pathLst>
            <a:path>
              <a:moveTo>
                <a:pt x="898752" y="0"/>
              </a:moveTo>
              <a:lnTo>
                <a:pt x="898752" y="238937"/>
              </a:lnTo>
              <a:lnTo>
                <a:pt x="0" y="238937"/>
              </a:lnTo>
              <a:lnTo>
                <a:pt x="0" y="4007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8C9A4-CDD9-4C91-833D-3B5645430DFB}">
      <dsp:nvSpPr>
        <dsp:cNvPr id="0" name=""/>
        <dsp:cNvSpPr/>
      </dsp:nvSpPr>
      <dsp:spPr>
        <a:xfrm>
          <a:off x="5221289" y="1783980"/>
          <a:ext cx="91440" cy="400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07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DAD2F-A6FC-453E-8FE3-D79E84132694}">
      <dsp:nvSpPr>
        <dsp:cNvPr id="0" name=""/>
        <dsp:cNvSpPr/>
      </dsp:nvSpPr>
      <dsp:spPr>
        <a:xfrm>
          <a:off x="1672000" y="2878469"/>
          <a:ext cx="898752" cy="400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937"/>
              </a:lnTo>
              <a:lnTo>
                <a:pt x="898752" y="238937"/>
              </a:lnTo>
              <a:lnTo>
                <a:pt x="898752" y="4007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30528-B714-441E-B382-D035BF97065E}">
      <dsp:nvSpPr>
        <dsp:cNvPr id="0" name=""/>
        <dsp:cNvSpPr/>
      </dsp:nvSpPr>
      <dsp:spPr>
        <a:xfrm>
          <a:off x="773248" y="2878469"/>
          <a:ext cx="898752" cy="400798"/>
        </a:xfrm>
        <a:custGeom>
          <a:avLst/>
          <a:gdLst/>
          <a:ahLst/>
          <a:cxnLst/>
          <a:rect l="0" t="0" r="0" b="0"/>
          <a:pathLst>
            <a:path>
              <a:moveTo>
                <a:pt x="898752" y="0"/>
              </a:moveTo>
              <a:lnTo>
                <a:pt x="898752" y="238937"/>
              </a:lnTo>
              <a:lnTo>
                <a:pt x="0" y="238937"/>
              </a:lnTo>
              <a:lnTo>
                <a:pt x="0" y="4007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3D511-2439-4C56-94FC-20830D474E5C}">
      <dsp:nvSpPr>
        <dsp:cNvPr id="0" name=""/>
        <dsp:cNvSpPr/>
      </dsp:nvSpPr>
      <dsp:spPr>
        <a:xfrm>
          <a:off x="1672000" y="1783980"/>
          <a:ext cx="3595009" cy="400798"/>
        </a:xfrm>
        <a:custGeom>
          <a:avLst/>
          <a:gdLst/>
          <a:ahLst/>
          <a:cxnLst/>
          <a:rect l="0" t="0" r="0" b="0"/>
          <a:pathLst>
            <a:path>
              <a:moveTo>
                <a:pt x="3595009" y="0"/>
              </a:moveTo>
              <a:lnTo>
                <a:pt x="3595009" y="238937"/>
              </a:lnTo>
              <a:lnTo>
                <a:pt x="0" y="238937"/>
              </a:lnTo>
              <a:lnTo>
                <a:pt x="0" y="4007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F18841-7550-46B8-BED9-24792435B243}">
      <dsp:nvSpPr>
        <dsp:cNvPr id="0" name=""/>
        <dsp:cNvSpPr/>
      </dsp:nvSpPr>
      <dsp:spPr>
        <a:xfrm>
          <a:off x="4597108" y="1090290"/>
          <a:ext cx="1339802" cy="69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9788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Material UI</a:t>
          </a:r>
        </a:p>
      </dsp:txBody>
      <dsp:txXfrm>
        <a:off x="4597108" y="1090290"/>
        <a:ext cx="1339802" cy="693690"/>
      </dsp:txXfrm>
    </dsp:sp>
    <dsp:sp modelId="{C98BE8ED-CF11-49AC-8F50-32F0F8295BE7}">
      <dsp:nvSpPr>
        <dsp:cNvPr id="0" name=""/>
        <dsp:cNvSpPr/>
      </dsp:nvSpPr>
      <dsp:spPr>
        <a:xfrm>
          <a:off x="4865069" y="1629826"/>
          <a:ext cx="1205822" cy="2312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865069" y="1629826"/>
        <a:ext cx="1205822" cy="231230"/>
      </dsp:txXfrm>
    </dsp:sp>
    <dsp:sp modelId="{275AE347-139D-4534-B6D3-175261E029EE}">
      <dsp:nvSpPr>
        <dsp:cNvPr id="0" name=""/>
        <dsp:cNvSpPr/>
      </dsp:nvSpPr>
      <dsp:spPr>
        <a:xfrm>
          <a:off x="1002099" y="2184779"/>
          <a:ext cx="1339802" cy="69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9788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Dialog</a:t>
          </a:r>
        </a:p>
      </dsp:txBody>
      <dsp:txXfrm>
        <a:off x="1002099" y="2184779"/>
        <a:ext cx="1339802" cy="693690"/>
      </dsp:txXfrm>
    </dsp:sp>
    <dsp:sp modelId="{76EFB717-94FD-476B-AAFD-5DA73C70B382}">
      <dsp:nvSpPr>
        <dsp:cNvPr id="0" name=""/>
        <dsp:cNvSpPr/>
      </dsp:nvSpPr>
      <dsp:spPr>
        <a:xfrm>
          <a:off x="1270060" y="2724315"/>
          <a:ext cx="1205822" cy="2312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1270060" y="2724315"/>
        <a:ext cx="1205822" cy="231230"/>
      </dsp:txXfrm>
    </dsp:sp>
    <dsp:sp modelId="{DEEF5EBA-1874-4D1A-9D59-9728CA57BB17}">
      <dsp:nvSpPr>
        <dsp:cNvPr id="0" name=""/>
        <dsp:cNvSpPr/>
      </dsp:nvSpPr>
      <dsp:spPr>
        <a:xfrm>
          <a:off x="103347" y="3279268"/>
          <a:ext cx="1339802" cy="69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9788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Dialog Title</a:t>
          </a:r>
        </a:p>
      </dsp:txBody>
      <dsp:txXfrm>
        <a:off x="103347" y="3279268"/>
        <a:ext cx="1339802" cy="693690"/>
      </dsp:txXfrm>
    </dsp:sp>
    <dsp:sp modelId="{906A2A80-602B-4D53-9D9F-6DE9F28FDD46}">
      <dsp:nvSpPr>
        <dsp:cNvPr id="0" name=""/>
        <dsp:cNvSpPr/>
      </dsp:nvSpPr>
      <dsp:spPr>
        <a:xfrm>
          <a:off x="371307" y="3818804"/>
          <a:ext cx="1205822" cy="2312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371307" y="3818804"/>
        <a:ext cx="1205822" cy="231230"/>
      </dsp:txXfrm>
    </dsp:sp>
    <dsp:sp modelId="{6A78146F-49DB-4AE5-8669-6151F58A6391}">
      <dsp:nvSpPr>
        <dsp:cNvPr id="0" name=""/>
        <dsp:cNvSpPr/>
      </dsp:nvSpPr>
      <dsp:spPr>
        <a:xfrm>
          <a:off x="1900851" y="3279268"/>
          <a:ext cx="1339802" cy="693690"/>
        </a:xfrm>
        <a:prstGeom prst="rect">
          <a:avLst/>
        </a:prstGeom>
        <a:blipFill rotWithShape="0">
          <a:blip xmlns:r="http://schemas.openxmlformats.org/officeDocument/2006/relationships" r:embed="rId1"/>
          <a:srcRect/>
          <a:stretch>
            <a:fillRect l="-48000" r="-48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9788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Dialog Content</a:t>
          </a:r>
        </a:p>
      </dsp:txBody>
      <dsp:txXfrm>
        <a:off x="1900851" y="3279268"/>
        <a:ext cx="1339802" cy="693690"/>
      </dsp:txXfrm>
    </dsp:sp>
    <dsp:sp modelId="{9E63256A-210F-402D-AE6F-5E091B24F76B}">
      <dsp:nvSpPr>
        <dsp:cNvPr id="0" name=""/>
        <dsp:cNvSpPr/>
      </dsp:nvSpPr>
      <dsp:spPr>
        <a:xfrm>
          <a:off x="2168812" y="3818804"/>
          <a:ext cx="1205822" cy="2312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2168812" y="3818804"/>
        <a:ext cx="1205822" cy="231230"/>
      </dsp:txXfrm>
    </dsp:sp>
    <dsp:sp modelId="{3DB8E5F0-7852-4D26-97EF-E66FDE50DE4E}">
      <dsp:nvSpPr>
        <dsp:cNvPr id="0" name=""/>
        <dsp:cNvSpPr/>
      </dsp:nvSpPr>
      <dsp:spPr>
        <a:xfrm>
          <a:off x="4597108" y="2184779"/>
          <a:ext cx="1339802" cy="693690"/>
        </a:xfrm>
        <a:prstGeom prst="rect">
          <a:avLst/>
        </a:prstGeom>
        <a:blipFill rotWithShape="0">
          <a:blip xmlns:r="http://schemas.openxmlformats.org/officeDocument/2006/relationships" r:embed="rId1"/>
          <a:srcRect/>
          <a:stretch>
            <a:fillRect l="-48000" r="-48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9788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List</a:t>
          </a:r>
        </a:p>
      </dsp:txBody>
      <dsp:txXfrm>
        <a:off x="4597108" y="2184779"/>
        <a:ext cx="1339802" cy="693690"/>
      </dsp:txXfrm>
    </dsp:sp>
    <dsp:sp modelId="{B21E92B0-042D-4976-9460-BA6811D1F631}">
      <dsp:nvSpPr>
        <dsp:cNvPr id="0" name=""/>
        <dsp:cNvSpPr/>
      </dsp:nvSpPr>
      <dsp:spPr>
        <a:xfrm>
          <a:off x="4865069" y="2724315"/>
          <a:ext cx="1205822" cy="2312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865069" y="2724315"/>
        <a:ext cx="1205822" cy="231230"/>
      </dsp:txXfrm>
    </dsp:sp>
    <dsp:sp modelId="{693E7133-28FB-4BEF-B446-0B9CCD2B55E1}">
      <dsp:nvSpPr>
        <dsp:cNvPr id="0" name=""/>
        <dsp:cNvSpPr/>
      </dsp:nvSpPr>
      <dsp:spPr>
        <a:xfrm>
          <a:off x="3698356" y="3279268"/>
          <a:ext cx="1339802" cy="693690"/>
        </a:xfrm>
        <a:prstGeom prst="rect">
          <a:avLst/>
        </a:prstGeom>
        <a:blipFill rotWithShape="0">
          <a:blip xmlns:r="http://schemas.openxmlformats.org/officeDocument/2006/relationships" r:embed="rId1"/>
          <a:srcRect/>
          <a:stretch>
            <a:fillRect l="-48000" r="-48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9788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ListText</a:t>
          </a:r>
          <a:endParaRPr lang="en-GB" sz="1800" kern="1200" dirty="0"/>
        </a:p>
      </dsp:txBody>
      <dsp:txXfrm>
        <a:off x="3698356" y="3279268"/>
        <a:ext cx="1339802" cy="693690"/>
      </dsp:txXfrm>
    </dsp:sp>
    <dsp:sp modelId="{DEC1D9A5-B4BF-4D01-BF0B-60C1073FA9D6}">
      <dsp:nvSpPr>
        <dsp:cNvPr id="0" name=""/>
        <dsp:cNvSpPr/>
      </dsp:nvSpPr>
      <dsp:spPr>
        <a:xfrm>
          <a:off x="3966316" y="3818804"/>
          <a:ext cx="1205822" cy="2312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3966316" y="3818804"/>
        <a:ext cx="1205822" cy="231230"/>
      </dsp:txXfrm>
    </dsp:sp>
    <dsp:sp modelId="{C0367DB4-790A-44AB-9A2A-7763A0F99BAD}">
      <dsp:nvSpPr>
        <dsp:cNvPr id="0" name=""/>
        <dsp:cNvSpPr/>
      </dsp:nvSpPr>
      <dsp:spPr>
        <a:xfrm>
          <a:off x="5495861" y="3279268"/>
          <a:ext cx="1339802" cy="693690"/>
        </a:xfrm>
        <a:prstGeom prst="rect">
          <a:avLst/>
        </a:prstGeom>
        <a:blipFill rotWithShape="0">
          <a:blip xmlns:r="http://schemas.openxmlformats.org/officeDocument/2006/relationships" r:embed="rId1"/>
          <a:srcRect/>
          <a:stretch>
            <a:fillRect l="-48000" r="-48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9788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ListImage</a:t>
          </a:r>
          <a:endParaRPr lang="en-GB" sz="1800" kern="1200" dirty="0"/>
        </a:p>
      </dsp:txBody>
      <dsp:txXfrm>
        <a:off x="5495861" y="3279268"/>
        <a:ext cx="1339802" cy="693690"/>
      </dsp:txXfrm>
    </dsp:sp>
    <dsp:sp modelId="{4242469B-1622-470E-B414-E65A40AF4037}">
      <dsp:nvSpPr>
        <dsp:cNvPr id="0" name=""/>
        <dsp:cNvSpPr/>
      </dsp:nvSpPr>
      <dsp:spPr>
        <a:xfrm>
          <a:off x="5763821" y="3818804"/>
          <a:ext cx="1205822" cy="2312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5763821" y="3818804"/>
        <a:ext cx="1205822" cy="231230"/>
      </dsp:txXfrm>
    </dsp:sp>
    <dsp:sp modelId="{34ABB385-34BD-46B1-A752-377050FEE4CB}">
      <dsp:nvSpPr>
        <dsp:cNvPr id="0" name=""/>
        <dsp:cNvSpPr/>
      </dsp:nvSpPr>
      <dsp:spPr>
        <a:xfrm>
          <a:off x="8192117" y="2184779"/>
          <a:ext cx="1339802" cy="69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9788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Card</a:t>
          </a:r>
        </a:p>
      </dsp:txBody>
      <dsp:txXfrm>
        <a:off x="8192117" y="2184779"/>
        <a:ext cx="1339802" cy="693690"/>
      </dsp:txXfrm>
    </dsp:sp>
    <dsp:sp modelId="{A7A53058-07EE-4899-9BB9-950BD899CC00}">
      <dsp:nvSpPr>
        <dsp:cNvPr id="0" name=""/>
        <dsp:cNvSpPr/>
      </dsp:nvSpPr>
      <dsp:spPr>
        <a:xfrm>
          <a:off x="8460078" y="2724315"/>
          <a:ext cx="1205822" cy="2312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8460078" y="2724315"/>
        <a:ext cx="1205822" cy="231230"/>
      </dsp:txXfrm>
    </dsp:sp>
    <dsp:sp modelId="{A456BD7E-72EE-45C7-BB1D-48BC25A88AED}">
      <dsp:nvSpPr>
        <dsp:cNvPr id="0" name=""/>
        <dsp:cNvSpPr/>
      </dsp:nvSpPr>
      <dsp:spPr>
        <a:xfrm>
          <a:off x="7293365" y="3279268"/>
          <a:ext cx="1339802" cy="693690"/>
        </a:xfrm>
        <a:prstGeom prst="rect">
          <a:avLst/>
        </a:prstGeom>
        <a:blipFill rotWithShape="0">
          <a:blip xmlns:r="http://schemas.openxmlformats.org/officeDocument/2006/relationships" r:embed="rId1"/>
          <a:srcRect/>
          <a:stretch>
            <a:fillRect l="-48000" r="-48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9788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CardHeader</a:t>
          </a:r>
          <a:endParaRPr lang="en-GB" sz="1800" kern="1200" dirty="0"/>
        </a:p>
      </dsp:txBody>
      <dsp:txXfrm>
        <a:off x="7293365" y="3279268"/>
        <a:ext cx="1339802" cy="693690"/>
      </dsp:txXfrm>
    </dsp:sp>
    <dsp:sp modelId="{994D95BE-0C3E-4799-8D2F-07815CD79872}">
      <dsp:nvSpPr>
        <dsp:cNvPr id="0" name=""/>
        <dsp:cNvSpPr/>
      </dsp:nvSpPr>
      <dsp:spPr>
        <a:xfrm>
          <a:off x="7561326" y="3818804"/>
          <a:ext cx="1205822" cy="2312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7561326" y="3818804"/>
        <a:ext cx="1205822" cy="231230"/>
      </dsp:txXfrm>
    </dsp:sp>
    <dsp:sp modelId="{1760449F-DA1B-4A64-B0C2-E2B91A340701}">
      <dsp:nvSpPr>
        <dsp:cNvPr id="0" name=""/>
        <dsp:cNvSpPr/>
      </dsp:nvSpPr>
      <dsp:spPr>
        <a:xfrm>
          <a:off x="9090870" y="3279268"/>
          <a:ext cx="1339802" cy="69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9788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CardContent</a:t>
          </a:r>
          <a:endParaRPr lang="en-GB" sz="1800" kern="1200" dirty="0"/>
        </a:p>
      </dsp:txBody>
      <dsp:txXfrm>
        <a:off x="9090870" y="3279268"/>
        <a:ext cx="1339802" cy="693690"/>
      </dsp:txXfrm>
    </dsp:sp>
    <dsp:sp modelId="{3AF37BE7-F11F-4875-B3DC-D65BE37FE39E}">
      <dsp:nvSpPr>
        <dsp:cNvPr id="0" name=""/>
        <dsp:cNvSpPr/>
      </dsp:nvSpPr>
      <dsp:spPr>
        <a:xfrm>
          <a:off x="9358830" y="3818804"/>
          <a:ext cx="1205822" cy="2312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9358830" y="3818804"/>
        <a:ext cx="1205822" cy="231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5463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15463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" pitchFamily="18" charset="0"/>
              </a:defRPr>
            </a:lvl1pPr>
          </a:lstStyle>
          <a:p>
            <a:fld id="{606CD504-24A1-4D95-8CE7-D325B5598F26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52928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3" y="742950"/>
            <a:ext cx="6605587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15463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000"/>
            </a:lvl1pPr>
          </a:lstStyle>
          <a:p>
            <a:fld id="{8E4B6005-8FFD-4F6B-9A23-B7EEA3B40CE5}" type="slidenum">
              <a:rPr lang="de-DE" altLang="en-US"/>
              <a:pPr/>
              <a:t>‹#›</a:t>
            </a:fld>
            <a:endParaRPr lang="de-DE" altLang="en-US" sz="1200">
              <a:latin typeface="Times" pitchFamily="18" charset="0"/>
            </a:endParaRP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6058913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381000" indent="-190500" algn="l" rtl="0" eaLnBrk="0" fontAlgn="base" hangingPunct="0">
      <a:spcBef>
        <a:spcPct val="30000"/>
      </a:spcBef>
      <a:spcAft>
        <a:spcPct val="0"/>
      </a:spcAft>
      <a:buSzPct val="80000"/>
      <a:buFont typeface="Wingdings" pitchFamily="2" charset="2"/>
      <a:buChar char="l"/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762000" indent="-190500" algn="l" rtl="0" eaLnBrk="0" fontAlgn="base" hangingPunct="0">
      <a:spcBef>
        <a:spcPct val="30000"/>
      </a:spcBef>
      <a:spcAft>
        <a:spcPct val="0"/>
      </a:spcAft>
      <a:buSzPct val="90000"/>
      <a:buChar char="-"/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143000" indent="-190500" algn="l" rtl="0" eaLnBrk="0" fontAlgn="base" hangingPunct="0">
      <a:spcBef>
        <a:spcPct val="30000"/>
      </a:spcBef>
      <a:spcAft>
        <a:spcPct val="0"/>
      </a:spcAft>
      <a:buSzPct val="90000"/>
      <a:buChar char="-"/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B6005-8FFD-4F6B-9A23-B7EEA3B40CE5}" type="slidenum">
              <a:rPr lang="de-DE" altLang="en-US" smtClean="0"/>
              <a:pPr/>
              <a:t>2</a:t>
            </a:fld>
            <a:endParaRPr lang="de-DE" altLang="en-US" sz="120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71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 2" descr="Hintergrund_PPP_NEA_X_2.jpg">
            <a:extLst>
              <a:ext uri="{FF2B5EF4-FFF2-40B4-BE49-F238E27FC236}">
                <a16:creationId xmlns:a16="http://schemas.microsoft.com/office/drawing/2014/main" id="{02604E90-DC15-4C01-9AEA-7B70F4D4BF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/>
          <a:stretch/>
        </p:blipFill>
        <p:spPr>
          <a:xfrm>
            <a:off x="0" y="0"/>
            <a:ext cx="12186475" cy="6858000"/>
          </a:xfrm>
          <a:prstGeom prst="rect">
            <a:avLst/>
          </a:prstGeom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385175" y="236220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endParaRPr lang="en-GB" sz="1400">
              <a:solidFill>
                <a:srgbClr val="BAB198"/>
              </a:solidFill>
            </a:endParaRP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811493" y="2133600"/>
            <a:ext cx="5284507" cy="762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b="1">
                <a:solidFill>
                  <a:srgbClr val="012C3C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95232" y="3428998"/>
            <a:ext cx="5300768" cy="151217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defRPr sz="2000">
                <a:solidFill>
                  <a:srgbClr val="012C3C">
                    <a:alpha val="68000"/>
                  </a:srgbClr>
                </a:solidFill>
              </a:defRPr>
            </a:lvl1pPr>
            <a:lvl2pPr marL="457200" lvl="1" indent="-266700">
              <a:defRPr sz="2000"/>
            </a:lvl2pPr>
          </a:lstStyle>
          <a:p>
            <a:pPr lvl="0"/>
            <a:r>
              <a:rPr lang="en-US" noProof="0"/>
              <a:t>Click to edit Master subtitle style</a:t>
            </a:r>
            <a:endParaRPr lang="de-DE" noProof="0" dirty="0">
              <a:sym typeface="Wingdings" pitchFamily="2" charset="2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 userDrawn="1"/>
        </p:nvSpPr>
        <p:spPr bwMode="auto">
          <a:xfrm>
            <a:off x="8385175" y="236220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endParaRPr lang="en-GB" sz="1400">
              <a:solidFill>
                <a:srgbClr val="BAB1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59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iStock-600408100.jpg">
            <a:extLst>
              <a:ext uri="{FF2B5EF4-FFF2-40B4-BE49-F238E27FC236}">
                <a16:creationId xmlns:a16="http://schemas.microsoft.com/office/drawing/2014/main" id="{5FF0996D-5364-4C18-8172-813EED6A7D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6"/>
          <a:stretch/>
        </p:blipFill>
        <p:spPr>
          <a:xfrm>
            <a:off x="-20451" y="0"/>
            <a:ext cx="8687083" cy="6874184"/>
          </a:xfrm>
          <a:prstGeom prst="rect">
            <a:avLst/>
          </a:prstGeom>
        </p:spPr>
      </p:pic>
      <p:pic>
        <p:nvPicPr>
          <p:cNvPr id="6" name="Bild 1" descr="Hintergrund_PPP_NEA_X_5.psd">
            <a:extLst>
              <a:ext uri="{FF2B5EF4-FFF2-40B4-BE49-F238E27FC236}">
                <a16:creationId xmlns:a16="http://schemas.microsoft.com/office/drawing/2014/main" id="{F8380512-12AA-4E3E-9121-775F4A8806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"/>
          <a:stretch/>
        </p:blipFill>
        <p:spPr>
          <a:xfrm>
            <a:off x="203200" y="0"/>
            <a:ext cx="11988800" cy="6874184"/>
          </a:xfrm>
          <a:prstGeom prst="rect">
            <a:avLst/>
          </a:prstGeom>
          <a:noFill/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D57F3D-BC6B-4DCF-B303-594C674E7F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79490" y="2900352"/>
            <a:ext cx="5031316" cy="662517"/>
          </a:xfrm>
          <a:noFill/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AffluentRg-Regular"/>
              </a:defRPr>
            </a:lvl1pPr>
          </a:lstStyle>
          <a:p>
            <a:pPr lvl="0"/>
            <a:r>
              <a:rPr lang="en-US" dirty="0"/>
              <a:t>Title goes here</a:t>
            </a:r>
            <a:endParaRPr lang="de-DE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70C5516-5C63-4A26-A261-D19DE78BFB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0549" y="3925069"/>
            <a:ext cx="5020451" cy="1278467"/>
          </a:xfrm>
          <a:noFill/>
        </p:spPr>
        <p:txBody>
          <a:bodyPr/>
          <a:lstStyle>
            <a:lvl1pPr marL="0" indent="0">
              <a:buNone/>
              <a:defRPr sz="1333">
                <a:solidFill>
                  <a:schemeClr val="bg1"/>
                </a:solidFill>
                <a:latin typeface="AffluentRg-Regular"/>
              </a:defRPr>
            </a:lvl1pPr>
            <a:lvl2pPr>
              <a:defRPr sz="1333">
                <a:solidFill>
                  <a:schemeClr val="bg1"/>
                </a:solidFill>
                <a:latin typeface="AffluentRg-Regular"/>
              </a:defRPr>
            </a:lvl2pPr>
            <a:lvl3pPr>
              <a:defRPr sz="1333">
                <a:solidFill>
                  <a:schemeClr val="bg1"/>
                </a:solidFill>
                <a:latin typeface="AffluentRg-Regular"/>
              </a:defRPr>
            </a:lvl3pPr>
            <a:lvl4pPr>
              <a:defRPr sz="1333">
                <a:solidFill>
                  <a:schemeClr val="bg1"/>
                </a:solidFill>
                <a:latin typeface="AffluentRg-Regular"/>
              </a:defRPr>
            </a:lvl4pPr>
            <a:lvl5pPr>
              <a:defRPr sz="1333">
                <a:solidFill>
                  <a:schemeClr val="bg1"/>
                </a:solidFill>
                <a:latin typeface="AffluentRg-Regular"/>
              </a:defRPr>
            </a:lvl5pPr>
          </a:lstStyle>
          <a:p>
            <a:pPr lvl="0"/>
            <a:r>
              <a:rPr lang="en-US" dirty="0"/>
              <a:t>Abstract / Subtitle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2A52100-F391-45DE-BFB1-E6701F0F5D2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81915" y="221254"/>
            <a:ext cx="897597" cy="772725"/>
          </a:xfrm>
          <a:noFill/>
        </p:spPr>
        <p:txBody>
          <a:bodyPr>
            <a:normAutofit/>
          </a:bodyPr>
          <a:lstStyle>
            <a:lvl1pPr marL="0" indent="0">
              <a:buNone/>
              <a:defRPr sz="1467">
                <a:solidFill>
                  <a:schemeClr val="bg1"/>
                </a:solidFill>
                <a:latin typeface="AffluentRg-Regular"/>
              </a:defRPr>
            </a:lvl1pPr>
          </a:lstStyle>
          <a:p>
            <a:r>
              <a:rPr lang="de-DE" dirty="0"/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51290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838200"/>
            <a:ext cx="10668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85175" y="236220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endParaRPr lang="en-GB" sz="1400">
              <a:solidFill>
                <a:srgbClr val="BAB198"/>
              </a:solidFill>
            </a:endParaRPr>
          </a:p>
        </p:txBody>
      </p:sp>
      <p:sp>
        <p:nvSpPr>
          <p:cNvPr id="13" name="Inhaltsplatzhalter 2"/>
          <p:cNvSpPr>
            <a:spLocks noGrp="1"/>
          </p:cNvSpPr>
          <p:nvPr>
            <p:ph idx="1" hasCustomPrompt="1"/>
          </p:nvPr>
        </p:nvSpPr>
        <p:spPr>
          <a:xfrm>
            <a:off x="609600" y="1412776"/>
            <a:ext cx="10668000" cy="5140424"/>
          </a:xfrm>
          <a:prstGeom prst="rect">
            <a:avLst/>
          </a:prstGeom>
          <a:noFill/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 marL="1822950" indent="-285750">
              <a:buClr>
                <a:srgbClr val="024F6A"/>
              </a:buClr>
              <a:buFont typeface="Arial" panose="020B0604020202020204" pitchFamily="34" charset="0"/>
              <a:buChar char="•"/>
              <a:defRPr lang="de-DE" sz="1400" dirty="0" smtClean="0">
                <a:solidFill>
                  <a:srgbClr val="012C3C">
                    <a:alpha val="85000"/>
                  </a:srgbClr>
                </a:solidFill>
                <a:latin typeface="AffluentRg-Regular"/>
                <a:sym typeface="Wingdings" pitchFamily="2" charset="2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ext Box 2"/>
          <p:cNvSpPr txBox="1">
            <a:spLocks noChangeArrowheads="1"/>
          </p:cNvSpPr>
          <p:nvPr userDrawn="1"/>
        </p:nvSpPr>
        <p:spPr bwMode="auto">
          <a:xfrm>
            <a:off x="8385175" y="236220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endParaRPr lang="en-GB" sz="1400">
              <a:solidFill>
                <a:srgbClr val="BAB1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00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66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878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66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" hasCustomPrompt="1"/>
          </p:nvPr>
        </p:nvSpPr>
        <p:spPr>
          <a:xfrm>
            <a:off x="609600" y="1632284"/>
            <a:ext cx="5102357" cy="4953000"/>
          </a:xfrm>
          <a:prstGeom prst="rect">
            <a:avLst/>
          </a:prstGeom>
          <a:noFill/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>
                <a:solidFill>
                  <a:srgbClr val="012C3C">
                    <a:alpha val="85000"/>
                  </a:srgbClr>
                </a:solidFill>
              </a:defRPr>
            </a:lvl4pPr>
            <a:lvl5pPr marL="1822950" indent="-285750">
              <a:buFont typeface="Arial" panose="020B0604020202020204" pitchFamily="34" charset="0"/>
              <a:buChar char="•"/>
              <a:defRPr lang="de-DE" sz="1400" dirty="0" smtClean="0">
                <a:solidFill>
                  <a:srgbClr val="012C3C">
                    <a:alpha val="85000"/>
                  </a:srgbClr>
                </a:solidFill>
                <a:latin typeface="Affluent" panose="02000506020000020004" pitchFamily="2" charset="0"/>
                <a:sym typeface="Wingdings" pitchFamily="2" charset="2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1"/>
          </p:nvPr>
        </p:nvSpPr>
        <p:spPr>
          <a:xfrm>
            <a:off x="6177360" y="1628775"/>
            <a:ext cx="5102357" cy="4953000"/>
          </a:xfrm>
          <a:prstGeom prst="rect">
            <a:avLst/>
          </a:prstGeom>
          <a:noFill/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>
                <a:solidFill>
                  <a:srgbClr val="012C3C">
                    <a:alpha val="85000"/>
                  </a:srgbClr>
                </a:solidFill>
              </a:defRPr>
            </a:lvl4pPr>
            <a:lvl5pPr marL="1728000" indent="-190800">
              <a:buFont typeface="Arial" pitchFamily="34" charset="0"/>
              <a:buChar char="•"/>
              <a:defRPr lang="de-DE" sz="1400" dirty="0" smtClean="0">
                <a:solidFill>
                  <a:srgbClr val="012C3C">
                    <a:alpha val="85000"/>
                  </a:srgbClr>
                </a:solidFill>
                <a:latin typeface="Affluent" panose="02000506020000020004" pitchFamily="2" charset="0"/>
                <a:sym typeface="Wingdings" pitchFamily="2" charset="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125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09600" y="1604222"/>
            <a:ext cx="5386917" cy="558602"/>
          </a:xfrm>
          <a:prstGeom prst="rect">
            <a:avLst/>
          </a:prstGeom>
          <a:noFill/>
        </p:spPr>
        <p:txBody>
          <a:bodyPr anchor="t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Textmasterformat bearbeiten Textmasterformat bearbeiten</a:t>
            </a:r>
          </a:p>
          <a:p>
            <a:pPr lvl="0"/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640696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1" hasCustomPrompt="1"/>
          </p:nvPr>
        </p:nvSpPr>
        <p:spPr>
          <a:xfrm>
            <a:off x="6181693" y="1604222"/>
            <a:ext cx="5068604" cy="558602"/>
          </a:xfrm>
          <a:prstGeom prst="rect">
            <a:avLst/>
          </a:prstGeom>
          <a:noFill/>
        </p:spPr>
        <p:txBody>
          <a:bodyPr anchor="t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Textmasterformat bearbeiten Textmasterformat bearbeiten</a:t>
            </a:r>
          </a:p>
          <a:p>
            <a:pPr lvl="0"/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2"/>
          </p:nvPr>
        </p:nvSpPr>
        <p:spPr>
          <a:xfrm>
            <a:off x="609600" y="2359478"/>
            <a:ext cx="5386917" cy="4225805"/>
          </a:xfrm>
          <a:prstGeom prst="rect">
            <a:avLst/>
          </a:prstGeom>
          <a:noFill/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>
                <a:solidFill>
                  <a:srgbClr val="012C3C">
                    <a:alpha val="85000"/>
                  </a:srgbClr>
                </a:solidFill>
              </a:defRPr>
            </a:lvl4pPr>
            <a:lvl5pPr marL="1728000" indent="-190800">
              <a:buFont typeface="Arial" pitchFamily="34" charset="0"/>
              <a:buChar char="•"/>
              <a:defRPr lang="de-DE" sz="1400" dirty="0" smtClean="0">
                <a:solidFill>
                  <a:srgbClr val="012C3C">
                    <a:alpha val="85000"/>
                  </a:srgbClr>
                </a:solidFill>
                <a:latin typeface="Affluent" panose="02000506020000020004" pitchFamily="2" charset="0"/>
                <a:sym typeface="Wingdings" pitchFamily="2" charset="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3"/>
          </p:nvPr>
        </p:nvSpPr>
        <p:spPr>
          <a:xfrm>
            <a:off x="6181692" y="2359479"/>
            <a:ext cx="5068604" cy="4225804"/>
          </a:xfrm>
          <a:prstGeom prst="rect">
            <a:avLst/>
          </a:prstGeom>
          <a:noFill/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>
                <a:solidFill>
                  <a:srgbClr val="012C3C">
                    <a:alpha val="85000"/>
                  </a:srgbClr>
                </a:solidFill>
              </a:defRPr>
            </a:lvl4pPr>
            <a:lvl5pPr marL="1728000" indent="-190800">
              <a:buFont typeface="Arial" pitchFamily="34" charset="0"/>
              <a:buChar char="•"/>
              <a:defRPr lang="de-DE" sz="1400" dirty="0" smtClean="0">
                <a:solidFill>
                  <a:srgbClr val="012C3C">
                    <a:alpha val="85000"/>
                  </a:srgbClr>
                </a:solidFill>
                <a:latin typeface="Affluent" panose="02000506020000020004" pitchFamily="2" charset="0"/>
                <a:sym typeface="Wingdings" pitchFamily="2" charset="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840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ClipAr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36712"/>
            <a:ext cx="10640696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ClipArt-Platzhalter 2"/>
          <p:cNvSpPr>
            <a:spLocks noGrp="1"/>
          </p:cNvSpPr>
          <p:nvPr>
            <p:ph type="clipArt" sz="half" idx="1"/>
          </p:nvPr>
        </p:nvSpPr>
        <p:spPr>
          <a:xfrm>
            <a:off x="609600" y="1628775"/>
            <a:ext cx="5342384" cy="4924425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Click icon to add online image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>
          <a:xfrm>
            <a:off x="6147939" y="1628775"/>
            <a:ext cx="5102357" cy="4924425"/>
          </a:xfrm>
          <a:prstGeom prst="rect">
            <a:avLst/>
          </a:prstGeom>
          <a:noFill/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>
                <a:solidFill>
                  <a:srgbClr val="012C3C">
                    <a:alpha val="85000"/>
                  </a:srgbClr>
                </a:solidFill>
              </a:defRPr>
            </a:lvl4pPr>
            <a:lvl5pPr marL="1728000" indent="-190800">
              <a:buFont typeface="Arial" pitchFamily="34" charset="0"/>
              <a:buChar char="•"/>
              <a:defRPr lang="de-DE" sz="1400" dirty="0" smtClean="0">
                <a:solidFill>
                  <a:srgbClr val="012C3C">
                    <a:alpha val="85000"/>
                  </a:srgbClr>
                </a:solidFill>
                <a:latin typeface="Affluent" panose="02000506020000020004" pitchFamily="2" charset="0"/>
                <a:sym typeface="Wingdings" pitchFamily="2" charset="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841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A711C0-F953-409B-9570-D57E4AC0FAD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608" y="152931"/>
            <a:ext cx="1993991" cy="676582"/>
          </a:xfrm>
          <a:prstGeom prst="rect">
            <a:avLst/>
          </a:prstGeom>
        </p:spPr>
      </p:pic>
      <p:sp>
        <p:nvSpPr>
          <p:cNvPr id="394242" name="Text Box 2"/>
          <p:cNvSpPr txBox="1">
            <a:spLocks noChangeArrowheads="1"/>
          </p:cNvSpPr>
          <p:nvPr/>
        </p:nvSpPr>
        <p:spPr bwMode="auto">
          <a:xfrm>
            <a:off x="2112435" y="227012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de-DE" altLang="de-DE" sz="2400">
              <a:latin typeface="Times New Roman" pitchFamily="18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8385175" y="236220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endParaRPr lang="en-GB" sz="1400">
              <a:solidFill>
                <a:srgbClr val="BAB198"/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11772900" y="0"/>
            <a:ext cx="419100" cy="6858000"/>
          </a:xfrm>
          <a:prstGeom prst="rect">
            <a:avLst/>
          </a:prstGeom>
          <a:solidFill>
            <a:srgbClr val="012C3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sz="1400"/>
          </a:p>
        </p:txBody>
      </p:sp>
      <p:sp>
        <p:nvSpPr>
          <p:cNvPr id="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6"/>
            <a:ext cx="10668000" cy="514042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>
                <a:sym typeface="Wingdings" pitchFamily="2" charset="2"/>
              </a:rPr>
              <a:t>Sjakkfjsalfjsalkfjsasafsaf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asf</a:t>
            </a:r>
            <a:r>
              <a:rPr lang="de-DE" dirty="0">
                <a:sym typeface="Wingdings" pitchFamily="2" charset="2"/>
              </a:rPr>
              <a:t> a </a:t>
            </a:r>
            <a:r>
              <a:rPr lang="de-DE" dirty="0" err="1">
                <a:sym typeface="Wingdings" pitchFamily="2" charset="2"/>
              </a:rPr>
              <a:t>asdj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fjsadfjkl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sfjsad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jsjasdf</a:t>
            </a:r>
            <a:r>
              <a:rPr lang="de-DE" dirty="0">
                <a:sym typeface="Wingdings" pitchFamily="2" charset="2"/>
              </a:rPr>
              <a:t>  </a:t>
            </a:r>
            <a:r>
              <a:rPr lang="de-DE" dirty="0" err="1">
                <a:sym typeface="Wingdings" pitchFamily="2" charset="2"/>
              </a:rPr>
              <a:t>jasdfsjf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jasdfk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jfsasdfj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djfasdfj</a:t>
            </a:r>
            <a:r>
              <a:rPr lang="de-DE" dirty="0">
                <a:sym typeface="Wingdings" pitchFamily="2" charset="2"/>
              </a:rPr>
              <a:t> </a:t>
            </a:r>
          </a:p>
          <a:p>
            <a:pPr lvl="1"/>
            <a:r>
              <a:rPr lang="de-DE" dirty="0" err="1">
                <a:sym typeface="Wingdings" pitchFamily="2" charset="2"/>
              </a:rPr>
              <a:t>sd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asdf</a:t>
            </a:r>
            <a:r>
              <a:rPr lang="de-DE" dirty="0">
                <a:sym typeface="Wingdings" pitchFamily="2" charset="2"/>
              </a:rPr>
              <a:t> j </a:t>
            </a:r>
            <a:r>
              <a:rPr lang="de-DE" dirty="0" err="1">
                <a:sym typeface="Wingdings" pitchFamily="2" charset="2"/>
              </a:rPr>
              <a:t>jasdfj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jasdf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jjs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jsjsdfajsdf</a:t>
            </a:r>
            <a:endParaRPr lang="de-DE" dirty="0">
              <a:sym typeface="Wingdings" pitchFamily="2" charset="2"/>
            </a:endParaRPr>
          </a:p>
          <a:p>
            <a:pPr lvl="2"/>
            <a:r>
              <a:rPr lang="de-DE" dirty="0">
                <a:sym typeface="Wingdings" pitchFamily="2" charset="2"/>
              </a:rPr>
              <a:t>Sa </a:t>
            </a:r>
            <a:r>
              <a:rPr lang="de-DE" dirty="0" err="1">
                <a:sym typeface="Wingdings" pitchFamily="2" charset="2"/>
              </a:rPr>
              <a:t>jkf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asds</a:t>
            </a:r>
            <a:r>
              <a:rPr lang="de-DE" dirty="0">
                <a:sym typeface="Wingdings" pitchFamily="2" charset="2"/>
              </a:rPr>
              <a:t> fas </a:t>
            </a:r>
            <a:r>
              <a:rPr lang="de-DE" dirty="0" err="1">
                <a:sym typeface="Wingdings" pitchFamily="2" charset="2"/>
              </a:rPr>
              <a:t>jk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jsda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klj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jksad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jsdfjkasdf</a:t>
            </a:r>
            <a:r>
              <a:rPr lang="de-DE" dirty="0">
                <a:sym typeface="Wingdings" pitchFamily="2" charset="2"/>
              </a:rPr>
              <a:t> j </a:t>
            </a:r>
            <a:r>
              <a:rPr lang="de-DE" dirty="0" err="1">
                <a:sym typeface="Wingdings" pitchFamily="2" charset="2"/>
              </a:rPr>
              <a:t>jjksa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jk</a:t>
            </a:r>
            <a:r>
              <a:rPr lang="de-DE" dirty="0">
                <a:sym typeface="Wingdings" pitchFamily="2" charset="2"/>
              </a:rPr>
              <a:t> j </a:t>
            </a:r>
            <a:r>
              <a:rPr lang="de-DE" dirty="0" err="1">
                <a:sym typeface="Wingdings" pitchFamily="2" charset="2"/>
              </a:rPr>
              <a:t>jksdjkasdfjkfasjkldf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jkasdfl</a:t>
            </a:r>
            <a:r>
              <a:rPr lang="de-DE" dirty="0">
                <a:sym typeface="Wingdings" pitchFamily="2" charset="2"/>
              </a:rPr>
              <a:t> </a:t>
            </a:r>
          </a:p>
          <a:p>
            <a:pPr lvl="3"/>
            <a:r>
              <a:rPr lang="de-DE" dirty="0" err="1">
                <a:sym typeface="Wingdings" pitchFamily="2" charset="2"/>
              </a:rPr>
              <a:t>sdafjklasdfjka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öjjklasdfsadf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jk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jksdf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jksdfa</a:t>
            </a:r>
            <a:endParaRPr lang="de-DE" dirty="0">
              <a:sym typeface="Wingdings" pitchFamily="2" charset="2"/>
            </a:endParaRPr>
          </a:p>
          <a:p>
            <a:pPr lvl="4"/>
            <a:r>
              <a:rPr lang="de-DE" dirty="0">
                <a:sym typeface="Wingdings" pitchFamily="2" charset="2"/>
              </a:rPr>
              <a:t>yasdfdasfadsfasdfasdf</a:t>
            </a:r>
          </a:p>
          <a:p>
            <a:pPr lvl="0"/>
            <a:r>
              <a:rPr lang="de-DE" dirty="0" err="1"/>
              <a:t>Askfkjslöakfksakfklöa</a:t>
            </a:r>
            <a:endParaRPr lang="de-DE" dirty="0"/>
          </a:p>
          <a:p>
            <a:pPr lvl="0"/>
            <a:r>
              <a:rPr lang="de-DE" dirty="0" err="1"/>
              <a:t>Afjsflkjasjasdjf</a:t>
            </a:r>
            <a:r>
              <a:rPr lang="de-DE" dirty="0" err="1">
                <a:sym typeface="Wingdings" pitchFamily="2" charset="2"/>
              </a:rPr>
              <a:t>Sjakkfjsalfjsalkfjsasafsaf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asf</a:t>
            </a:r>
            <a:r>
              <a:rPr lang="de-DE" dirty="0">
                <a:sym typeface="Wingdings" pitchFamily="2" charset="2"/>
              </a:rPr>
              <a:t> a </a:t>
            </a:r>
            <a:r>
              <a:rPr lang="de-DE" dirty="0" err="1">
                <a:sym typeface="Wingdings" pitchFamily="2" charset="2"/>
              </a:rPr>
              <a:t>asdj</a:t>
            </a:r>
            <a:r>
              <a:rPr lang="de-DE" dirty="0">
                <a:sym typeface="Wingdings" pitchFamily="2" charset="2"/>
              </a:rPr>
              <a:t> </a:t>
            </a:r>
          </a:p>
          <a:p>
            <a:pPr lvl="1"/>
            <a:r>
              <a:rPr lang="de-DE" dirty="0" err="1">
                <a:sym typeface="Wingdings" pitchFamily="2" charset="2"/>
              </a:rPr>
              <a:t>fjsadfjkl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sfjsad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jsjasdf</a:t>
            </a:r>
            <a:r>
              <a:rPr lang="de-DE" dirty="0">
                <a:sym typeface="Wingdings" pitchFamily="2" charset="2"/>
              </a:rPr>
              <a:t>  </a:t>
            </a:r>
            <a:r>
              <a:rPr lang="de-DE" dirty="0" err="1">
                <a:sym typeface="Wingdings" pitchFamily="2" charset="2"/>
              </a:rPr>
              <a:t>jasdfsjf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jasdfk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jfsasdfj</a:t>
            </a:r>
            <a:r>
              <a:rPr lang="de-DE" dirty="0">
                <a:sym typeface="Wingdings" pitchFamily="2" charset="2"/>
              </a:rPr>
              <a:t> </a:t>
            </a:r>
          </a:p>
          <a:p>
            <a:pPr lvl="1"/>
            <a:r>
              <a:rPr lang="de-DE" dirty="0" err="1">
                <a:sym typeface="Wingdings" pitchFamily="2" charset="2"/>
              </a:rPr>
              <a:t>djfasdfj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asdf</a:t>
            </a:r>
            <a:r>
              <a:rPr lang="de-DE" dirty="0">
                <a:sym typeface="Wingdings" pitchFamily="2" charset="2"/>
              </a:rPr>
              <a:t> j </a:t>
            </a:r>
            <a:r>
              <a:rPr lang="de-DE" dirty="0" err="1">
                <a:sym typeface="Wingdings" pitchFamily="2" charset="2"/>
              </a:rPr>
              <a:t>jasdfj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jasdf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jjs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jsjsdfajsdf</a:t>
            </a:r>
            <a:r>
              <a:rPr lang="de-DE" dirty="0">
                <a:sym typeface="Wingdings" pitchFamily="2" charset="2"/>
              </a:rPr>
              <a:t> Sa </a:t>
            </a:r>
            <a:r>
              <a:rPr lang="de-DE" dirty="0" err="1">
                <a:sym typeface="Wingdings" pitchFamily="2" charset="2"/>
              </a:rPr>
              <a:t>jkf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asds</a:t>
            </a:r>
            <a:r>
              <a:rPr lang="de-DE" dirty="0">
                <a:sym typeface="Wingdings" pitchFamily="2" charset="2"/>
              </a:rPr>
              <a:t> fas </a:t>
            </a:r>
            <a:r>
              <a:rPr lang="de-DE" dirty="0" err="1">
                <a:sym typeface="Wingdings" pitchFamily="2" charset="2"/>
              </a:rPr>
              <a:t>jk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jsda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klj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jksad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jsdfjkasdf</a:t>
            </a:r>
            <a:r>
              <a:rPr lang="de-DE" dirty="0">
                <a:sym typeface="Wingdings" pitchFamily="2" charset="2"/>
              </a:rPr>
              <a:t> j </a:t>
            </a:r>
            <a:r>
              <a:rPr lang="de-DE" dirty="0" err="1">
                <a:sym typeface="Wingdings" pitchFamily="2" charset="2"/>
              </a:rPr>
              <a:t>jjksa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jk</a:t>
            </a:r>
            <a:r>
              <a:rPr lang="de-DE" dirty="0">
                <a:sym typeface="Wingdings" pitchFamily="2" charset="2"/>
              </a:rPr>
              <a:t> j </a:t>
            </a:r>
          </a:p>
          <a:p>
            <a:pPr lvl="2"/>
            <a:r>
              <a:rPr lang="de-DE" dirty="0" err="1">
                <a:sym typeface="Wingdings" pitchFamily="2" charset="2"/>
              </a:rPr>
              <a:t>jksdjkasdfjkfasjkldf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jkasdfl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sdafjklasdfjka</a:t>
            </a:r>
            <a:r>
              <a:rPr lang="de-DE" dirty="0">
                <a:sym typeface="Wingdings" pitchFamily="2" charset="2"/>
              </a:rPr>
              <a:t> </a:t>
            </a:r>
          </a:p>
          <a:p>
            <a:pPr lvl="3"/>
            <a:r>
              <a:rPr lang="de-DE" dirty="0" err="1">
                <a:sym typeface="Wingdings" pitchFamily="2" charset="2"/>
              </a:rPr>
              <a:t>Jksdfa</a:t>
            </a:r>
            <a:endParaRPr lang="de-DE" dirty="0">
              <a:sym typeface="Wingdings" pitchFamily="2" charset="2"/>
            </a:endParaRPr>
          </a:p>
          <a:p>
            <a:pPr lvl="4"/>
            <a:r>
              <a:rPr lang="de-DE" dirty="0" err="1">
                <a:sym typeface="Wingdings" pitchFamily="2" charset="2"/>
              </a:rPr>
              <a:t>hkfxbvcxbxvc</a:t>
            </a:r>
            <a:endParaRPr lang="de-DE" dirty="0">
              <a:sym typeface="Wingdings" pitchFamily="2" charset="2"/>
            </a:endParaRPr>
          </a:p>
          <a:p>
            <a:pPr lvl="1"/>
            <a:endParaRPr lang="de-DE" dirty="0">
              <a:sym typeface="Wingdings" pitchFamily="2" charset="2"/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>
            <a:off x="11772900" y="6604533"/>
            <a:ext cx="419100" cy="258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F715908-DDA4-4E2A-B393-5330288A15C9}" type="slidenum">
              <a:rPr lang="de-DE" sz="100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de-DE" sz="1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C3929AFF-2A9B-4F78-B873-36BAD6DE7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838200"/>
            <a:ext cx="10668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 (nur eine Zeile)</a:t>
            </a:r>
          </a:p>
        </p:txBody>
      </p:sp>
    </p:spTree>
    <p:extLst>
      <p:ext uri="{BB962C8B-B14F-4D97-AF65-F5344CB8AC3E}">
        <p14:creationId xmlns:p14="http://schemas.microsoft.com/office/powerpoint/2010/main" val="242491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0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hf hdr="0" ftr="0" dt="0"/>
  <p:txStyles>
    <p:titleStyle>
      <a:lvl1pPr algn="l" rtl="0" eaLnBrk="1" fontAlgn="base" hangingPunct="1">
        <a:lnSpc>
          <a:spcPct val="110000"/>
        </a:lnSpc>
        <a:spcBef>
          <a:spcPts val="300"/>
        </a:spcBef>
        <a:spcAft>
          <a:spcPct val="0"/>
        </a:spcAft>
        <a:defRPr sz="2400" b="1" baseline="0">
          <a:solidFill>
            <a:srgbClr val="012C3C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9pPr>
    </p:titleStyle>
    <p:bodyStyle>
      <a:lvl1pPr marL="0" marR="0" indent="0" algn="l" defTabSz="914400" rtl="0" eaLnBrk="1" fontAlgn="base" latinLnBrk="0" hangingPunct="1">
        <a:lnSpc>
          <a:spcPct val="150000"/>
        </a:lnSpc>
        <a:spcBef>
          <a:spcPts val="0"/>
        </a:spcBef>
        <a:spcAft>
          <a:spcPct val="0"/>
        </a:spcAft>
        <a:buClrTx/>
        <a:buSzTx/>
        <a:buFont typeface="Arial" panose="020B0604020202020204" pitchFamily="34" charset="0"/>
        <a:buNone/>
        <a:tabLst/>
        <a:defRPr sz="2000" b="1">
          <a:solidFill>
            <a:srgbClr val="012C3C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76250" marR="0" indent="-285750" algn="l" defTabSz="914400" rtl="0" eaLnBrk="1" fontAlgn="base" latinLnBrk="0" hangingPunct="1">
        <a:lnSpc>
          <a:spcPct val="150000"/>
        </a:lnSpc>
        <a:spcBef>
          <a:spcPts val="0"/>
        </a:spcBef>
        <a:spcAft>
          <a:spcPct val="0"/>
        </a:spcAft>
        <a:buClr>
          <a:srgbClr val="012C3C"/>
        </a:buClr>
        <a:buSzPct val="100000"/>
        <a:buFontTx/>
        <a:buChar char="■"/>
        <a:tabLst/>
        <a:defRPr sz="2000">
          <a:solidFill>
            <a:srgbClr val="012C3C"/>
          </a:solidFill>
          <a:latin typeface="Calibri" panose="020F0502020204030204" pitchFamily="34" charset="0"/>
          <a:cs typeface="Calibri" panose="020F0502020204030204" pitchFamily="34" charset="0"/>
          <a:sym typeface="Wingdings" pitchFamily="2" charset="2"/>
        </a:defRPr>
      </a:lvl2pPr>
      <a:lvl3pPr marL="857250" indent="-285750" algn="l" rtl="0" eaLnBrk="1" fontAlgn="base" hangingPunct="1">
        <a:lnSpc>
          <a:spcPct val="150000"/>
        </a:lnSpc>
        <a:spcBef>
          <a:spcPts val="0"/>
        </a:spcBef>
        <a:spcAft>
          <a:spcPct val="0"/>
        </a:spcAft>
        <a:buClr>
          <a:srgbClr val="012C3C"/>
        </a:buClr>
        <a:buSzPct val="80000"/>
        <a:buFontTx/>
        <a:buChar char="♦"/>
        <a:defRPr sz="2000">
          <a:solidFill>
            <a:srgbClr val="012C3C"/>
          </a:solidFill>
          <a:latin typeface="Calibri" panose="020F0502020204030204" pitchFamily="34" charset="0"/>
          <a:cs typeface="Calibri" panose="020F0502020204030204" pitchFamily="34" charset="0"/>
          <a:sym typeface="Wingdings" pitchFamily="2" charset="2"/>
        </a:defRPr>
      </a:lvl3pPr>
      <a:lvl4pPr marL="1143000" indent="-190500" algn="l" rtl="0" eaLnBrk="1" fontAlgn="base" hangingPunct="1">
        <a:spcBef>
          <a:spcPct val="20000"/>
        </a:spcBef>
        <a:spcAft>
          <a:spcPct val="0"/>
        </a:spcAft>
        <a:buClr>
          <a:srgbClr val="012C3C"/>
        </a:buClr>
        <a:buSzPct val="70000"/>
        <a:buFont typeface="Wingdings" pitchFamily="2" charset="2"/>
        <a:buChar char="l"/>
        <a:defRPr sz="1600">
          <a:solidFill>
            <a:srgbClr val="012C3C">
              <a:alpha val="85000"/>
            </a:srgbClr>
          </a:solidFill>
          <a:latin typeface="Calibri" panose="020F0502020204030204" pitchFamily="34" charset="0"/>
          <a:cs typeface="Calibri" panose="020F0502020204030204" pitchFamily="34" charset="0"/>
          <a:sym typeface="Wingdings" pitchFamily="2" charset="2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Clr>
          <a:srgbClr val="024F6A"/>
        </a:buClr>
        <a:buFont typeface="Arial" panose="020B0604020202020204" pitchFamily="34" charset="0"/>
        <a:buChar char="•"/>
        <a:defRPr sz="1600">
          <a:solidFill>
            <a:srgbClr val="012C3C">
              <a:alpha val="85000"/>
            </a:srgbClr>
          </a:solidFill>
          <a:latin typeface="Calibri" panose="020F0502020204030204" pitchFamily="34" charset="0"/>
          <a:cs typeface="Calibri" panose="020F0502020204030204" pitchFamily="34" charset="0"/>
          <a:sym typeface="Wingdings" pitchFamily="2" charset="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sym typeface="Wingdings" pitchFamily="2" charset="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sym typeface="Wingdings" pitchFamily="2" charset="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sym typeface="Wingdings" pitchFamily="2" charset="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sym typeface="Wingdings" pitchFamily="2" charset="2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ashspringfield/react-google-calenda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543CB0-8143-4CBF-B9D8-B7681C8363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 err="1"/>
              <a:t>Calendar</a:t>
            </a:r>
            <a:r>
              <a:rPr lang="de-DE" dirty="0"/>
              <a:t> / </a:t>
            </a:r>
            <a:r>
              <a:rPr lang="de-DE" dirty="0" err="1"/>
              <a:t>Bundels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E278A-CA28-4EAD-B90A-36584F95DB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Dominik Engel</a:t>
            </a:r>
          </a:p>
          <a:p>
            <a:r>
              <a:rPr lang="de-DE" dirty="0"/>
              <a:t>28.11.2018</a:t>
            </a:r>
          </a:p>
        </p:txBody>
      </p:sp>
    </p:spTree>
    <p:extLst>
      <p:ext uri="{BB962C8B-B14F-4D97-AF65-F5344CB8AC3E}">
        <p14:creationId xmlns:p14="http://schemas.microsoft.com/office/powerpoint/2010/main" val="350094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68B1-3D25-467C-810E-6000BF53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Google Calendar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293AC-95C8-4BCC-861B-7DF15F4F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https://github.com/crashspringfield/react-google-calendar</a:t>
            </a:r>
            <a:endParaRPr lang="en-GB" dirty="0"/>
          </a:p>
          <a:p>
            <a:endParaRPr lang="en-GB" dirty="0"/>
          </a:p>
          <a:p>
            <a:r>
              <a:rPr lang="en-GB" dirty="0"/>
              <a:t>https://console.cloud.google.com/apis</a:t>
            </a:r>
          </a:p>
        </p:txBody>
      </p:sp>
    </p:spTree>
    <p:extLst>
      <p:ext uri="{BB962C8B-B14F-4D97-AF65-F5344CB8AC3E}">
        <p14:creationId xmlns:p14="http://schemas.microsoft.com/office/powerpoint/2010/main" val="22764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4AAC-6877-4270-A2D0-39674706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Bundle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B525F25-DF9F-4AB9-9642-7A23ED1BFD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1111454"/>
              </p:ext>
            </p:extLst>
          </p:nvPr>
        </p:nvGraphicFramePr>
        <p:xfrm>
          <a:off x="2207568" y="90872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A372C909-8C00-4526-8448-BB9EC4FE758E}"/>
              </a:ext>
            </a:extLst>
          </p:cNvPr>
          <p:cNvSpPr/>
          <p:nvPr/>
        </p:nvSpPr>
        <p:spPr bwMode="auto">
          <a:xfrm>
            <a:off x="6960096" y="3284984"/>
            <a:ext cx="1296144" cy="504056"/>
          </a:xfrm>
          <a:prstGeom prst="rightArrow">
            <a:avLst/>
          </a:prstGeom>
          <a:solidFill>
            <a:srgbClr val="FEC8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rtlCol="0" anchor="ctr" anchorCtr="1"/>
          <a:lstStyle/>
          <a:p>
            <a:pPr algn="l"/>
            <a:endParaRPr lang="en-GB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B57F4-1540-4983-A663-8D5A6F03FA9E}"/>
              </a:ext>
            </a:extLst>
          </p:cNvPr>
          <p:cNvSpPr txBox="1"/>
          <p:nvPr/>
        </p:nvSpPr>
        <p:spPr>
          <a:xfrm>
            <a:off x="8472264" y="3141557"/>
            <a:ext cx="2016224" cy="7400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27105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2B5B-DE1F-44D2-B2FC-92BB27F0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Treeshacking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600ADDC-6881-45C2-9968-76FF0583E0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188170"/>
              </p:ext>
            </p:extLst>
          </p:nvPr>
        </p:nvGraphicFramePr>
        <p:xfrm>
          <a:off x="609600" y="1412875"/>
          <a:ext cx="10668000" cy="5140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516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2B5B-DE1F-44D2-B2FC-92BB27F0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Treeshacking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600ADDC-6881-45C2-9968-76FF0583E0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478979"/>
              </p:ext>
            </p:extLst>
          </p:nvPr>
        </p:nvGraphicFramePr>
        <p:xfrm>
          <a:off x="609600" y="1412875"/>
          <a:ext cx="10668000" cy="5140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06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2F5-D928-426B-A926-F06FF2D5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React.lazy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11B64C-1AF1-4EF7-8987-6011516C6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93EF5B-79FE-44BE-843F-68AD0C363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2780928"/>
            <a:ext cx="6224633" cy="24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4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0086-0A82-4159-AF2D-09ABE2AA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38500"/>
            <a:ext cx="10668000" cy="381000"/>
          </a:xfrm>
        </p:spPr>
        <p:txBody>
          <a:bodyPr/>
          <a:lstStyle/>
          <a:p>
            <a:r>
              <a:rPr lang="en-GB" dirty="0" err="1"/>
              <a:t>Danke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die </a:t>
            </a:r>
            <a:r>
              <a:rPr lang="en-GB" dirty="0" err="1"/>
              <a:t>Aufmerksamkeit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104296"/>
      </p:ext>
    </p:extLst>
  </p:cSld>
  <p:clrMapOvr>
    <a:masterClrMapping/>
  </p:clrMapOvr>
</p:sld>
</file>

<file path=ppt/theme/theme1.xml><?xml version="1.0" encoding="utf-8"?>
<a:theme xmlns:a="http://schemas.openxmlformats.org/drawingml/2006/main" name="NEAX_1">
  <a:themeElements>
    <a:clrScheme name="Team4 (BD)">
      <a:dk1>
        <a:sysClr val="windowText" lastClr="000000"/>
      </a:dk1>
      <a:lt1>
        <a:sysClr val="window" lastClr="FFFFFF"/>
      </a:lt1>
      <a:dk2>
        <a:srgbClr val="595959"/>
      </a:dk2>
      <a:lt2>
        <a:srgbClr val="EEECE1"/>
      </a:lt2>
      <a:accent1>
        <a:srgbClr val="000000"/>
      </a:accent1>
      <a:accent2>
        <a:srgbClr val="C00000"/>
      </a:accent2>
      <a:accent3>
        <a:srgbClr val="F79646"/>
      </a:accent3>
      <a:accent4>
        <a:srgbClr val="7F7F7F"/>
      </a:accent4>
      <a:accent5>
        <a:srgbClr val="4F81BD"/>
      </a:accent5>
      <a:accent6>
        <a:srgbClr val="F79646"/>
      </a:accent6>
      <a:hlink>
        <a:srgbClr val="262626"/>
      </a:hlink>
      <a:folHlink>
        <a:srgbClr val="262626"/>
      </a:folHlink>
    </a:clrScheme>
    <a:fontScheme name="T4 Template 13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EC86E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0" tIns="0" rIns="0" bIns="0" anchor="ctr" anchorCtr="1"/>
      <a:lstStyle>
        <a:defPPr algn="l">
          <a:defRPr sz="120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dash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15000"/>
          </a:lnSpc>
          <a:spcBef>
            <a:spcPct val="30000"/>
          </a:spcBef>
          <a:spcAft>
            <a:spcPct val="0"/>
          </a:spcAft>
          <a:buClrTx/>
          <a:buSzPct val="90000"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4 Template 13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A X - Vorlage.potx" id="{C3E590C6-5A9A-42A5-8311-415876DDE2EE}" vid="{9FAD627A-7CE3-44A4-B898-DDFF788DFEBD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NEA X - Präsentation</Template>
  <TotalTime>1526</TotalTime>
  <Words>78</Words>
  <Application>Microsoft Office PowerPoint</Application>
  <PresentationFormat>Widescreen</PresentationFormat>
  <Paragraphs>40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1</vt:i4>
      </vt:variant>
    </vt:vector>
  </HeadingPairs>
  <TitlesOfParts>
    <vt:vector size="16" baseType="lpstr">
      <vt:lpstr>Affluent</vt:lpstr>
      <vt:lpstr>AffluentRg-Regular</vt:lpstr>
      <vt:lpstr>Arial</vt:lpstr>
      <vt:lpstr>Calibri</vt:lpstr>
      <vt:lpstr>Times</vt:lpstr>
      <vt:lpstr>Times New Roman</vt:lpstr>
      <vt:lpstr>Wingdings</vt:lpstr>
      <vt:lpstr>NEAX_1</vt:lpstr>
      <vt:lpstr>PowerPoint Presentation</vt:lpstr>
      <vt:lpstr>React Google Calendar</vt:lpstr>
      <vt:lpstr>Bundle</vt:lpstr>
      <vt:lpstr>Treeshacking</vt:lpstr>
      <vt:lpstr>Treeshacking</vt:lpstr>
      <vt:lpstr>React.lazy</vt:lpstr>
      <vt:lpstr>Danke für die Aufmerksamkeit</vt:lpstr>
      <vt:lpstr>Zielgruppenorientierte Präsenta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Jasper</dc:creator>
  <cp:lastModifiedBy>Dominik Engel</cp:lastModifiedBy>
  <cp:revision>32</cp:revision>
  <cp:lastPrinted>2000-06-08T07:11:15Z</cp:lastPrinted>
  <dcterms:created xsi:type="dcterms:W3CDTF">2018-10-23T13:28:45Z</dcterms:created>
  <dcterms:modified xsi:type="dcterms:W3CDTF">2018-11-26T09:18:21Z</dcterms:modified>
</cp:coreProperties>
</file>