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/>
    <p:restoredTop sz="75419"/>
  </p:normalViewPr>
  <p:slideViewPr>
    <p:cSldViewPr snapToGrid="0" snapToObjects="1">
      <p:cViewPr varScale="1">
        <p:scale>
          <a:sx n="82" d="100"/>
          <a:sy n="82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32F3D-684C-4E49-A956-79969A4C6447}" type="datetimeFigureOut">
              <a:rPr lang="da-DK" smtClean="0"/>
              <a:t>05.09.2021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B4A59-31DA-0947-AAE0-0977937256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175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TDD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enables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small steps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software. This is a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have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far more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steps.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test it. Chances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new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find, and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you’ve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lines of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thousand.</a:t>
            </a:r>
          </a:p>
          <a:p>
            <a:br>
              <a:rPr lang="da-DK" dirty="0"/>
            </a:b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B4A59-31DA-0947-AAE0-0977937256D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140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TDD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enables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small steps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software. This is a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have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far more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attempting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steps. For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test it. Chances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new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find, and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fix,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you’ve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lines of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thousand.</a:t>
            </a:r>
          </a:p>
          <a:p>
            <a:br>
              <a:rPr lang="da-DK" dirty="0"/>
            </a:b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B4A59-31DA-0947-AAE0-0977937256D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188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9007-54CC-D14E-9B22-814D2F49B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3055A2C-C853-D941-8B4B-C93AB361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617F32-6A39-554C-90FA-E135FB1D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929D54-A918-BE4F-9574-7F698437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B2F877-C94F-A048-925A-3EE2A667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B9630-1108-E842-B49A-BE5CFAD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268D49-1888-E34C-AF66-8D50D34D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DCECF6-97FF-904A-92D4-C8F4575A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4EE0F0-409C-7A40-A76C-F13A25C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A215C0-BC1D-5446-A1EB-0CC0004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07B4-58A1-494E-9903-4903DEAD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3D7778F-552C-2A42-9EAD-822066CE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80BBBC-A036-4C4D-9E93-8BC19320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430B8F-9AB3-CC41-ACCD-3AB1D320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AA7EB4-26B7-7D4A-BA7B-827E0B7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73246-3E10-F842-8445-DB060B92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851790-A1AF-0C4A-898C-7591FC40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483872-6EF4-2545-9FDF-56D7BA34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EA4E3F-05DD-A048-88E6-4D1DAC1F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F7FE90-D9CF-964F-8882-40F1CDE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6A763-BA6F-0C4B-BAD6-9093F2E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55AE20F-8CF8-B84C-A6B5-A93BFCEB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DDF6A0-AB79-D645-BA25-9DF03D86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C34664-5B9A-804E-8546-79539457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5876E2-15A3-1B41-818F-084A7B83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B6C9E-41A4-DB40-BAC1-FE8B2A2E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347E08-67D9-5949-AF35-B140F2A6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25DDA8B-2425-A648-B687-3BC70D28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C7DD2ED-0391-AA4F-B1AC-425C61E0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5AF96A-0F66-BB4F-A006-DC4DED47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317C252-050E-C14B-B125-B81B0DC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145FC-760C-F044-A30F-E51222CA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267B418-464D-904E-A3FC-B44FFFFF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20DB65-04D9-1344-A0DC-8FA7D6BF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D79CE44-6AA6-274E-A114-4CD0D5DE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3AD8401-0248-7741-B3B8-69AFBC646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9EF2978-4F92-0144-B92B-350EB5A4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B23551F-DAF3-DA45-8F2B-DD393D8E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0EE751E-2ED8-4C43-8EF0-4A333F10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33FA3-D1AB-644A-83FD-78263E24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0A2B12-9918-5D4C-9623-DFB148AF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67D2C50-B8BC-FD40-A04E-AE012C5F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00CA249-4DBD-F949-AF4A-5563315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EDBE9CA-E0CA-ED4B-B143-335E61D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1C67A55-B2F1-B94F-94CC-603B193D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DCFB919-008A-7D4B-835B-504176FA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330D-3181-C841-ADA7-FD63FF01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840E2E-D3DA-CC4A-84A5-75768CA6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38FDA8-A892-044D-9C56-DB6B311C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706E0B-A281-3F4C-ACBC-25FD9A97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A56F14-7501-2045-81AD-7128CBF1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51F1272-4718-614C-B746-90CB2AA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4383D-FC39-9C41-9856-5C4059B0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8F093DC-0E28-9A44-9F70-57AEF7574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4E4407-397B-2640-87D3-E06E71712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DA7E77-AB72-304B-B73B-A682CAFF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C230ECD-BCE4-4344-ACBB-8042CB73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6AEE0A0-E43A-0845-BB9F-B9725CF1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0F91EA-487E-6843-874A-47DEF5C1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8AAB6E4-278C-B54A-81B0-8D1434D6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A13BEB-4028-674A-BF28-CB4254F6D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F6D1FA-D9A5-2D4D-B7B1-7B26172F9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845FF8-68AA-C14D-B1AA-A1B0A62C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xdesign.cc/test-it-before-you-make-it-7e0e07af48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laptop computer turned on on table">
            <a:extLst>
              <a:ext uri="{FF2B5EF4-FFF2-40B4-BE49-F238E27FC236}">
                <a16:creationId xmlns:a16="http://schemas.microsoft.com/office/drawing/2014/main" id="{0D3DA2A6-A219-6341-A584-6A8149EE3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F23FE-0A7A-B54F-8661-CFBAACFC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a-DK" sz="3600" dirty="0"/>
              <a:t>Test Driven Development test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64F5E87-7CC7-054A-9AFC-E03B105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a-DK" sz="2000" dirty="0"/>
              <a:t>By Rikke Domino Isaksen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0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0C172A-ACE2-7441-A237-41D970A2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What to make?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EF9CA20-F2E2-FE4B-85DC-44EFFE7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To test them we need to make them in your editor.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But how do we test it?</a:t>
            </a:r>
          </a:p>
        </p:txBody>
      </p:sp>
      <p:pic>
        <p:nvPicPr>
          <p:cNvPr id="5122" name="Picture 2" descr="Visual Studio Code: How to Download and Install the Code Editor | ITIGIC">
            <a:extLst>
              <a:ext uri="{FF2B5EF4-FFF2-40B4-BE49-F238E27FC236}">
                <a16:creationId xmlns:a16="http://schemas.microsoft.com/office/drawing/2014/main" id="{20054A10-8F6E-0D44-B98D-7844D8413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5" r="17936" b="-1"/>
          <a:stretch/>
        </p:blipFill>
        <p:spPr bwMode="auto">
          <a:xfrm>
            <a:off x="5953959" y="640080"/>
            <a:ext cx="559476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6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0C172A-ACE2-7441-A237-41D970A2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How to test it?</a:t>
            </a:r>
          </a:p>
        </p:txBody>
      </p:sp>
      <p:sp>
        <p:nvSpPr>
          <p:cNvPr id="10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EF9CA20-F2E2-FE4B-85DC-44EFFE7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We have written the HTML code, before we write CSS we need to test if there are any errors. Are the contact form visible on the site?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Billede 1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1AEABC1-034D-A544-BE9C-C1096FCA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00512"/>
            <a:ext cx="6903720" cy="50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0C172A-ACE2-7441-A237-41D970A2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How to test it?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EF9CA20-F2E2-FE4B-85DC-44EFFE7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It works, if the contact form are visible and you can press the submit button. </a:t>
            </a:r>
          </a:p>
          <a:p>
            <a:pPr marL="0" indent="0">
              <a:buNone/>
            </a:pPr>
            <a:r>
              <a:rPr lang="en-US" sz="2200"/>
              <a:t>Now is it time to make the CSS part.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BC5AFB88-E385-174A-88B9-7DB4E935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75" y="640080"/>
            <a:ext cx="35837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4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3B0DE-5196-7542-8C49-6BF7E661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Literature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9232EF-FF0B-1C49-A12E-C89DA1B5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 before you make it. </a:t>
            </a:r>
            <a:r>
              <a:rPr lang="en-US" dirty="0" err="1"/>
              <a:t>Avaliable</a:t>
            </a:r>
            <a:r>
              <a:rPr lang="en-US" dirty="0"/>
              <a:t> online &lt; </a:t>
            </a:r>
            <a:r>
              <a:rPr lang="en-US" dirty="0">
                <a:hlinkClick r:id="rId2"/>
              </a:rPr>
              <a:t>https://uxdesign.cc/test-it-before-you-make-it-7e0e07af4841</a:t>
            </a:r>
            <a:r>
              <a:rPr lang="en-US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13144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4AD972-AD4E-1448-A12E-8263BB7E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5400"/>
              <a:t>What is TDD?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C6E5B6-CEAA-8041-8543-C7984FBD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a-DK" sz="2200" dirty="0"/>
              <a:t>TDD stands for Test Driven Development</a:t>
            </a:r>
          </a:p>
          <a:p>
            <a:r>
              <a:rPr lang="da-DK" sz="2200" dirty="0"/>
              <a:t>It is a </a:t>
            </a:r>
            <a:r>
              <a:rPr lang="da-DK" sz="2200" dirty="0" err="1"/>
              <a:t>way</a:t>
            </a:r>
            <a:r>
              <a:rPr lang="da-DK" sz="2200" dirty="0"/>
              <a:t> to </a:t>
            </a:r>
            <a:r>
              <a:rPr lang="da-DK" sz="2200" dirty="0" err="1"/>
              <a:t>think</a:t>
            </a:r>
            <a:r>
              <a:rPr lang="da-DK" sz="2200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 or design </a:t>
            </a:r>
            <a:r>
              <a:rPr lang="da-DK" sz="2200" dirty="0" err="1"/>
              <a:t>before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</a:t>
            </a:r>
            <a:r>
              <a:rPr lang="da-DK" sz="2200" dirty="0" err="1"/>
              <a:t>write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functional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. </a:t>
            </a:r>
          </a:p>
          <a:p>
            <a:r>
              <a:rPr lang="da-DK" sz="2200" dirty="0"/>
              <a:t>But it is </a:t>
            </a:r>
            <a:r>
              <a:rPr lang="da-DK" sz="2200" dirty="0" err="1"/>
              <a:t>also</a:t>
            </a:r>
            <a:r>
              <a:rPr lang="da-DK" sz="2200" dirty="0"/>
              <a:t> 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technique</a:t>
            </a:r>
            <a:r>
              <a:rPr lang="da-DK" sz="2200" dirty="0"/>
              <a:t>, </a:t>
            </a:r>
            <a:r>
              <a:rPr lang="da-DK" sz="2200" dirty="0" err="1"/>
              <a:t>where</a:t>
            </a:r>
            <a:r>
              <a:rPr lang="da-DK" sz="2200" dirty="0"/>
              <a:t> the </a:t>
            </a:r>
            <a:r>
              <a:rPr lang="da-DK" sz="2200" dirty="0" err="1"/>
              <a:t>goal</a:t>
            </a:r>
            <a:r>
              <a:rPr lang="da-DK" sz="2200" dirty="0"/>
              <a:t> is to </a:t>
            </a:r>
            <a:r>
              <a:rPr lang="da-DK" sz="2200" dirty="0" err="1"/>
              <a:t>write</a:t>
            </a:r>
            <a:r>
              <a:rPr lang="da-DK" sz="2200" dirty="0"/>
              <a:t> </a:t>
            </a:r>
            <a:r>
              <a:rPr lang="da-DK" sz="2200" dirty="0" err="1"/>
              <a:t>clean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works</a:t>
            </a:r>
            <a:r>
              <a:rPr lang="da-DK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35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8C727A-F280-7247-827B-2CDEAA8F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TDD is about making small test through your code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FA6871F-9CF3-8F47-A501-AD7EBEA5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459A00E-A237-B745-A2F7-E3BD9D0B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32" b="1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AF0B2-4F9E-6F4A-B1D2-193265EE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we got a task to add some code to this file..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AF0B2-4F9E-6F4A-B1D2-193265EE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5530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Should we write 20 lines of code and then test if it works?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write 2 lines, test if it works, then write 2 lines more and test again?</a:t>
            </a:r>
            <a:endParaRPr lang="en-US" sz="2800" dirty="0"/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459A00E-A237-B745-A2F7-E3BD9D0B4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85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03C0E5-0979-9846-BAEA-F4E33A3F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5400"/>
              <a:t>Why should we use this method?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B390E-C74B-D94E-B4FF-6D672025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Easy refactoring and code maintenance</a:t>
            </a:r>
          </a:p>
          <a:p>
            <a:r>
              <a:rPr lang="en-US" sz="2200" dirty="0"/>
              <a:t>Prevents bugs</a:t>
            </a:r>
          </a:p>
        </p:txBody>
      </p:sp>
    </p:spTree>
    <p:extLst>
      <p:ext uri="{BB962C8B-B14F-4D97-AF65-F5344CB8AC3E}">
        <p14:creationId xmlns:p14="http://schemas.microsoft.com/office/powerpoint/2010/main" val="267692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DDDAC7-6292-154E-A65B-05855E1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How to do it?</a:t>
            </a:r>
          </a:p>
        </p:txBody>
      </p:sp>
      <p:sp>
        <p:nvSpPr>
          <p:cNvPr id="205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F8CA8A-B652-C84F-B2EA-C655EDB9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Write a test</a:t>
            </a:r>
          </a:p>
          <a:p>
            <a:r>
              <a:rPr lang="da-DK" sz="2200"/>
              <a:t>Confirm the test fails</a:t>
            </a:r>
          </a:p>
          <a:p>
            <a:r>
              <a:rPr lang="da-DK" sz="2200"/>
              <a:t>Write code to pass the test</a:t>
            </a:r>
          </a:p>
          <a:p>
            <a:r>
              <a:rPr lang="da-DK" sz="2200"/>
              <a:t>Confirm the test passes</a:t>
            </a:r>
          </a:p>
          <a:p>
            <a:r>
              <a:rPr lang="da-DK" sz="2200"/>
              <a:t>Refactor</a:t>
            </a:r>
          </a:p>
          <a:p>
            <a:r>
              <a:rPr lang="da-DK" sz="2200"/>
              <a:t>Repeat all steps</a:t>
            </a:r>
          </a:p>
        </p:txBody>
      </p:sp>
      <p:pic>
        <p:nvPicPr>
          <p:cNvPr id="2050" name="Picture 2" descr="TDD life cycle">
            <a:extLst>
              <a:ext uri="{FF2B5EF4-FFF2-40B4-BE49-F238E27FC236}">
                <a16:creationId xmlns:a16="http://schemas.microsoft.com/office/drawing/2014/main" id="{95CF111E-09BE-364C-80F2-327D3726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8294" y="640080"/>
            <a:ext cx="290047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0C172A-ACE2-7441-A237-41D970A2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is an example…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EF9CA20-F2E2-FE4B-85DC-44EFFE7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want to build this login page. Before we make the page, we create the test.</a:t>
            </a:r>
          </a:p>
        </p:txBody>
      </p:sp>
      <p:pic>
        <p:nvPicPr>
          <p:cNvPr id="3074" name="Picture 2" descr="Justika Forum Connect Login Page">
            <a:extLst>
              <a:ext uri="{FF2B5EF4-FFF2-40B4-BE49-F238E27FC236}">
                <a16:creationId xmlns:a16="http://schemas.microsoft.com/office/drawing/2014/main" id="{92511C59-6AEC-0641-9EB9-FCB86BF1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277" y="320040"/>
            <a:ext cx="2890894" cy="58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0C172A-ACE2-7441-A237-41D970A2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?</a:t>
            </a:r>
          </a:p>
        </p:txBody>
      </p:sp>
      <p:sp>
        <p:nvSpPr>
          <p:cNvPr id="308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DEF9CA20-F2E2-FE4B-85DC-44EFFE7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We can see that there are 3 UI elements that need to be tested. They are email and password text field and ‘</a:t>
            </a:r>
            <a:r>
              <a:rPr lang="en-US" dirty="0" err="1"/>
              <a:t>Masuk</a:t>
            </a:r>
            <a:r>
              <a:rPr lang="en-US" dirty="0"/>
              <a:t>’ button. </a:t>
            </a:r>
            <a:endParaRPr lang="en-US" sz="2200" dirty="0"/>
          </a:p>
        </p:txBody>
      </p:sp>
      <p:pic>
        <p:nvPicPr>
          <p:cNvPr id="3074" name="Picture 2" descr="Justika Forum Connect Login Page">
            <a:extLst>
              <a:ext uri="{FF2B5EF4-FFF2-40B4-BE49-F238E27FC236}">
                <a16:creationId xmlns:a16="http://schemas.microsoft.com/office/drawing/2014/main" id="{92511C59-6AEC-0641-9EB9-FCB86BF1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961" y="640080"/>
            <a:ext cx="273314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4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527</Words>
  <Application>Microsoft Macintosh PowerPoint</Application>
  <PresentationFormat>Widescreen</PresentationFormat>
  <Paragraphs>40</Paragraphs>
  <Slides>13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Test Driven Development test</vt:lpstr>
      <vt:lpstr>What is TDD?</vt:lpstr>
      <vt:lpstr>TDD is about making small test through your code</vt:lpstr>
      <vt:lpstr>If we got a task to add some code to this file..</vt:lpstr>
      <vt:lpstr>Should we write 20 lines of code and then test if it works?  Or write 2 lines, test if it works, then write 2 lines more and test again?</vt:lpstr>
      <vt:lpstr>Why should we use this method? </vt:lpstr>
      <vt:lpstr>How to do it?</vt:lpstr>
      <vt:lpstr>Here is an example…</vt:lpstr>
      <vt:lpstr>What to make?</vt:lpstr>
      <vt:lpstr>What to make?</vt:lpstr>
      <vt:lpstr>How to test it?</vt:lpstr>
      <vt:lpstr>How to test it?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test</dc:title>
  <dc:creator>Rikke Domino Isaksen</dc:creator>
  <cp:lastModifiedBy>Rikke Domino Isaksen</cp:lastModifiedBy>
  <cp:revision>1</cp:revision>
  <dcterms:created xsi:type="dcterms:W3CDTF">2021-09-05T10:32:02Z</dcterms:created>
  <dcterms:modified xsi:type="dcterms:W3CDTF">2021-09-05T11:23:05Z</dcterms:modified>
</cp:coreProperties>
</file>