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2259-620F-A348-95C5-B80D6A2BB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Melissa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F8AD8-234E-4342-921E-7E3DF9E19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Simpsons</a:t>
            </a:r>
            <a:r>
              <a:rPr lang="en-US" dirty="0"/>
              <a:t>, </a:t>
            </a:r>
            <a:r>
              <a:rPr lang="en-US" b="1" dirty="0" err="1"/>
              <a:t>Kwjjibo</a:t>
            </a:r>
            <a:r>
              <a:rPr lang="en-US" dirty="0"/>
              <a:t>, </a:t>
            </a:r>
            <a:r>
              <a:rPr lang="en-US" b="1" dirty="0" err="1"/>
              <a:t>Kwejeebo</a:t>
            </a:r>
            <a:r>
              <a:rPr lang="en-US" dirty="0"/>
              <a:t> </a:t>
            </a:r>
            <a:r>
              <a:rPr lang="en-US" b="1" dirty="0"/>
              <a:t>Melissa A</a:t>
            </a:r>
            <a:r>
              <a:rPr lang="en-US" dirty="0"/>
              <a:t>, </a:t>
            </a:r>
            <a:r>
              <a:rPr lang="en-US" b="1" dirty="0"/>
              <a:t>Melissa AD WM97</a:t>
            </a:r>
            <a:r>
              <a:rPr lang="en-US" dirty="0"/>
              <a:t>, </a:t>
            </a:r>
            <a:r>
              <a:rPr lang="en-US" b="1" dirty="0"/>
              <a:t>Melissa AM</a:t>
            </a:r>
            <a:r>
              <a:rPr lang="en-US" dirty="0"/>
              <a:t>, </a:t>
            </a:r>
            <a:r>
              <a:rPr lang="en-US" b="1" dirty="0"/>
              <a:t>Melissa AO</a:t>
            </a:r>
            <a:r>
              <a:rPr lang="en-US" dirty="0"/>
              <a:t>, </a:t>
            </a:r>
            <a:r>
              <a:rPr lang="en-US" b="1" dirty="0"/>
              <a:t>Melissa B</a:t>
            </a:r>
            <a:r>
              <a:rPr lang="en-US" dirty="0"/>
              <a:t>, </a:t>
            </a:r>
            <a:r>
              <a:rPr lang="en-US" b="1" dirty="0"/>
              <a:t>Melissa I</a:t>
            </a:r>
            <a:r>
              <a:rPr lang="en-US" dirty="0"/>
              <a:t>, </a:t>
            </a:r>
            <a:r>
              <a:rPr lang="en-US" b="1" dirty="0"/>
              <a:t>Melissa O</a:t>
            </a:r>
            <a:r>
              <a:rPr lang="en-US" dirty="0"/>
              <a:t>, </a:t>
            </a:r>
            <a:r>
              <a:rPr lang="en-US" b="1" dirty="0"/>
              <a:t>W97M.Melissa AA</a:t>
            </a:r>
            <a:r>
              <a:rPr lang="en-US" dirty="0"/>
              <a:t>, </a:t>
            </a:r>
            <a:r>
              <a:rPr lang="en-US" b="1" dirty="0"/>
              <a:t>W97M.Duhalde</a:t>
            </a:r>
            <a:r>
              <a:rPr lang="en-US" dirty="0"/>
              <a:t>, </a:t>
            </a:r>
            <a:r>
              <a:rPr lang="en-US" b="1" dirty="0"/>
              <a:t>W97M.Melissa Variant</a:t>
            </a:r>
            <a:r>
              <a:rPr lang="en-US" dirty="0"/>
              <a:t>, </a:t>
            </a:r>
            <a:r>
              <a:rPr lang="en-US" b="1" dirty="0"/>
              <a:t>Melissa Papa</a:t>
            </a:r>
            <a:r>
              <a:rPr lang="en-US" dirty="0"/>
              <a:t>, </a:t>
            </a:r>
            <a:r>
              <a:rPr lang="en-US" b="1" dirty="0"/>
              <a:t>Melissa U (gen1)</a:t>
            </a:r>
            <a:r>
              <a:rPr lang="en-US" dirty="0"/>
              <a:t>, </a:t>
            </a:r>
            <a:r>
              <a:rPr lang="en-US" b="1" dirty="0"/>
              <a:t>Melissa V</a:t>
            </a:r>
            <a:r>
              <a:rPr lang="en-US" dirty="0"/>
              <a:t>, </a:t>
            </a:r>
            <a:r>
              <a:rPr lang="en-US" b="1" dirty="0"/>
              <a:t>Melissa 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FED5-DB6F-1741-BCD7-1852EB17F6E0}"/>
              </a:ext>
            </a:extLst>
          </p:cNvPr>
          <p:cNvSpPr txBox="1"/>
          <p:nvPr/>
        </p:nvSpPr>
        <p:spPr>
          <a:xfrm>
            <a:off x="7742582" y="6261652"/>
            <a:ext cx="432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Геннадий </a:t>
            </a:r>
            <a:r>
              <a:rPr lang="ru-RU" dirty="0" err="1"/>
              <a:t>Фурдуй</a:t>
            </a:r>
            <a:r>
              <a:rPr lang="en-US" dirty="0"/>
              <a:t> </a:t>
            </a:r>
            <a:r>
              <a:rPr lang="ru-RU" dirty="0"/>
              <a:t>СИ </a:t>
            </a:r>
            <a:r>
              <a:rPr lang="en-US" dirty="0"/>
              <a:t>IV </a:t>
            </a:r>
            <a:r>
              <a:rPr lang="ru-RU" dirty="0"/>
              <a:t>курс 1601321027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3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2EF0DD-AD58-4344-8EF4-F4CBD05C79FB}"/>
              </a:ext>
            </a:extLst>
          </p:cNvPr>
          <p:cNvSpPr txBox="1"/>
          <p:nvPr/>
        </p:nvSpPr>
        <p:spPr>
          <a:xfrm>
            <a:off x="4267202" y="2037520"/>
            <a:ext cx="70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ru-RU" dirty="0" err="1"/>
              <a:t>Вирусът</a:t>
            </a:r>
            <a:r>
              <a:rPr lang="ru-RU" dirty="0"/>
              <a:t> на Мелиса се </a:t>
            </a:r>
            <a:r>
              <a:rPr lang="ru-RU" dirty="0" err="1"/>
              <a:t>появи</a:t>
            </a:r>
            <a:r>
              <a:rPr lang="ru-RU" dirty="0"/>
              <a:t> за </a:t>
            </a:r>
            <a:r>
              <a:rPr lang="ru-RU" dirty="0" err="1"/>
              <a:t>първи</a:t>
            </a:r>
            <a:r>
              <a:rPr lang="ru-RU" dirty="0"/>
              <a:t> </a:t>
            </a:r>
            <a:r>
              <a:rPr lang="ru-RU" dirty="0" err="1"/>
              <a:t>път</a:t>
            </a:r>
            <a:r>
              <a:rPr lang="ru-RU" dirty="0"/>
              <a:t> на 26 март 1999 г.,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надхитри</a:t>
            </a:r>
            <a:r>
              <a:rPr lang="ru-RU" dirty="0"/>
              <a:t> интернет </a:t>
            </a:r>
            <a:r>
              <a:rPr lang="ru-RU" dirty="0" err="1"/>
              <a:t>системите</a:t>
            </a:r>
            <a:r>
              <a:rPr lang="ru-RU" dirty="0"/>
              <a:t> за </a:t>
            </a:r>
            <a:r>
              <a:rPr lang="ru-RU" dirty="0" err="1"/>
              <a:t>електронна</a:t>
            </a:r>
            <a:r>
              <a:rPr lang="ru-RU" dirty="0"/>
              <a:t> </a:t>
            </a:r>
            <a:r>
              <a:rPr lang="ru-RU" dirty="0" err="1"/>
              <a:t>поща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блокираха</a:t>
            </a:r>
            <a:r>
              <a:rPr lang="ru-RU" dirty="0"/>
              <a:t> </a:t>
            </a:r>
            <a:r>
              <a:rPr lang="ru-RU" dirty="0" err="1"/>
              <a:t>заразени</a:t>
            </a:r>
            <a:r>
              <a:rPr lang="ru-RU" dirty="0"/>
              <a:t> </a:t>
            </a:r>
            <a:r>
              <a:rPr lang="ru-RU" dirty="0" err="1"/>
              <a:t>имейли</a:t>
            </a:r>
            <a:r>
              <a:rPr lang="ru-RU" dirty="0"/>
              <a:t>. </a:t>
            </a:r>
            <a:r>
              <a:rPr lang="ru-RU" dirty="0" err="1"/>
              <a:t>Имейлите</a:t>
            </a:r>
            <a:r>
              <a:rPr lang="ru-RU" dirty="0"/>
              <a:t> </a:t>
            </a:r>
            <a:r>
              <a:rPr lang="ru-RU" dirty="0" err="1"/>
              <a:t>бяха</a:t>
            </a:r>
            <a:r>
              <a:rPr lang="ru-RU" dirty="0"/>
              <a:t> </a:t>
            </a:r>
            <a:r>
              <a:rPr lang="ru-RU" dirty="0" err="1"/>
              <a:t>разпространени</a:t>
            </a:r>
            <a:r>
              <a:rPr lang="ru-RU" dirty="0"/>
              <a:t> от вирус. Мелиса за </a:t>
            </a:r>
            <a:r>
              <a:rPr lang="ru-RU" dirty="0" err="1"/>
              <a:t>първи</a:t>
            </a:r>
            <a:r>
              <a:rPr lang="ru-RU" dirty="0"/>
              <a:t> </a:t>
            </a:r>
            <a:r>
              <a:rPr lang="ru-RU" dirty="0" err="1"/>
              <a:t>път</a:t>
            </a:r>
            <a:r>
              <a:rPr lang="ru-RU" dirty="0"/>
              <a:t> </a:t>
            </a:r>
            <a:r>
              <a:rPr lang="ru-RU" dirty="0" err="1"/>
              <a:t>беше</a:t>
            </a:r>
            <a:r>
              <a:rPr lang="ru-RU" dirty="0"/>
              <a:t> </a:t>
            </a:r>
            <a:r>
              <a:rPr lang="ru-RU" dirty="0" err="1"/>
              <a:t>разпространена</a:t>
            </a:r>
            <a:r>
              <a:rPr lang="ru-RU" dirty="0"/>
              <a:t> в </a:t>
            </a:r>
            <a:r>
              <a:rPr lang="ru-RU" dirty="0" err="1"/>
              <a:t>компютърната</a:t>
            </a:r>
            <a:r>
              <a:rPr lang="ru-RU" dirty="0"/>
              <a:t> мрежа </a:t>
            </a:r>
            <a:r>
              <a:rPr lang="en-US" dirty="0"/>
              <a:t>Usenet. </a:t>
            </a:r>
            <a:r>
              <a:rPr lang="ru-RU" dirty="0" err="1"/>
              <a:t>Вирусът</a:t>
            </a:r>
            <a:r>
              <a:rPr lang="ru-RU" dirty="0"/>
              <a:t> е бил </a:t>
            </a:r>
            <a:r>
              <a:rPr lang="ru-RU" dirty="0" err="1"/>
              <a:t>във</a:t>
            </a:r>
            <a:r>
              <a:rPr lang="ru-RU" dirty="0"/>
              <a:t> файл, наречен </a:t>
            </a:r>
            <a:r>
              <a:rPr lang="en-US" dirty="0" err="1"/>
              <a:t>List.DOC</a:t>
            </a:r>
            <a:r>
              <a:rPr lang="en-US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съдържа</a:t>
            </a:r>
            <a:r>
              <a:rPr lang="ru-RU" dirty="0"/>
              <a:t> пароли,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позволяват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80 </a:t>
            </a:r>
            <a:r>
              <a:rPr lang="ru-RU" dirty="0" err="1"/>
              <a:t>порнографски</a:t>
            </a:r>
            <a:r>
              <a:rPr lang="ru-RU" dirty="0"/>
              <a:t> </a:t>
            </a:r>
            <a:r>
              <a:rPr lang="ru-RU" dirty="0" err="1"/>
              <a:t>уебсайтове</a:t>
            </a:r>
            <a:r>
              <a:rPr lang="ru-RU" dirty="0"/>
              <a:t>. </a:t>
            </a:r>
            <a:r>
              <a:rPr lang="ru-RU" dirty="0" err="1"/>
              <a:t>Оригиналният</a:t>
            </a:r>
            <a:r>
              <a:rPr lang="ru-RU" dirty="0"/>
              <a:t> вирус е </a:t>
            </a:r>
            <a:r>
              <a:rPr lang="ru-RU" dirty="0" err="1"/>
              <a:t>изпратен</a:t>
            </a:r>
            <a:r>
              <a:rPr lang="ru-RU" dirty="0"/>
              <a:t> до много хора.</a:t>
            </a:r>
            <a:endParaRPr lang="en-US" dirty="0"/>
          </a:p>
        </p:txBody>
      </p:sp>
      <p:pic>
        <p:nvPicPr>
          <p:cNvPr id="7" name="Picture 6" descr="A picture containing indoor, table, girl, little&#10;&#10;Description automatically generated">
            <a:extLst>
              <a:ext uri="{FF2B5EF4-FFF2-40B4-BE49-F238E27FC236}">
                <a16:creationId xmlns:a16="http://schemas.microsoft.com/office/drawing/2014/main" id="{1FE87C93-E738-C141-A102-761F4902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46" y="725555"/>
            <a:ext cx="2799798" cy="4513107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4784342-76F8-AF43-8E6C-87EACDAB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132" y="1619338"/>
            <a:ext cx="1894696" cy="18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2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69DF5-F1D7-DF49-BA0B-AD69188AC21B}"/>
              </a:ext>
            </a:extLst>
          </p:cNvPr>
          <p:cNvSpPr txBox="1"/>
          <p:nvPr/>
        </p:nvSpPr>
        <p:spPr>
          <a:xfrm>
            <a:off x="5824329" y="415867"/>
            <a:ext cx="53273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	</a:t>
            </a:r>
            <a:r>
              <a:rPr lang="ru-RU" dirty="0" err="1"/>
              <a:t>Вирусът</a:t>
            </a:r>
            <a:r>
              <a:rPr lang="ru-RU" dirty="0"/>
              <a:t> Мелиса е </a:t>
            </a:r>
            <a:r>
              <a:rPr lang="ru-RU" dirty="0" err="1"/>
              <a:t>създаден</a:t>
            </a:r>
            <a:r>
              <a:rPr lang="ru-RU" dirty="0"/>
              <a:t> и </a:t>
            </a:r>
            <a:r>
              <a:rPr lang="ru-RU" dirty="0" err="1"/>
              <a:t>лансиран</a:t>
            </a:r>
            <a:r>
              <a:rPr lang="ru-RU" dirty="0"/>
              <a:t> на 26 март 1999 г. от 31-годишния </a:t>
            </a:r>
            <a:r>
              <a:rPr lang="ru-RU" dirty="0" err="1"/>
              <a:t>бивш</a:t>
            </a:r>
            <a:r>
              <a:rPr lang="ru-RU" dirty="0"/>
              <a:t> </a:t>
            </a:r>
            <a:r>
              <a:rPr lang="ru-RU" dirty="0" err="1"/>
              <a:t>програмист</a:t>
            </a:r>
            <a:r>
              <a:rPr lang="ru-RU" dirty="0"/>
              <a:t> </a:t>
            </a:r>
            <a:r>
              <a:rPr lang="ru-RU" dirty="0" err="1"/>
              <a:t>Дейвид</a:t>
            </a:r>
            <a:r>
              <a:rPr lang="ru-RU" dirty="0"/>
              <a:t> Лий Смит от </a:t>
            </a:r>
            <a:r>
              <a:rPr lang="ru-RU" dirty="0" err="1"/>
              <a:t>Абърдийн</a:t>
            </a:r>
            <a:r>
              <a:rPr lang="ru-RU" dirty="0"/>
              <a:t>, Ню </a:t>
            </a:r>
            <a:r>
              <a:rPr lang="ru-RU" dirty="0" err="1"/>
              <a:t>Джърси</a:t>
            </a:r>
            <a:r>
              <a:rPr lang="ru-RU" dirty="0"/>
              <a:t>. Смит </a:t>
            </a:r>
            <a:r>
              <a:rPr lang="ru-RU" dirty="0" err="1"/>
              <a:t>кръсти</a:t>
            </a:r>
            <a:r>
              <a:rPr lang="ru-RU" dirty="0"/>
              <a:t> вируса си на </a:t>
            </a:r>
            <a:r>
              <a:rPr lang="ru-RU" dirty="0" err="1"/>
              <a:t>стриптийзьорка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се </a:t>
            </a:r>
            <a:r>
              <a:rPr lang="ru-RU" dirty="0" err="1"/>
              <a:t>представи</a:t>
            </a:r>
            <a:r>
              <a:rPr lang="ru-RU" dirty="0"/>
              <a:t> в </a:t>
            </a:r>
            <a:r>
              <a:rPr lang="ru-RU" dirty="0" err="1"/>
              <a:t>мъжки</a:t>
            </a:r>
            <a:r>
              <a:rPr lang="ru-RU" dirty="0"/>
              <a:t> клуб в </a:t>
            </a:r>
            <a:r>
              <a:rPr lang="ru-RU" dirty="0" err="1"/>
              <a:t>Маями</a:t>
            </a:r>
            <a:r>
              <a:rPr lang="ru-RU" dirty="0"/>
              <a:t>, Флорида. 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ru-RU" dirty="0"/>
              <a:t>На 1 </a:t>
            </a:r>
            <a:r>
              <a:rPr lang="ru-RU" dirty="0" err="1"/>
              <a:t>април</a:t>
            </a:r>
            <a:r>
              <a:rPr lang="ru-RU" dirty="0"/>
              <a:t>, само </a:t>
            </a:r>
            <a:r>
              <a:rPr lang="ru-RU" dirty="0" err="1"/>
              <a:t>четири</a:t>
            </a:r>
            <a:r>
              <a:rPr lang="ru-RU" dirty="0"/>
              <a:t> дни след </a:t>
            </a:r>
            <a:r>
              <a:rPr lang="ru-RU" dirty="0" err="1"/>
              <a:t>откриването</a:t>
            </a:r>
            <a:r>
              <a:rPr lang="ru-RU" dirty="0"/>
              <a:t> на </a:t>
            </a:r>
            <a:r>
              <a:rPr lang="ru-RU" dirty="0" err="1"/>
              <a:t>червея</a:t>
            </a:r>
            <a:r>
              <a:rPr lang="ru-RU" dirty="0"/>
              <a:t>, </a:t>
            </a:r>
            <a:r>
              <a:rPr lang="ru-RU" dirty="0" err="1"/>
              <a:t>Дейвид</a:t>
            </a:r>
            <a:r>
              <a:rPr lang="ru-RU" dirty="0"/>
              <a:t> Смит </a:t>
            </a:r>
            <a:r>
              <a:rPr lang="ru-RU" dirty="0" err="1"/>
              <a:t>беше</a:t>
            </a:r>
            <a:r>
              <a:rPr lang="ru-RU" dirty="0"/>
              <a:t> </a:t>
            </a:r>
            <a:r>
              <a:rPr lang="ru-RU" dirty="0" err="1"/>
              <a:t>арестуван</a:t>
            </a:r>
            <a:r>
              <a:rPr lang="ru-RU" dirty="0"/>
              <a:t> в </a:t>
            </a:r>
            <a:r>
              <a:rPr lang="ru-RU" dirty="0" err="1"/>
              <a:t>родния</a:t>
            </a:r>
            <a:r>
              <a:rPr lang="ru-RU" dirty="0"/>
              <a:t> си </a:t>
            </a:r>
            <a:r>
              <a:rPr lang="ru-RU" dirty="0" err="1"/>
              <a:t>Абърдийн</a:t>
            </a:r>
            <a:r>
              <a:rPr lang="ru-RU" dirty="0"/>
              <a:t>. </a:t>
            </a:r>
            <a:r>
              <a:rPr lang="ru-RU" dirty="0" err="1"/>
              <a:t>Арестът</a:t>
            </a:r>
            <a:r>
              <a:rPr lang="ru-RU" dirty="0"/>
              <a:t> на </a:t>
            </a:r>
            <a:r>
              <a:rPr lang="ru-RU" dirty="0" err="1"/>
              <a:t>Дейвид</a:t>
            </a:r>
            <a:r>
              <a:rPr lang="ru-RU" dirty="0"/>
              <a:t> е </a:t>
            </a:r>
            <a:r>
              <a:rPr lang="ru-RU" dirty="0" err="1"/>
              <a:t>резултат</a:t>
            </a:r>
            <a:r>
              <a:rPr lang="ru-RU" dirty="0"/>
              <a:t> от </a:t>
            </a:r>
            <a:r>
              <a:rPr lang="ru-RU" dirty="0" err="1"/>
              <a:t>съвместни</a:t>
            </a:r>
            <a:r>
              <a:rPr lang="ru-RU" dirty="0"/>
              <a:t> усилия, </a:t>
            </a:r>
            <a:r>
              <a:rPr lang="ru-RU" dirty="0" err="1"/>
              <a:t>включващи</a:t>
            </a:r>
            <a:r>
              <a:rPr lang="ru-RU" dirty="0"/>
              <a:t> (</a:t>
            </a:r>
            <a:r>
              <a:rPr lang="ru-RU" dirty="0" err="1"/>
              <a:t>наред</a:t>
            </a:r>
            <a:r>
              <a:rPr lang="ru-RU" dirty="0"/>
              <a:t> с </a:t>
            </a:r>
            <a:r>
              <a:rPr lang="ru-RU" dirty="0" err="1"/>
              <a:t>другото</a:t>
            </a:r>
            <a:r>
              <a:rPr lang="ru-RU" dirty="0"/>
              <a:t>) </a:t>
            </a:r>
            <a:r>
              <a:rPr lang="ru-RU" dirty="0" err="1"/>
              <a:t>Федералното</a:t>
            </a:r>
            <a:r>
              <a:rPr lang="ru-RU" dirty="0"/>
              <a:t> бюро за </a:t>
            </a:r>
            <a:r>
              <a:rPr lang="ru-RU" dirty="0" err="1"/>
              <a:t>разследвания</a:t>
            </a:r>
            <a:r>
              <a:rPr lang="ru-RU" dirty="0"/>
              <a:t>, </a:t>
            </a:r>
            <a:r>
              <a:rPr lang="ru-RU" dirty="0" err="1"/>
              <a:t>държавната</a:t>
            </a:r>
            <a:r>
              <a:rPr lang="ru-RU" dirty="0"/>
              <a:t> полиция в Ню </a:t>
            </a:r>
            <a:r>
              <a:rPr lang="ru-RU" dirty="0" err="1"/>
              <a:t>Джърси</a:t>
            </a:r>
            <a:r>
              <a:rPr lang="ru-RU" dirty="0"/>
              <a:t>, интернет в </a:t>
            </a:r>
            <a:r>
              <a:rPr lang="ru-RU" dirty="0" err="1"/>
              <a:t>Монмут</a:t>
            </a:r>
            <a:r>
              <a:rPr lang="ru-RU" dirty="0"/>
              <a:t> и </a:t>
            </a:r>
            <a:r>
              <a:rPr lang="ru-RU" dirty="0" err="1"/>
              <a:t>шведските</a:t>
            </a:r>
            <a:r>
              <a:rPr lang="ru-RU" dirty="0"/>
              <a:t> </a:t>
            </a:r>
            <a:r>
              <a:rPr lang="ru-RU" dirty="0" err="1"/>
              <a:t>компютърни</a:t>
            </a:r>
            <a:r>
              <a:rPr lang="ru-RU" dirty="0"/>
              <a:t> </a:t>
            </a:r>
            <a:r>
              <a:rPr lang="ru-RU" dirty="0" err="1"/>
              <a:t>учени</a:t>
            </a:r>
            <a:r>
              <a:rPr lang="ru-RU" dirty="0"/>
              <a:t>. 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ru-RU" dirty="0"/>
              <a:t>Той </a:t>
            </a:r>
            <a:r>
              <a:rPr lang="ru-RU" dirty="0" err="1"/>
              <a:t>беше</a:t>
            </a:r>
            <a:r>
              <a:rPr lang="ru-RU" dirty="0"/>
              <a:t> </a:t>
            </a:r>
            <a:r>
              <a:rPr lang="ru-RU" dirty="0" err="1"/>
              <a:t>съден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май 2002 г. и </a:t>
            </a:r>
            <a:r>
              <a:rPr lang="ru-RU" dirty="0" err="1"/>
              <a:t>осъден</a:t>
            </a:r>
            <a:r>
              <a:rPr lang="ru-RU" dirty="0"/>
              <a:t> на 10 </a:t>
            </a:r>
            <a:r>
              <a:rPr lang="ru-RU" dirty="0" err="1"/>
              <a:t>години</a:t>
            </a:r>
            <a:r>
              <a:rPr lang="ru-RU" dirty="0"/>
              <a:t> затвор и </a:t>
            </a:r>
            <a:r>
              <a:rPr lang="ru-RU" dirty="0" err="1"/>
              <a:t>глоба</a:t>
            </a:r>
            <a:r>
              <a:rPr lang="ru-RU" dirty="0"/>
              <a:t> в размер на 5000 </a:t>
            </a:r>
            <a:r>
              <a:rPr lang="ru-RU" dirty="0" err="1"/>
              <a:t>долара</a:t>
            </a:r>
            <a:r>
              <a:rPr lang="ru-RU" dirty="0"/>
              <a:t>. Такова </a:t>
            </a:r>
            <a:r>
              <a:rPr lang="ru-RU" dirty="0" err="1"/>
              <a:t>тежко</a:t>
            </a:r>
            <a:r>
              <a:rPr lang="ru-RU" dirty="0"/>
              <a:t> наказание е </a:t>
            </a:r>
            <a:r>
              <a:rPr lang="ru-RU" dirty="0" err="1"/>
              <a:t>най-дългият</a:t>
            </a:r>
            <a:r>
              <a:rPr lang="ru-RU" dirty="0"/>
              <a:t> срок на </a:t>
            </a:r>
            <a:r>
              <a:rPr lang="ru-RU" dirty="0" err="1"/>
              <a:t>лишаване</a:t>
            </a:r>
            <a:r>
              <a:rPr lang="ru-RU" dirty="0"/>
              <a:t> от свобода за </a:t>
            </a:r>
            <a:r>
              <a:rPr lang="ru-RU" dirty="0" err="1"/>
              <a:t>компютърни</a:t>
            </a:r>
            <a:r>
              <a:rPr lang="ru-RU" dirty="0"/>
              <a:t> </a:t>
            </a:r>
            <a:r>
              <a:rPr lang="ru-RU" dirty="0" err="1"/>
              <a:t>престъпления</a:t>
            </a:r>
            <a:r>
              <a:rPr lang="ru-RU" dirty="0"/>
              <a:t>. В </a:t>
            </a:r>
            <a:r>
              <a:rPr lang="ru-RU" dirty="0" err="1"/>
              <a:t>действителност</a:t>
            </a:r>
            <a:r>
              <a:rPr lang="ru-RU" dirty="0"/>
              <a:t> </a:t>
            </a:r>
            <a:r>
              <a:rPr lang="ru-RU" dirty="0" err="1"/>
              <a:t>обаче</a:t>
            </a:r>
            <a:r>
              <a:rPr lang="ru-RU" dirty="0"/>
              <a:t> </a:t>
            </a:r>
            <a:r>
              <a:rPr lang="ru-RU" dirty="0" err="1"/>
              <a:t>срокът</a:t>
            </a:r>
            <a:r>
              <a:rPr lang="ru-RU" dirty="0"/>
              <a:t> на затвора на Д. Смит е </a:t>
            </a:r>
            <a:r>
              <a:rPr lang="ru-RU" dirty="0" err="1"/>
              <a:t>намален</a:t>
            </a:r>
            <a:r>
              <a:rPr lang="ru-RU" dirty="0"/>
              <a:t> на 20 </a:t>
            </a:r>
            <a:r>
              <a:rPr lang="ru-RU" dirty="0" err="1"/>
              <a:t>месеца</a:t>
            </a:r>
            <a:r>
              <a:rPr lang="ru-RU" dirty="0"/>
              <a:t> за активно </a:t>
            </a:r>
            <a:r>
              <a:rPr lang="ru-RU" dirty="0" err="1"/>
              <a:t>подпомагане</a:t>
            </a:r>
            <a:r>
              <a:rPr lang="ru-RU" dirty="0"/>
              <a:t> на </a:t>
            </a:r>
            <a:r>
              <a:rPr lang="ru-RU" dirty="0" err="1"/>
              <a:t>разследването</a:t>
            </a:r>
            <a:r>
              <a:rPr lang="ru-RU" dirty="0"/>
              <a:t> при </a:t>
            </a:r>
            <a:r>
              <a:rPr lang="ru-RU" dirty="0" err="1"/>
              <a:t>разрешаването</a:t>
            </a:r>
            <a:r>
              <a:rPr lang="ru-RU" dirty="0"/>
              <a:t> на </a:t>
            </a:r>
            <a:r>
              <a:rPr lang="ru-RU" dirty="0" err="1"/>
              <a:t>престъплението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2DDBA1CF-63C5-134D-8CCF-5CF7443F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442" y="2385647"/>
            <a:ext cx="2080549" cy="2507804"/>
          </a:xfrm>
          <a:prstGeom prst="rect">
            <a:avLst/>
          </a:prstGeom>
        </p:spPr>
      </p:pic>
      <p:pic>
        <p:nvPicPr>
          <p:cNvPr id="8" name="Picture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8C767D04-108A-E545-9156-35842E7B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504" y="518491"/>
            <a:ext cx="2540000" cy="1905000"/>
          </a:xfrm>
          <a:prstGeom prst="rect">
            <a:avLst/>
          </a:prstGeom>
        </p:spPr>
      </p:pic>
      <p:pic>
        <p:nvPicPr>
          <p:cNvPr id="10" name="Picture 9" descr="A group of people standing next to a person in a suit and tie&#10;&#10;Description automatically generated">
            <a:extLst>
              <a:ext uri="{FF2B5EF4-FFF2-40B4-BE49-F238E27FC236}">
                <a16:creationId xmlns:a16="http://schemas.microsoft.com/office/drawing/2014/main" id="{372D3153-77B5-844E-8D1A-914C80E1C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55" y="2020299"/>
            <a:ext cx="2527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9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258C6-64D4-9141-8718-A15104F5C707}"/>
              </a:ext>
            </a:extLst>
          </p:cNvPr>
          <p:cNvSpPr txBox="1"/>
          <p:nvPr/>
        </p:nvSpPr>
        <p:spPr>
          <a:xfrm>
            <a:off x="1918252" y="914399"/>
            <a:ext cx="88955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	</a:t>
            </a:r>
            <a:r>
              <a:rPr lang="ru-RU" dirty="0" err="1"/>
              <a:t>Използвайки</a:t>
            </a:r>
            <a:r>
              <a:rPr lang="ru-RU" dirty="0"/>
              <a:t> </a:t>
            </a:r>
            <a:r>
              <a:rPr lang="ru-RU" dirty="0" err="1"/>
              <a:t>чуждия</a:t>
            </a:r>
            <a:r>
              <a:rPr lang="ru-RU" dirty="0"/>
              <a:t> псевдоним „</a:t>
            </a:r>
            <a:r>
              <a:rPr lang="en-US" dirty="0" err="1"/>
              <a:t>Skyroket</a:t>
            </a:r>
            <a:r>
              <a:rPr lang="en-US" dirty="0"/>
              <a:t>“ </a:t>
            </a:r>
            <a:r>
              <a:rPr lang="ru-RU" dirty="0"/>
              <a:t>и </a:t>
            </a:r>
            <a:r>
              <a:rPr lang="ru-RU" dirty="0" err="1"/>
              <a:t>открадната</a:t>
            </a:r>
            <a:r>
              <a:rPr lang="ru-RU" dirty="0"/>
              <a:t> </a:t>
            </a:r>
            <a:r>
              <a:rPr lang="ru-RU" dirty="0" err="1"/>
              <a:t>парола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него, </a:t>
            </a:r>
            <a:r>
              <a:rPr lang="ru-RU" dirty="0" err="1"/>
              <a:t>Дейвид</a:t>
            </a:r>
            <a:r>
              <a:rPr lang="ru-RU" dirty="0"/>
              <a:t> Смит </a:t>
            </a:r>
            <a:r>
              <a:rPr lang="ru-RU" dirty="0" err="1"/>
              <a:t>отиде</a:t>
            </a:r>
            <a:r>
              <a:rPr lang="ru-RU" dirty="0"/>
              <a:t> до </a:t>
            </a:r>
            <a:r>
              <a:rPr lang="ru-RU" dirty="0" err="1"/>
              <a:t>електронния</a:t>
            </a:r>
            <a:r>
              <a:rPr lang="ru-RU" dirty="0"/>
              <a:t> </a:t>
            </a:r>
            <a:r>
              <a:rPr lang="ru-RU" dirty="0" err="1"/>
              <a:t>бюлетин</a:t>
            </a:r>
            <a:r>
              <a:rPr lang="ru-RU" dirty="0"/>
              <a:t> </a:t>
            </a:r>
            <a:r>
              <a:rPr lang="en-US" dirty="0"/>
              <a:t>America Online </a:t>
            </a:r>
            <a:r>
              <a:rPr lang="ru-RU" dirty="0"/>
              <a:t>и в </a:t>
            </a:r>
            <a:r>
              <a:rPr lang="ru-RU" dirty="0" err="1"/>
              <a:t>една</a:t>
            </a:r>
            <a:r>
              <a:rPr lang="ru-RU" dirty="0"/>
              <a:t> от </a:t>
            </a:r>
            <a:r>
              <a:rPr lang="ru-RU" dirty="0" err="1"/>
              <a:t>групите</a:t>
            </a:r>
            <a:r>
              <a:rPr lang="ru-RU" dirty="0"/>
              <a:t> за </a:t>
            </a:r>
            <a:r>
              <a:rPr lang="ru-RU" dirty="0" err="1"/>
              <a:t>новини</a:t>
            </a:r>
            <a:r>
              <a:rPr lang="ru-RU" dirty="0"/>
              <a:t>, наречена </a:t>
            </a:r>
            <a:r>
              <a:rPr lang="en-US" dirty="0" err="1"/>
              <a:t>alt.sex</a:t>
            </a:r>
            <a:r>
              <a:rPr lang="en-US" dirty="0"/>
              <a:t> newsgroup </a:t>
            </a:r>
            <a:r>
              <a:rPr lang="ru-RU" dirty="0" err="1"/>
              <a:t>създаде</a:t>
            </a:r>
            <a:r>
              <a:rPr lang="ru-RU" dirty="0"/>
              <a:t> файл в </a:t>
            </a:r>
            <a:r>
              <a:rPr lang="en-US" dirty="0"/>
              <a:t>zip </a:t>
            </a:r>
            <a:r>
              <a:rPr lang="ru-RU" dirty="0"/>
              <a:t>формат, наречен </a:t>
            </a:r>
            <a:r>
              <a:rPr lang="en-US" dirty="0" err="1"/>
              <a:t>list.zip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dirty="0" err="1"/>
              <a:t>който</a:t>
            </a:r>
            <a:r>
              <a:rPr lang="ru-RU" dirty="0"/>
              <a:t>, </a:t>
            </a:r>
            <a:r>
              <a:rPr lang="ru-RU" dirty="0" err="1"/>
              <a:t>заедно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списък</a:t>
            </a:r>
            <a:r>
              <a:rPr lang="ru-RU" dirty="0"/>
              <a:t> на </a:t>
            </a:r>
            <a:r>
              <a:rPr lang="ru-RU" dirty="0" err="1"/>
              <a:t>уебсайтове</a:t>
            </a:r>
            <a:r>
              <a:rPr lang="ru-RU" dirty="0"/>
              <a:t> за </a:t>
            </a:r>
            <a:r>
              <a:rPr lang="ru-RU" dirty="0" err="1"/>
              <a:t>възрастни</a:t>
            </a:r>
            <a:r>
              <a:rPr lang="ru-RU" dirty="0"/>
              <a:t> и пароли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тях</a:t>
            </a:r>
            <a:r>
              <a:rPr lang="ru-RU" dirty="0"/>
              <a:t>, той </a:t>
            </a:r>
            <a:r>
              <a:rPr lang="ru-RU" dirty="0" err="1"/>
              <a:t>добави</a:t>
            </a:r>
            <a:r>
              <a:rPr lang="ru-RU" dirty="0"/>
              <a:t> </a:t>
            </a:r>
            <a:r>
              <a:rPr lang="ru-RU" dirty="0" err="1"/>
              <a:t>създадения</a:t>
            </a:r>
            <a:r>
              <a:rPr lang="ru-RU" dirty="0"/>
              <a:t> от него вирус. </a:t>
            </a:r>
          </a:p>
          <a:p>
            <a:pPr algn="just"/>
            <a:r>
              <a:rPr lang="ru-RU" dirty="0"/>
              <a:t>	Чрез </a:t>
            </a:r>
            <a:r>
              <a:rPr lang="ru-RU" dirty="0" err="1"/>
              <a:t>изтеглянето</a:t>
            </a:r>
            <a:r>
              <a:rPr lang="ru-RU" dirty="0"/>
              <a:t> на </a:t>
            </a:r>
            <a:r>
              <a:rPr lang="en-US" dirty="0"/>
              <a:t>zip </a:t>
            </a:r>
            <a:r>
              <a:rPr lang="ru-RU" dirty="0"/>
              <a:t>архива на своя </a:t>
            </a:r>
            <a:r>
              <a:rPr lang="ru-RU" dirty="0" err="1"/>
              <a:t>компютър</a:t>
            </a:r>
            <a:r>
              <a:rPr lang="ru-RU" dirty="0"/>
              <a:t>, </a:t>
            </a:r>
            <a:r>
              <a:rPr lang="ru-RU" dirty="0" err="1"/>
              <a:t>потребителите</a:t>
            </a:r>
            <a:r>
              <a:rPr lang="ru-RU" dirty="0"/>
              <a:t> </a:t>
            </a:r>
            <a:r>
              <a:rPr lang="ru-RU" dirty="0" err="1"/>
              <a:t>също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изтеглили</a:t>
            </a:r>
            <a:r>
              <a:rPr lang="ru-RU" dirty="0"/>
              <a:t> вируса </a:t>
            </a:r>
            <a:r>
              <a:rPr lang="en-US" dirty="0"/>
              <a:t>Melissa </a:t>
            </a:r>
            <a:r>
              <a:rPr lang="ru-RU" dirty="0" err="1"/>
              <a:t>едновременно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	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файлът</a:t>
            </a:r>
            <a:r>
              <a:rPr lang="ru-RU" dirty="0"/>
              <a:t> се отвори, </a:t>
            </a:r>
            <a:r>
              <a:rPr lang="ru-RU" dirty="0" err="1"/>
              <a:t>вирусът</a:t>
            </a:r>
            <a:r>
              <a:rPr lang="ru-RU" dirty="0"/>
              <a:t> се </a:t>
            </a:r>
            <a:r>
              <a:rPr lang="ru-RU" dirty="0" err="1"/>
              <a:t>стартира</a:t>
            </a:r>
            <a:r>
              <a:rPr lang="ru-RU" dirty="0"/>
              <a:t> и </a:t>
            </a:r>
            <a:r>
              <a:rPr lang="ru-RU" dirty="0" err="1"/>
              <a:t>изпраща</a:t>
            </a:r>
            <a:r>
              <a:rPr lang="ru-RU" dirty="0"/>
              <a:t> </a:t>
            </a:r>
            <a:r>
              <a:rPr lang="ru-RU" dirty="0" err="1"/>
              <a:t>имейли</a:t>
            </a:r>
            <a:r>
              <a:rPr lang="ru-RU" dirty="0"/>
              <a:t> до </a:t>
            </a:r>
            <a:r>
              <a:rPr lang="ru-RU" dirty="0" err="1"/>
              <a:t>адреси</a:t>
            </a:r>
            <a:r>
              <a:rPr lang="ru-RU" dirty="0"/>
              <a:t> от </a:t>
            </a:r>
            <a:r>
              <a:rPr lang="ru-RU" dirty="0" err="1"/>
              <a:t>книгата</a:t>
            </a:r>
            <a:r>
              <a:rPr lang="ru-RU" dirty="0"/>
              <a:t> за </a:t>
            </a:r>
            <a:r>
              <a:rPr lang="ru-RU" dirty="0" err="1"/>
              <a:t>контакти</a:t>
            </a:r>
            <a:r>
              <a:rPr lang="ru-RU" dirty="0"/>
              <a:t> на </a:t>
            </a:r>
            <a:r>
              <a:rPr lang="ru-RU" dirty="0" err="1"/>
              <a:t>компютъра</a:t>
            </a:r>
            <a:r>
              <a:rPr lang="ru-RU" dirty="0"/>
              <a:t>. </a:t>
            </a:r>
            <a:r>
              <a:rPr lang="ru-RU" dirty="0" err="1"/>
              <a:t>Адресатите</a:t>
            </a:r>
            <a:r>
              <a:rPr lang="ru-RU" dirty="0"/>
              <a:t> </a:t>
            </a:r>
            <a:r>
              <a:rPr lang="ru-RU" dirty="0" err="1"/>
              <a:t>получиха</a:t>
            </a:r>
            <a:r>
              <a:rPr lang="ru-RU" dirty="0"/>
              <a:t> </a:t>
            </a:r>
            <a:r>
              <a:rPr lang="ru-RU" dirty="0" err="1"/>
              <a:t>писмо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съобщението</a:t>
            </a:r>
            <a:r>
              <a:rPr lang="ru-RU" dirty="0"/>
              <a:t>: "О, </a:t>
            </a:r>
            <a:r>
              <a:rPr lang="ru-RU" dirty="0" err="1"/>
              <a:t>вижте</a:t>
            </a:r>
            <a:r>
              <a:rPr lang="ru-RU" dirty="0"/>
              <a:t> </a:t>
            </a:r>
            <a:r>
              <a:rPr lang="ru-RU" dirty="0" err="1"/>
              <a:t>какъв</a:t>
            </a:r>
            <a:r>
              <a:rPr lang="ru-RU" dirty="0"/>
              <a:t> интересен файл." </a:t>
            </a:r>
            <a:r>
              <a:rPr lang="ru-RU" dirty="0" err="1"/>
              <a:t>Тъй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такова </a:t>
            </a:r>
            <a:r>
              <a:rPr lang="ru-RU" dirty="0" err="1"/>
              <a:t>писмо</a:t>
            </a:r>
            <a:r>
              <a:rPr lang="ru-RU" dirty="0"/>
              <a:t> </a:t>
            </a:r>
            <a:r>
              <a:rPr lang="ru-RU" dirty="0" err="1"/>
              <a:t>идва</a:t>
            </a:r>
            <a:r>
              <a:rPr lang="ru-RU" dirty="0"/>
              <a:t> от </a:t>
            </a:r>
            <a:r>
              <a:rPr lang="ru-RU" dirty="0" err="1"/>
              <a:t>познат</a:t>
            </a:r>
            <a:r>
              <a:rPr lang="ru-RU" dirty="0"/>
              <a:t> адрес, </a:t>
            </a:r>
            <a:r>
              <a:rPr lang="ru-RU" dirty="0" err="1"/>
              <a:t>често</a:t>
            </a:r>
            <a:r>
              <a:rPr lang="ru-RU" dirty="0"/>
              <a:t> се </a:t>
            </a:r>
            <a:r>
              <a:rPr lang="ru-RU" dirty="0" err="1"/>
              <a:t>отваря</a:t>
            </a:r>
            <a:r>
              <a:rPr lang="ru-RU" dirty="0"/>
              <a:t> от получателя, </a:t>
            </a:r>
            <a:r>
              <a:rPr lang="ru-RU" dirty="0" err="1"/>
              <a:t>вирусът</a:t>
            </a:r>
            <a:r>
              <a:rPr lang="ru-RU" dirty="0"/>
              <a:t> се </a:t>
            </a:r>
            <a:r>
              <a:rPr lang="ru-RU" dirty="0" err="1"/>
              <a:t>активира</a:t>
            </a:r>
            <a:r>
              <a:rPr lang="ru-RU" dirty="0"/>
              <a:t> </a:t>
            </a:r>
            <a:r>
              <a:rPr lang="ru-RU" dirty="0" err="1"/>
              <a:t>отново</a:t>
            </a:r>
            <a:r>
              <a:rPr lang="ru-RU" dirty="0"/>
              <a:t> и </a:t>
            </a:r>
            <a:r>
              <a:rPr lang="ru-RU" dirty="0" err="1"/>
              <a:t>изпраща</a:t>
            </a:r>
            <a:r>
              <a:rPr lang="ru-RU" dirty="0"/>
              <a:t> </a:t>
            </a:r>
            <a:r>
              <a:rPr lang="ru-RU" dirty="0" err="1"/>
              <a:t>подобни</a:t>
            </a:r>
            <a:r>
              <a:rPr lang="ru-RU" dirty="0"/>
              <a:t> </a:t>
            </a:r>
            <a:r>
              <a:rPr lang="ru-RU" dirty="0" err="1"/>
              <a:t>съобщения</a:t>
            </a:r>
            <a:r>
              <a:rPr lang="ru-RU" dirty="0"/>
              <a:t> </a:t>
            </a:r>
            <a:r>
              <a:rPr lang="ru-RU" dirty="0" err="1"/>
              <a:t>допълнително</a:t>
            </a:r>
            <a:r>
              <a:rPr lang="ru-RU" dirty="0"/>
              <a:t>, </a:t>
            </a:r>
            <a:r>
              <a:rPr lang="ru-RU" dirty="0" err="1"/>
              <a:t>използвайки</a:t>
            </a:r>
            <a:r>
              <a:rPr lang="ru-RU" dirty="0"/>
              <a:t> </a:t>
            </a:r>
            <a:r>
              <a:rPr lang="ru-RU" dirty="0" err="1"/>
              <a:t>адресите</a:t>
            </a:r>
            <a:r>
              <a:rPr lang="ru-RU" dirty="0"/>
              <a:t> от </a:t>
            </a:r>
            <a:r>
              <a:rPr lang="ru-RU" dirty="0" err="1"/>
              <a:t>книгата</a:t>
            </a:r>
            <a:r>
              <a:rPr lang="ru-RU" dirty="0"/>
              <a:t> за </a:t>
            </a:r>
            <a:r>
              <a:rPr lang="ru-RU" dirty="0" err="1"/>
              <a:t>контакти</a:t>
            </a:r>
            <a:r>
              <a:rPr lang="ru-RU" dirty="0"/>
              <a:t> на получателя.</a:t>
            </a:r>
          </a:p>
          <a:p>
            <a:pPr algn="just"/>
            <a:r>
              <a:rPr lang="ru-RU" dirty="0"/>
              <a:t>	</a:t>
            </a:r>
            <a:r>
              <a:rPr lang="ru-RU" dirty="0" err="1"/>
              <a:t>Самият</a:t>
            </a:r>
            <a:r>
              <a:rPr lang="ru-RU" dirty="0"/>
              <a:t> вирус </a:t>
            </a:r>
            <a:r>
              <a:rPr lang="en-US" dirty="0"/>
              <a:t>Melissa </a:t>
            </a:r>
            <a:r>
              <a:rPr lang="ru-RU" dirty="0"/>
              <a:t>не се </a:t>
            </a:r>
            <a:r>
              <a:rPr lang="ru-RU" dirty="0" err="1"/>
              <a:t>стартира</a:t>
            </a:r>
            <a:r>
              <a:rPr lang="ru-RU" dirty="0"/>
              <a:t> (</a:t>
            </a:r>
            <a:r>
              <a:rPr lang="ru-RU" dirty="0" err="1"/>
              <a:t>стартира</a:t>
            </a:r>
            <a:r>
              <a:rPr lang="ru-RU" dirty="0"/>
              <a:t> се от </a:t>
            </a:r>
            <a:r>
              <a:rPr lang="ru-RU" dirty="0" err="1"/>
              <a:t>потребителите</a:t>
            </a:r>
            <a:r>
              <a:rPr lang="ru-RU" dirty="0"/>
              <a:t> чрез </a:t>
            </a:r>
            <a:r>
              <a:rPr lang="ru-RU" dirty="0" err="1"/>
              <a:t>отваряне</a:t>
            </a:r>
            <a:r>
              <a:rPr lang="ru-RU" dirty="0"/>
              <a:t> на </a:t>
            </a:r>
            <a:r>
              <a:rPr lang="ru-RU" dirty="0" err="1"/>
              <a:t>заразения</a:t>
            </a:r>
            <a:r>
              <a:rPr lang="ru-RU" dirty="0"/>
              <a:t> файл) и не повреди </a:t>
            </a:r>
            <a:r>
              <a:rPr lang="ru-RU" dirty="0" err="1"/>
              <a:t>компютъра</a:t>
            </a:r>
            <a:r>
              <a:rPr lang="ru-RU" dirty="0"/>
              <a:t> на потребителя. Но </a:t>
            </a:r>
            <a:r>
              <a:rPr lang="ru-RU" dirty="0" err="1"/>
              <a:t>масовото</a:t>
            </a:r>
            <a:r>
              <a:rPr lang="ru-RU" dirty="0"/>
              <a:t> </a:t>
            </a:r>
            <a:r>
              <a:rPr lang="ru-RU" dirty="0" err="1"/>
              <a:t>изпращане</a:t>
            </a:r>
            <a:r>
              <a:rPr lang="ru-RU" dirty="0"/>
              <a:t> на </a:t>
            </a:r>
            <a:r>
              <a:rPr lang="ru-RU" dirty="0" err="1"/>
              <a:t>голям</a:t>
            </a:r>
            <a:r>
              <a:rPr lang="ru-RU" dirty="0"/>
              <a:t> </a:t>
            </a:r>
            <a:r>
              <a:rPr lang="ru-RU" dirty="0" err="1"/>
              <a:t>брой</a:t>
            </a:r>
            <a:r>
              <a:rPr lang="ru-RU" dirty="0"/>
              <a:t> </a:t>
            </a:r>
            <a:r>
              <a:rPr lang="ru-RU" dirty="0" err="1"/>
              <a:t>имейли</a:t>
            </a:r>
            <a:r>
              <a:rPr lang="ru-RU" dirty="0"/>
              <a:t> от много </a:t>
            </a:r>
            <a:r>
              <a:rPr lang="ru-RU" dirty="0" err="1"/>
              <a:t>компютри</a:t>
            </a:r>
            <a:r>
              <a:rPr lang="ru-RU" dirty="0"/>
              <a:t> </a:t>
            </a:r>
            <a:r>
              <a:rPr lang="ru-RU" dirty="0" err="1"/>
              <a:t>създаде</a:t>
            </a:r>
            <a:r>
              <a:rPr lang="ru-RU" dirty="0"/>
              <a:t> много </a:t>
            </a:r>
            <a:r>
              <a:rPr lang="ru-RU" dirty="0" err="1"/>
              <a:t>сериозна</a:t>
            </a:r>
            <a:r>
              <a:rPr lang="ru-RU" dirty="0"/>
              <a:t> </a:t>
            </a:r>
            <a:r>
              <a:rPr lang="ru-RU" dirty="0" err="1"/>
              <a:t>тежест</a:t>
            </a:r>
            <a:r>
              <a:rPr lang="ru-RU" dirty="0"/>
              <a:t> за </a:t>
            </a:r>
            <a:r>
              <a:rPr lang="ru-RU" dirty="0" err="1"/>
              <a:t>корпоративните</a:t>
            </a:r>
            <a:r>
              <a:rPr lang="ru-RU" dirty="0"/>
              <a:t> </a:t>
            </a:r>
            <a:r>
              <a:rPr lang="ru-RU" dirty="0" err="1"/>
              <a:t>сървъри</a:t>
            </a:r>
            <a:r>
              <a:rPr lang="ru-RU" dirty="0"/>
              <a:t> за </a:t>
            </a:r>
            <a:r>
              <a:rPr lang="ru-RU" dirty="0" err="1"/>
              <a:t>електронна</a:t>
            </a:r>
            <a:r>
              <a:rPr lang="ru-RU" dirty="0"/>
              <a:t> </a:t>
            </a:r>
            <a:r>
              <a:rPr lang="ru-RU" dirty="0" err="1"/>
              <a:t>поща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8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36A850-D9A5-0548-965A-4F44834AD5F8}"/>
              </a:ext>
            </a:extLst>
          </p:cNvPr>
          <p:cNvSpPr txBox="1"/>
          <p:nvPr/>
        </p:nvSpPr>
        <p:spPr>
          <a:xfrm>
            <a:off x="1490870" y="1063488"/>
            <a:ext cx="937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dirty="0" err="1"/>
              <a:t>Вирусът</a:t>
            </a:r>
            <a:r>
              <a:rPr lang="ru-RU" dirty="0"/>
              <a:t> на Мелиса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разпространява</a:t>
            </a:r>
            <a:r>
              <a:rPr lang="ru-RU" dirty="0"/>
              <a:t> с </a:t>
            </a:r>
            <a:r>
              <a:rPr lang="ru-RU" dirty="0" err="1"/>
              <a:t>помощта</a:t>
            </a:r>
            <a:r>
              <a:rPr lang="ru-RU" dirty="0"/>
              <a:t> на </a:t>
            </a:r>
            <a:r>
              <a:rPr lang="en-US" dirty="0"/>
              <a:t>Microsoft Word 97 </a:t>
            </a:r>
            <a:r>
              <a:rPr lang="ru-RU" dirty="0"/>
              <a:t>и </a:t>
            </a:r>
            <a:r>
              <a:rPr lang="en-US" dirty="0"/>
              <a:t>Microsoft Word 2000, </a:t>
            </a:r>
            <a:r>
              <a:rPr lang="ru-RU" dirty="0" err="1"/>
              <a:t>както</a:t>
            </a:r>
            <a:r>
              <a:rPr lang="ru-RU" dirty="0"/>
              <a:t> и </a:t>
            </a:r>
            <a:r>
              <a:rPr lang="en-US" dirty="0"/>
              <a:t>Microsoft Excel 97, 2000 </a:t>
            </a:r>
            <a:r>
              <a:rPr lang="ru-RU" dirty="0"/>
              <a:t>и 2003 г. Той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изпраща</a:t>
            </a:r>
            <a:r>
              <a:rPr lang="ru-RU" dirty="0"/>
              <a:t> </a:t>
            </a:r>
            <a:r>
              <a:rPr lang="ru-RU" dirty="0" err="1"/>
              <a:t>групови</a:t>
            </a:r>
            <a:r>
              <a:rPr lang="ru-RU" dirty="0"/>
              <a:t> </a:t>
            </a:r>
            <a:r>
              <a:rPr lang="ru-RU" dirty="0" err="1"/>
              <a:t>имейли</a:t>
            </a:r>
            <a:r>
              <a:rPr lang="ru-RU" dirty="0"/>
              <a:t> от </a:t>
            </a:r>
            <a:r>
              <a:rPr lang="en-US" dirty="0"/>
              <a:t>Microsoft Outlook 97 </a:t>
            </a:r>
            <a:r>
              <a:rPr lang="ru-RU" dirty="0"/>
              <a:t>или </a:t>
            </a:r>
            <a:r>
              <a:rPr lang="en-US" dirty="0"/>
              <a:t>Outlook 98. </a:t>
            </a:r>
            <a:r>
              <a:rPr lang="ru-RU" dirty="0" err="1"/>
              <a:t>Ако</a:t>
            </a:r>
            <a:r>
              <a:rPr lang="ru-RU" dirty="0"/>
              <a:t> документ на </a:t>
            </a:r>
            <a:r>
              <a:rPr lang="en-US" dirty="0"/>
              <a:t>Word </a:t>
            </a:r>
            <a:r>
              <a:rPr lang="ru-RU" dirty="0" err="1"/>
              <a:t>съдържа</a:t>
            </a:r>
            <a:r>
              <a:rPr lang="ru-RU" dirty="0"/>
              <a:t> вирус, </a:t>
            </a:r>
            <a:r>
              <a:rPr lang="ru-RU" dirty="0" err="1"/>
              <a:t>изтегля</a:t>
            </a:r>
            <a:r>
              <a:rPr lang="ru-RU" dirty="0"/>
              <a:t> ли се и се </a:t>
            </a:r>
            <a:r>
              <a:rPr lang="ru-RU" dirty="0" err="1"/>
              <a:t>отваря</a:t>
            </a:r>
            <a:r>
              <a:rPr lang="ru-RU" dirty="0"/>
              <a:t> </a:t>
            </a:r>
            <a:r>
              <a:rPr lang="en-US" dirty="0"/>
              <a:t>LIST.DOC </a:t>
            </a:r>
            <a:r>
              <a:rPr lang="ru-RU" dirty="0"/>
              <a:t>или друг заразен файл, след </a:t>
            </a:r>
            <a:r>
              <a:rPr lang="ru-RU" dirty="0" err="1"/>
              <a:t>това</a:t>
            </a:r>
            <a:r>
              <a:rPr lang="ru-RU" dirty="0"/>
              <a:t> в документа се </a:t>
            </a:r>
            <a:r>
              <a:rPr lang="ru-RU" dirty="0" err="1"/>
              <a:t>изпълнява</a:t>
            </a:r>
            <a:r>
              <a:rPr lang="ru-RU" dirty="0"/>
              <a:t> макрос и се </a:t>
            </a:r>
            <a:r>
              <a:rPr lang="ru-RU" dirty="0" err="1"/>
              <a:t>опитва</a:t>
            </a:r>
            <a:r>
              <a:rPr lang="ru-RU" dirty="0"/>
              <a:t> да </a:t>
            </a:r>
            <a:r>
              <a:rPr lang="ru-RU" dirty="0" err="1"/>
              <a:t>изпраща</a:t>
            </a:r>
            <a:r>
              <a:rPr lang="ru-RU" dirty="0"/>
              <a:t> </a:t>
            </a:r>
            <a:r>
              <a:rPr lang="ru-RU" dirty="0" err="1"/>
              <a:t>масови</a:t>
            </a:r>
            <a:r>
              <a:rPr lang="ru-RU" dirty="0"/>
              <a:t> </a:t>
            </a:r>
            <a:r>
              <a:rPr lang="ru-RU" dirty="0" err="1"/>
              <a:t>имейли</a:t>
            </a:r>
            <a:r>
              <a:rPr lang="ru-RU" dirty="0"/>
              <a:t>. </a:t>
            </a:r>
            <a:r>
              <a:rPr lang="ru-RU" dirty="0" err="1"/>
              <a:t>Когато</a:t>
            </a:r>
            <a:r>
              <a:rPr lang="ru-RU" dirty="0"/>
              <a:t> макрос </a:t>
            </a:r>
            <a:r>
              <a:rPr lang="ru-RU" dirty="0" err="1"/>
              <a:t>изпраща</a:t>
            </a:r>
            <a:r>
              <a:rPr lang="ru-RU" dirty="0"/>
              <a:t> </a:t>
            </a:r>
            <a:r>
              <a:rPr lang="ru-RU" dirty="0" err="1"/>
              <a:t>групови</a:t>
            </a:r>
            <a:r>
              <a:rPr lang="ru-RU" dirty="0"/>
              <a:t> </a:t>
            </a:r>
            <a:r>
              <a:rPr lang="ru-RU" dirty="0" err="1"/>
              <a:t>имейли</a:t>
            </a:r>
            <a:r>
              <a:rPr lang="ru-RU" dirty="0"/>
              <a:t>, той </a:t>
            </a:r>
            <a:r>
              <a:rPr lang="ru-RU" dirty="0" err="1"/>
              <a:t>събира</a:t>
            </a:r>
            <a:r>
              <a:rPr lang="ru-RU" dirty="0"/>
              <a:t> </a:t>
            </a:r>
            <a:r>
              <a:rPr lang="ru-RU" dirty="0" err="1"/>
              <a:t>първите</a:t>
            </a:r>
            <a:r>
              <a:rPr lang="ru-RU" dirty="0"/>
              <a:t> 50 </a:t>
            </a:r>
            <a:r>
              <a:rPr lang="ru-RU" dirty="0" err="1"/>
              <a:t>записа</a:t>
            </a:r>
            <a:r>
              <a:rPr lang="ru-RU" dirty="0"/>
              <a:t> от </a:t>
            </a:r>
            <a:r>
              <a:rPr lang="ru-RU" dirty="0" err="1"/>
              <a:t>списъка</a:t>
            </a:r>
            <a:r>
              <a:rPr lang="ru-RU" dirty="0"/>
              <a:t> с </a:t>
            </a:r>
            <a:r>
              <a:rPr lang="ru-RU" dirty="0" err="1"/>
              <a:t>контакти</a:t>
            </a:r>
            <a:r>
              <a:rPr lang="ru-RU" dirty="0"/>
              <a:t> и се </a:t>
            </a:r>
            <a:r>
              <a:rPr lang="ru-RU" dirty="0" err="1"/>
              <a:t>изпраща</a:t>
            </a:r>
            <a:r>
              <a:rPr lang="ru-RU" dirty="0"/>
              <a:t> до </a:t>
            </a:r>
            <a:r>
              <a:rPr lang="ru-RU" dirty="0" err="1"/>
              <a:t>имейл</a:t>
            </a:r>
            <a:r>
              <a:rPr lang="ru-RU" dirty="0"/>
              <a:t> </a:t>
            </a:r>
            <a:r>
              <a:rPr lang="ru-RU" dirty="0" err="1"/>
              <a:t>адресите</a:t>
            </a:r>
            <a:r>
              <a:rPr lang="ru-RU" dirty="0"/>
              <a:t> на </a:t>
            </a:r>
            <a:r>
              <a:rPr lang="ru-RU" dirty="0" err="1"/>
              <a:t>тези</a:t>
            </a:r>
            <a:r>
              <a:rPr lang="ru-RU" dirty="0"/>
              <a:t> записи.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D36EAEB-4A32-A949-B311-5DBA47E1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626" y="3224022"/>
            <a:ext cx="1879600" cy="1879600"/>
          </a:xfrm>
          <a:prstGeom prst="rect">
            <a:avLst/>
          </a:prstGeom>
        </p:spPr>
      </p:pic>
      <p:pic>
        <p:nvPicPr>
          <p:cNvPr id="6" name="Picture 5" descr="A sign on the screen&#10;&#10;Description automatically generated">
            <a:extLst>
              <a:ext uri="{FF2B5EF4-FFF2-40B4-BE49-F238E27FC236}">
                <a16:creationId xmlns:a16="http://schemas.microsoft.com/office/drawing/2014/main" id="{18BF6795-7EA7-2347-90AD-93ADAD75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00" y="4028087"/>
            <a:ext cx="1625600" cy="16256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F54A22C-4F09-6A4D-9FF6-8833B650D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756" y="3558209"/>
            <a:ext cx="1879600" cy="1879600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970C926-F72F-024F-A35E-4653C5BBD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504" y="3570887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46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551</TotalTime>
  <Words>604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Melissa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Melissa</dc:title>
  <dc:creator>Gennadiy Furduy</dc:creator>
  <cp:lastModifiedBy>Gennadiy Furduy</cp:lastModifiedBy>
  <cp:revision>10</cp:revision>
  <dcterms:created xsi:type="dcterms:W3CDTF">2020-05-27T12:14:23Z</dcterms:created>
  <dcterms:modified xsi:type="dcterms:W3CDTF">2020-05-27T21:26:21Z</dcterms:modified>
</cp:coreProperties>
</file>