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BEC5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7E989-27AB-FB48-E9CF-D05870D42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CE36DD-DF03-3B68-0039-AAB5522F4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5B7688-A0FB-88C8-172B-363A6579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8526-99DC-40FB-880C-B0101579B6E1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5A3E99-3194-353C-4FCD-FC0C2EFA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96F8EA-FD91-BB5F-067B-BF36A6E4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66EC-1C61-4B09-9B8A-B38108253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08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31D43-F9F3-AE8C-D755-1FF1DB61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F27EE8-7E9A-4EA6-A0A7-6F20697A6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5326E1-8D65-A3E7-9A83-7E95D09C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8526-99DC-40FB-880C-B0101579B6E1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B6487B-404F-9057-5D68-9994F57B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904B5-B8BA-7237-9EE7-8FB69EB4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66EC-1C61-4B09-9B8A-B38108253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88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698DF74-ADC5-C997-7F9C-6659AE83A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78E151-0B31-37BA-2D66-FC2D4487A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C964D6-9F6E-2C0E-E65A-4174A9D6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8526-99DC-40FB-880C-B0101579B6E1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10C74F-7FF3-6475-FCD9-99C21465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3EE429-96B1-1329-50B8-49D42FA6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66EC-1C61-4B09-9B8A-B38108253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12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F7500-F0AE-89C4-3FD7-8A9AB254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FCBDFF-3397-4ED0-098C-135B9BDFD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E7D112-065F-F933-64BD-5F264F50C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8526-99DC-40FB-880C-B0101579B6E1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EF1EB3-2180-F31E-022D-20D3406D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894ECA-C514-AA69-AB6B-C114E19A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66EC-1C61-4B09-9B8A-B38108253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00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00F34-9B30-5C9F-2196-C13251A5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72878F-010D-241D-B6D7-55132886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6E6A4D-06C4-16B8-085C-82735FEF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8526-99DC-40FB-880C-B0101579B6E1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ABBB03-8009-6FD2-A2FB-C8978E65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99B96A-6611-7B6C-B7C3-10E70A3E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66EC-1C61-4B09-9B8A-B38108253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75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1F893-B4F9-7685-BC9C-5CCCD002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F17234-2F66-590A-DB12-6DEAC5343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F22248-8BE8-FAEC-1E4D-380FE6C47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D8140D-A048-A20D-9F04-09BF8A75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8526-99DC-40FB-880C-B0101579B6E1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6E0AE4-1AEE-C0E2-4548-2129B9E8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7AC63F-BA6B-64EA-71CB-E23257A6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66EC-1C61-4B09-9B8A-B38108253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80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E2F25-6470-1948-CC16-C3BAEBE7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EA36C0-EF34-E93C-9FF2-58746224C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40371A-15F6-D364-4C9A-2A29E0252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29B455A-BEFF-0594-2E47-37C30678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AB7B49-3DB2-8F8F-2F96-0B13A7979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5B04865-4A98-A1A5-1F5D-2E1F3392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8526-99DC-40FB-880C-B0101579B6E1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6A5488B-B94D-255E-8F22-D7C42266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F9F9C0C-3E96-5BA7-A6D8-F409888F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66EC-1C61-4B09-9B8A-B38108253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13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DE152-29BC-F4AF-87D6-9BD3BA7D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31F116-1877-8A6F-EE27-0932BF32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8526-99DC-40FB-880C-B0101579B6E1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52668D-11B6-E98C-B38E-7DC79C6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EF07DDE-F994-9F40-2230-11F3B9F9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66EC-1C61-4B09-9B8A-B38108253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35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ADC9A2-9FDD-4D9E-9EC4-48DE8677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8526-99DC-40FB-880C-B0101579B6E1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ED21614-9344-E5B2-4DE5-8F263EC0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0C6B0B-D23B-3155-61F6-255AB677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66EC-1C61-4B09-9B8A-B38108253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00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B92DF-82EB-DDA1-92D0-5F4B449E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69B1A1-8651-5245-E146-AA8B3AFEC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A031B6-7137-FA6B-7A7D-8ABED39C1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8CF6B8-5947-4BB8-2DA0-D2D57A37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8526-99DC-40FB-880C-B0101579B6E1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F2059F-C2C9-7398-0884-B708CF0F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FC5ED2-B097-426B-79C8-D46DF85F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66EC-1C61-4B09-9B8A-B38108253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67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FBBCD-44E3-6B91-312F-5A9C472A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6CCE688-D4E2-381A-0D96-F8524085B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323AC7-09DD-0110-2E09-4F16A4B4F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E4B403-075D-DCFC-5A46-4F66F507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8526-99DC-40FB-880C-B0101579B6E1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7C7FB6-8A66-AE56-F18F-BC7DB475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7796ED-B3C7-BF12-5E44-5C064257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66EC-1C61-4B09-9B8A-B38108253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41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0669-801D-F5C4-006B-2A592181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D9658D-FBC2-D3C3-854C-908F7037C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307887-AE9B-6EAF-E037-A26680BD4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48526-99DC-40FB-880C-B0101579B6E1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A98CBD-42EB-56DB-12F6-785B55E9E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8BCC33-F067-58A5-2510-DE6FEB792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366EC-1C61-4B09-9B8A-B381082532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11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B11107-B8A2-1B52-9774-1F9C36721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"/>
            <a:ext cx="12192000" cy="685457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819A9-90DD-A598-628B-AED3847DD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3730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Adobe Caslon Pro Bold" panose="0205070206050A020403" pitchFamily="18" charset="0"/>
              </a:rPr>
              <a:t>Yellow Walter Adventure</a:t>
            </a: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8AEF60-39B5-5CAA-B2ED-EA86A153A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04131"/>
            <a:ext cx="9144000" cy="1655762"/>
          </a:xfrm>
        </p:spPr>
        <p:txBody>
          <a:bodyPr/>
          <a:lstStyle/>
          <a:p>
            <a:r>
              <a:rPr lang="en-US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Void ghosts </a:t>
            </a:r>
            <a:endParaRPr lang="ru-RU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351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1B32C2-349C-A7FC-B28E-2E4C4BE3F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68400"/>
            <a:ext cx="12192000" cy="80264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21E9B-D5E4-670E-00C2-2C69F3AB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350" y="962818"/>
            <a:ext cx="3365500" cy="1325563"/>
          </a:xfrm>
        </p:spPr>
        <p:txBody>
          <a:bodyPr>
            <a:noAutofit/>
          </a:bodyPr>
          <a:lstStyle/>
          <a:p>
            <a:r>
              <a:rPr lang="ru-RU" sz="6000" b="1" u="sng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НАША ИГРА </a:t>
            </a:r>
          </a:p>
        </p:txBody>
      </p:sp>
    </p:spTree>
    <p:extLst>
      <p:ext uri="{BB962C8B-B14F-4D97-AF65-F5344CB8AC3E}">
        <p14:creationId xmlns:p14="http://schemas.microsoft.com/office/powerpoint/2010/main" val="240602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6A16BA-13C5-54C4-D146-08081D94B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17600"/>
            <a:ext cx="12192000" cy="79756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CA9E6-7E59-ED82-ECC7-EFA4EF6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700" y="187325"/>
            <a:ext cx="4038600" cy="1325563"/>
          </a:xfrm>
        </p:spPr>
        <p:txBody>
          <a:bodyPr>
            <a:normAutofit/>
          </a:bodyPr>
          <a:lstStyle/>
          <a:p>
            <a:r>
              <a:rPr lang="ru-RU" sz="7200" dirty="0">
                <a:latin typeface="Bahnschrift SemiBold" panose="020B0502040204020203" pitchFamily="34" charset="0"/>
              </a:rPr>
              <a:t>ПЛАНЫ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1C7A69-355D-DE0D-67D0-98A9F9826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099" y="3891757"/>
            <a:ext cx="3886201" cy="1569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Улучшить графику 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E47AF1-BE4E-81C1-EF31-B445D2629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59200" y="2239169"/>
            <a:ext cx="5181600" cy="727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Новые уровни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35F03-03B4-68A1-F3A2-06BC134AEBEE}"/>
              </a:ext>
            </a:extLst>
          </p:cNvPr>
          <p:cNvSpPr txBox="1"/>
          <p:nvPr/>
        </p:nvSpPr>
        <p:spPr>
          <a:xfrm>
            <a:off x="7632700" y="3654614"/>
            <a:ext cx="4559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Добавить новые механики </a:t>
            </a:r>
          </a:p>
        </p:txBody>
      </p:sp>
    </p:spTree>
    <p:extLst>
      <p:ext uri="{BB962C8B-B14F-4D97-AF65-F5344CB8AC3E}">
        <p14:creationId xmlns:p14="http://schemas.microsoft.com/office/powerpoint/2010/main" val="145636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BE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168286-EE6C-0CF0-4661-5D4183E5A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55700"/>
            <a:ext cx="12192000" cy="80137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63511-DA34-99FE-A6FE-080DC9E07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5968"/>
            <a:ext cx="9144000" cy="118586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Спасибо за внимание !</a:t>
            </a:r>
          </a:p>
        </p:txBody>
      </p:sp>
    </p:spTree>
    <p:extLst>
      <p:ext uri="{BB962C8B-B14F-4D97-AF65-F5344CB8AC3E}">
        <p14:creationId xmlns:p14="http://schemas.microsoft.com/office/powerpoint/2010/main" val="242376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BE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343174F-FEFA-CFCB-F07A-87BF5047C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288924"/>
            <a:ext cx="7924800" cy="6188075"/>
          </a:xfrm>
        </p:spPr>
        <p:txBody>
          <a:bodyPr/>
          <a:lstStyle/>
          <a:p>
            <a:r>
              <a:rPr lang="ru-RU" sz="2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Для годового проекта у нас была цель создать игровой автомат при помощи которого люди проводящие много времени в школе могли бы разбавить своё время препровождения</a:t>
            </a:r>
            <a:r>
              <a:rPr lang="en-US" sz="2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,</a:t>
            </a:r>
            <a:r>
              <a:rPr lang="ru-RU" sz="2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но для </a:t>
            </a:r>
            <a:r>
              <a:rPr lang="ru-RU" sz="28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хакатона</a:t>
            </a:r>
            <a:r>
              <a:rPr lang="ru-RU" sz="2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было решено сосредоточиться на игре не смотря на то что работа над корпусом и его содержимым уже началась</a:t>
            </a:r>
            <a:r>
              <a:rPr lang="en-US" sz="2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.</a:t>
            </a:r>
            <a:r>
              <a:rPr lang="ru-RU" sz="2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К концу года мы всё таки намерены закончить весь проект в полной мере</a:t>
            </a:r>
          </a:p>
          <a:p>
            <a:endParaRPr lang="ru-RU" dirty="0"/>
          </a:p>
        </p:txBody>
      </p:sp>
      <p:pic>
        <p:nvPicPr>
          <p:cNvPr id="4" name="Рисунок 3" descr="Изображение выглядит как стена, белый, легкий, коробка&#10;&#10;Автоматически созданное описание">
            <a:extLst>
              <a:ext uri="{FF2B5EF4-FFF2-40B4-BE49-F238E27FC236}">
                <a16:creationId xmlns:a16="http://schemas.microsoft.com/office/drawing/2014/main" id="{9BC1479E-4E28-9D58-5183-EFEF55387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67" y="288924"/>
            <a:ext cx="3948333" cy="362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676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81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5" baseType="lpstr">
      <vt:lpstr>Adobe Fangsong Std R</vt:lpstr>
      <vt:lpstr>Adobe Heiti Std R</vt:lpstr>
      <vt:lpstr>Adobe Ming Std L</vt:lpstr>
      <vt:lpstr>Adobe Caslon Pro Bold</vt:lpstr>
      <vt:lpstr>Arial</vt:lpstr>
      <vt:lpstr>Bahnschrift SemiBold</vt:lpstr>
      <vt:lpstr>Calibri</vt:lpstr>
      <vt:lpstr>Calibri Light</vt:lpstr>
      <vt:lpstr>DejaVu Sans</vt:lpstr>
      <vt:lpstr>Тема Office</vt:lpstr>
      <vt:lpstr>Yellow Walter Adventure </vt:lpstr>
      <vt:lpstr>НАША ИГРА </vt:lpstr>
      <vt:lpstr>ПЛАНЫ</vt:lpstr>
      <vt:lpstr>Спасибо за внимание !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Walter Adventure</dc:title>
  <dc:creator>Ученик 022 Корп.11</dc:creator>
  <cp:lastModifiedBy>Ученик 022 Корп.11</cp:lastModifiedBy>
  <cp:revision>2</cp:revision>
  <dcterms:created xsi:type="dcterms:W3CDTF">2023-01-14T14:37:00Z</dcterms:created>
  <dcterms:modified xsi:type="dcterms:W3CDTF">2023-01-14T15:00:00Z</dcterms:modified>
</cp:coreProperties>
</file>