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8"/>
  </p:notesMasterIdLst>
  <p:sldIdLst>
    <p:sldId id="261" r:id="rId2"/>
    <p:sldId id="270" r:id="rId3"/>
    <p:sldId id="269" r:id="rId4"/>
    <p:sldId id="272" r:id="rId5"/>
    <p:sldId id="271" r:id="rId6"/>
    <p:sldId id="262" r:id="rId7"/>
    <p:sldId id="265" r:id="rId8"/>
    <p:sldId id="264" r:id="rId9"/>
    <p:sldId id="266" r:id="rId10"/>
    <p:sldId id="273" r:id="rId11"/>
    <p:sldId id="267" r:id="rId12"/>
    <p:sldId id="268" r:id="rId13"/>
    <p:sldId id="274" r:id="rId14"/>
    <p:sldId id="276" r:id="rId15"/>
    <p:sldId id="277" r:id="rId16"/>
    <p:sldId id="278" r:id="rId17"/>
  </p:sldIdLst>
  <p:sldSz cx="12192000" cy="6858000"/>
  <p:notesSz cx="6669088"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0" d="100"/>
          <a:sy n="120" d="100"/>
        </p:scale>
        <p:origin x="1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362"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78155" y="0"/>
            <a:ext cx="2889362" cy="495300"/>
          </a:xfrm>
          <a:prstGeom prst="rect">
            <a:avLst/>
          </a:prstGeom>
        </p:spPr>
        <p:txBody>
          <a:bodyPr vert="horz" lIns="91440" tIns="45720" rIns="91440" bIns="45720" rtlCol="0"/>
          <a:lstStyle>
            <a:lvl1pPr algn="r">
              <a:defRPr sz="1200"/>
            </a:lvl1pPr>
          </a:lstStyle>
          <a:p>
            <a:fld id="{6F6D4751-990F-4825-ACE5-A2D553E76911}" type="datetimeFigureOut">
              <a:rPr lang="en-GB" smtClean="0"/>
              <a:t>13/03/2019</a:t>
            </a:fld>
            <a:endParaRPr lang="en-GB"/>
          </a:p>
        </p:txBody>
      </p:sp>
      <p:sp>
        <p:nvSpPr>
          <p:cNvPr id="4" name="Slide Image Placeholder 3"/>
          <p:cNvSpPr>
            <a:spLocks noGrp="1" noRot="1" noChangeAspect="1"/>
          </p:cNvSpPr>
          <p:nvPr>
            <p:ph type="sldImg" idx="2"/>
          </p:nvPr>
        </p:nvSpPr>
        <p:spPr>
          <a:xfrm>
            <a:off x="373063" y="1233488"/>
            <a:ext cx="5922962" cy="33321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7381" y="4751389"/>
            <a:ext cx="5334327" cy="388778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63"/>
            <a:ext cx="2889362" cy="4953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78155" y="9377363"/>
            <a:ext cx="2889362" cy="495300"/>
          </a:xfrm>
          <a:prstGeom prst="rect">
            <a:avLst/>
          </a:prstGeom>
        </p:spPr>
        <p:txBody>
          <a:bodyPr vert="horz" lIns="91440" tIns="45720" rIns="91440" bIns="45720" rtlCol="0" anchor="b"/>
          <a:lstStyle>
            <a:lvl1pPr algn="r">
              <a:defRPr sz="1200"/>
            </a:lvl1pPr>
          </a:lstStyle>
          <a:p>
            <a:fld id="{05632B8D-BDB8-4519-A257-5EB801371F2E}" type="slidenum">
              <a:rPr lang="en-GB" smtClean="0"/>
              <a:t>‹#›</a:t>
            </a:fld>
            <a:endParaRPr lang="en-GB"/>
          </a:p>
        </p:txBody>
      </p:sp>
    </p:spTree>
    <p:extLst>
      <p:ext uri="{BB962C8B-B14F-4D97-AF65-F5344CB8AC3E}">
        <p14:creationId xmlns:p14="http://schemas.microsoft.com/office/powerpoint/2010/main" val="706974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5632B8D-BDB8-4519-A257-5EB801371F2E}" type="slidenum">
              <a:rPr lang="en-GB" smtClean="0"/>
              <a:t>1</a:t>
            </a:fld>
            <a:endParaRPr lang="en-GB"/>
          </a:p>
        </p:txBody>
      </p:sp>
    </p:spTree>
    <p:extLst>
      <p:ext uri="{BB962C8B-B14F-4D97-AF65-F5344CB8AC3E}">
        <p14:creationId xmlns:p14="http://schemas.microsoft.com/office/powerpoint/2010/main" val="3260341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5632B8D-BDB8-4519-A257-5EB801371F2E}" type="slidenum">
              <a:rPr lang="en-GB" smtClean="0"/>
              <a:t>10</a:t>
            </a:fld>
            <a:endParaRPr lang="en-GB"/>
          </a:p>
        </p:txBody>
      </p:sp>
    </p:spTree>
    <p:extLst>
      <p:ext uri="{BB962C8B-B14F-4D97-AF65-F5344CB8AC3E}">
        <p14:creationId xmlns:p14="http://schemas.microsoft.com/office/powerpoint/2010/main" val="3460025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5632B8D-BDB8-4519-A257-5EB801371F2E}" type="slidenum">
              <a:rPr lang="en-GB" smtClean="0"/>
              <a:t>11</a:t>
            </a:fld>
            <a:endParaRPr lang="en-GB"/>
          </a:p>
        </p:txBody>
      </p:sp>
    </p:spTree>
    <p:extLst>
      <p:ext uri="{BB962C8B-B14F-4D97-AF65-F5344CB8AC3E}">
        <p14:creationId xmlns:p14="http://schemas.microsoft.com/office/powerpoint/2010/main" val="2707930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5632B8D-BDB8-4519-A257-5EB801371F2E}" type="slidenum">
              <a:rPr lang="en-GB" smtClean="0"/>
              <a:t>12</a:t>
            </a:fld>
            <a:endParaRPr lang="en-GB"/>
          </a:p>
        </p:txBody>
      </p:sp>
    </p:spTree>
    <p:extLst>
      <p:ext uri="{BB962C8B-B14F-4D97-AF65-F5344CB8AC3E}">
        <p14:creationId xmlns:p14="http://schemas.microsoft.com/office/powerpoint/2010/main" val="2616861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5632B8D-BDB8-4519-A257-5EB801371F2E}" type="slidenum">
              <a:rPr lang="en-GB" smtClean="0"/>
              <a:t>2</a:t>
            </a:fld>
            <a:endParaRPr lang="en-GB"/>
          </a:p>
        </p:txBody>
      </p:sp>
    </p:spTree>
    <p:extLst>
      <p:ext uri="{BB962C8B-B14F-4D97-AF65-F5344CB8AC3E}">
        <p14:creationId xmlns:p14="http://schemas.microsoft.com/office/powerpoint/2010/main" val="418217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5632B8D-BDB8-4519-A257-5EB801371F2E}" type="slidenum">
              <a:rPr lang="en-GB" smtClean="0"/>
              <a:t>3</a:t>
            </a:fld>
            <a:endParaRPr lang="en-GB"/>
          </a:p>
        </p:txBody>
      </p:sp>
    </p:spTree>
    <p:extLst>
      <p:ext uri="{BB962C8B-B14F-4D97-AF65-F5344CB8AC3E}">
        <p14:creationId xmlns:p14="http://schemas.microsoft.com/office/powerpoint/2010/main" val="4174348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5632B8D-BDB8-4519-A257-5EB801371F2E}" type="slidenum">
              <a:rPr lang="en-GB" smtClean="0"/>
              <a:t>4</a:t>
            </a:fld>
            <a:endParaRPr lang="en-GB"/>
          </a:p>
        </p:txBody>
      </p:sp>
    </p:spTree>
    <p:extLst>
      <p:ext uri="{BB962C8B-B14F-4D97-AF65-F5344CB8AC3E}">
        <p14:creationId xmlns:p14="http://schemas.microsoft.com/office/powerpoint/2010/main" val="3779842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5632B8D-BDB8-4519-A257-5EB801371F2E}" type="slidenum">
              <a:rPr lang="en-GB" smtClean="0"/>
              <a:t>5</a:t>
            </a:fld>
            <a:endParaRPr lang="en-GB"/>
          </a:p>
        </p:txBody>
      </p:sp>
    </p:spTree>
    <p:extLst>
      <p:ext uri="{BB962C8B-B14F-4D97-AF65-F5344CB8AC3E}">
        <p14:creationId xmlns:p14="http://schemas.microsoft.com/office/powerpoint/2010/main" val="1157062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5632B8D-BDB8-4519-A257-5EB801371F2E}" type="slidenum">
              <a:rPr lang="en-GB" smtClean="0"/>
              <a:t>6</a:t>
            </a:fld>
            <a:endParaRPr lang="en-GB"/>
          </a:p>
        </p:txBody>
      </p:sp>
    </p:spTree>
    <p:extLst>
      <p:ext uri="{BB962C8B-B14F-4D97-AF65-F5344CB8AC3E}">
        <p14:creationId xmlns:p14="http://schemas.microsoft.com/office/powerpoint/2010/main" val="1113019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5632B8D-BDB8-4519-A257-5EB801371F2E}" type="slidenum">
              <a:rPr lang="en-GB" smtClean="0"/>
              <a:t>7</a:t>
            </a:fld>
            <a:endParaRPr lang="en-GB"/>
          </a:p>
        </p:txBody>
      </p:sp>
    </p:spTree>
    <p:extLst>
      <p:ext uri="{BB962C8B-B14F-4D97-AF65-F5344CB8AC3E}">
        <p14:creationId xmlns:p14="http://schemas.microsoft.com/office/powerpoint/2010/main" val="410011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5632B8D-BDB8-4519-A257-5EB801371F2E}" type="slidenum">
              <a:rPr lang="en-GB" smtClean="0"/>
              <a:t>8</a:t>
            </a:fld>
            <a:endParaRPr lang="en-GB"/>
          </a:p>
        </p:txBody>
      </p:sp>
    </p:spTree>
    <p:extLst>
      <p:ext uri="{BB962C8B-B14F-4D97-AF65-F5344CB8AC3E}">
        <p14:creationId xmlns:p14="http://schemas.microsoft.com/office/powerpoint/2010/main" val="2938387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5632B8D-BDB8-4519-A257-5EB801371F2E}" type="slidenum">
              <a:rPr lang="en-GB" smtClean="0"/>
              <a:t>9</a:t>
            </a:fld>
            <a:endParaRPr lang="en-GB"/>
          </a:p>
        </p:txBody>
      </p:sp>
    </p:spTree>
    <p:extLst>
      <p:ext uri="{BB962C8B-B14F-4D97-AF65-F5344CB8AC3E}">
        <p14:creationId xmlns:p14="http://schemas.microsoft.com/office/powerpoint/2010/main" val="3562917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017 Title Slide">
    <p:spTree>
      <p:nvGrpSpPr>
        <p:cNvPr id="1" name=""/>
        <p:cNvGrpSpPr/>
        <p:nvPr/>
      </p:nvGrpSpPr>
      <p:grpSpPr>
        <a:xfrm>
          <a:off x="0" y="0"/>
          <a:ext cx="0" cy="0"/>
          <a:chOff x="0" y="0"/>
          <a:chExt cx="0" cy="0"/>
        </a:xfrm>
      </p:grpSpPr>
      <p:sp>
        <p:nvSpPr>
          <p:cNvPr id="6" name="Rectangle 8"/>
          <p:cNvSpPr>
            <a:spLocks noGrp="1" noChangeArrowheads="1"/>
          </p:cNvSpPr>
          <p:nvPr>
            <p:ph type="ctrTitle"/>
          </p:nvPr>
        </p:nvSpPr>
        <p:spPr>
          <a:xfrm>
            <a:off x="0" y="2130426"/>
            <a:ext cx="12192000" cy="1470025"/>
          </a:xfrm>
        </p:spPr>
        <p:txBody>
          <a:bodyPr lIns="0" tIns="0" rIns="0" bIns="0" anchor="b" anchorCtr="0"/>
          <a:lstStyle>
            <a:lvl1pPr algn="ctr">
              <a:lnSpc>
                <a:spcPct val="110000"/>
              </a:lnSpc>
              <a:defRPr smtClean="0">
                <a:solidFill>
                  <a:schemeClr val="tx1"/>
                </a:solidFill>
                <a:effectLst/>
              </a:defRPr>
            </a:lvl1pPr>
          </a:lstStyle>
          <a:p>
            <a:r>
              <a:rPr lang="en-US"/>
              <a:t>Click to edit Master title style</a:t>
            </a:r>
            <a:endParaRPr lang="en-US" dirty="0"/>
          </a:p>
        </p:txBody>
      </p:sp>
      <p:sp>
        <p:nvSpPr>
          <p:cNvPr id="7" name="Rectangle 14"/>
          <p:cNvSpPr>
            <a:spLocks noGrp="1" noChangeArrowheads="1"/>
          </p:cNvSpPr>
          <p:nvPr>
            <p:ph type="subTitle" idx="1"/>
          </p:nvPr>
        </p:nvSpPr>
        <p:spPr>
          <a:xfrm>
            <a:off x="0" y="3810000"/>
            <a:ext cx="12192000" cy="1295400"/>
          </a:xfrm>
        </p:spPr>
        <p:txBody>
          <a:bodyPr anchor="t" anchorCtr="0"/>
          <a:lstStyle>
            <a:lvl1pPr marL="0" indent="0" algn="ctr">
              <a:buFont typeface="Wingdings 2" pitchFamily="18" charset="2"/>
              <a:buNone/>
              <a:defRPr b="0" smtClean="0">
                <a:solidFill>
                  <a:srgbClr val="006DAC"/>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2352475589"/>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017 3 Boxes">
    <p:spTree>
      <p:nvGrpSpPr>
        <p:cNvPr id="1" name=""/>
        <p:cNvGrpSpPr/>
        <p:nvPr/>
      </p:nvGrpSpPr>
      <p:grpSpPr>
        <a:xfrm>
          <a:off x="0" y="0"/>
          <a:ext cx="0" cy="0"/>
          <a:chOff x="0" y="0"/>
          <a:chExt cx="0" cy="0"/>
        </a:xfrm>
      </p:grpSpPr>
      <p:sp>
        <p:nvSpPr>
          <p:cNvPr id="7" name="Rectangle 16"/>
          <p:cNvSpPr>
            <a:spLocks noGrp="1" noChangeArrowheads="1"/>
          </p:cNvSpPr>
          <p:nvPr>
            <p:ph type="title"/>
          </p:nvPr>
        </p:nvSpPr>
        <p:spPr bwMode="gray">
          <a:xfrm>
            <a:off x="185781" y="161737"/>
            <a:ext cx="8839200" cy="1005840"/>
          </a:xfrm>
          <a:prstGeom prst="rect">
            <a:avLst/>
          </a:prstGeom>
          <a:noFill/>
          <a:ln w="9525">
            <a:noFill/>
            <a:miter lim="800000"/>
            <a:headEnd/>
            <a:tailEnd/>
          </a:ln>
          <a:effectLst/>
        </p:spPr>
        <p:txBody>
          <a:bodyPr/>
          <a:lstStyle>
            <a:lvl1pPr>
              <a:defRPr>
                <a:solidFill>
                  <a:srgbClr val="0077BB"/>
                </a:solidFill>
              </a:defRPr>
            </a:lvl1pPr>
          </a:lstStyle>
          <a:p>
            <a:pPr lvl="0"/>
            <a:r>
              <a:rPr lang="en-US"/>
              <a:t>Click to edit Master title style</a:t>
            </a:r>
            <a:endParaRPr lang="en-US" dirty="0"/>
          </a:p>
        </p:txBody>
      </p:sp>
      <p:sp>
        <p:nvSpPr>
          <p:cNvPr id="10" name="Content Placeholder 2"/>
          <p:cNvSpPr>
            <a:spLocks noGrp="1"/>
          </p:cNvSpPr>
          <p:nvPr>
            <p:ph sz="half" idx="1"/>
          </p:nvPr>
        </p:nvSpPr>
        <p:spPr>
          <a:xfrm>
            <a:off x="298451" y="1338944"/>
            <a:ext cx="5486400" cy="2514600"/>
          </a:xfrm>
        </p:spPr>
        <p:txBody>
          <a:bodyPr/>
          <a:lstStyle>
            <a:lvl1pPr marL="311143" indent="-311143">
              <a:defRPr sz="2133">
                <a:latin typeface="Arial"/>
                <a:cs typeface="Arial"/>
              </a:defRPr>
            </a:lvl1pPr>
            <a:lvl2pPr marL="378875" indent="-228594">
              <a:defRPr sz="1867">
                <a:latin typeface="Arial"/>
                <a:cs typeface="Arial"/>
              </a:defRPr>
            </a:lvl2pPr>
            <a:lvl3pPr marL="529153" indent="-220128">
              <a:defRPr sz="1867">
                <a:latin typeface="Arial"/>
                <a:cs typeface="Arial"/>
              </a:defRPr>
            </a:lvl3pPr>
            <a:lvl4pPr marL="840296" indent="-230712">
              <a:defRPr sz="1867">
                <a:latin typeface="Arial"/>
                <a:cs typeface="Arial"/>
              </a:defRPr>
            </a:lvl4pPr>
            <a:lvl5pPr marL="1068891" indent="-228594">
              <a:defRPr sz="1867">
                <a:latin typeface="Arial"/>
                <a:cs typeface="Aria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half" idx="12"/>
          </p:nvPr>
        </p:nvSpPr>
        <p:spPr>
          <a:xfrm>
            <a:off x="6268487" y="1338944"/>
            <a:ext cx="5675087" cy="2514600"/>
          </a:xfrm>
        </p:spPr>
        <p:txBody>
          <a:bodyPr/>
          <a:lstStyle>
            <a:lvl1pPr marL="311143" indent="-311143">
              <a:defRPr sz="2133">
                <a:latin typeface="Arial"/>
                <a:cs typeface="Arial"/>
              </a:defRPr>
            </a:lvl1pPr>
            <a:lvl2pPr marL="378875" indent="-228594">
              <a:defRPr sz="1867">
                <a:latin typeface="Arial"/>
                <a:cs typeface="Arial"/>
              </a:defRPr>
            </a:lvl2pPr>
            <a:lvl3pPr marL="510105" indent="-201079">
              <a:defRPr sz="1867">
                <a:latin typeface="Arial"/>
                <a:cs typeface="Arial"/>
              </a:defRPr>
            </a:lvl3pPr>
            <a:lvl4pPr marL="808546" indent="-198962">
              <a:defRPr sz="1867">
                <a:latin typeface="Arial"/>
                <a:cs typeface="Arial"/>
              </a:defRPr>
            </a:lvl4pPr>
            <a:lvl5pPr marL="1064657" indent="-228594">
              <a:defRPr sz="1867">
                <a:latin typeface="Arial"/>
                <a:cs typeface="Aria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half" idx="13"/>
          </p:nvPr>
        </p:nvSpPr>
        <p:spPr>
          <a:xfrm>
            <a:off x="304800" y="4025791"/>
            <a:ext cx="11567885" cy="2560320"/>
          </a:xfrm>
          <a:noFill/>
          <a:ln>
            <a:solidFill>
              <a:schemeClr val="tx1"/>
            </a:solidFill>
          </a:ln>
        </p:spPr>
        <p:txBody>
          <a:bodyPr/>
          <a:lstStyle>
            <a:lvl1pPr marL="311143" indent="-311143">
              <a:defRPr sz="2133">
                <a:latin typeface="Arial"/>
                <a:cs typeface="Arial"/>
              </a:defRPr>
            </a:lvl1pPr>
            <a:lvl2pPr marL="383108" indent="-218012">
              <a:defRPr sz="1867">
                <a:latin typeface="Arial"/>
                <a:cs typeface="Arial"/>
              </a:defRPr>
            </a:lvl2pPr>
            <a:lvl3pPr marL="524920" indent="-218012">
              <a:tabLst/>
              <a:defRPr sz="1867">
                <a:latin typeface="Arial"/>
                <a:cs typeface="Arial"/>
              </a:defRPr>
            </a:lvl3pPr>
            <a:lvl4pPr marL="836063" indent="-224361">
              <a:defRPr sz="1867">
                <a:latin typeface="Arial"/>
                <a:cs typeface="Arial"/>
              </a:defRPr>
            </a:lvl4pPr>
            <a:lvl5pPr marL="1056191" indent="-220128">
              <a:defRPr sz="1867">
                <a:latin typeface="Arial"/>
                <a:cs typeface="Aria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6283890"/>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017 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2906713"/>
            <a:ext cx="12192000" cy="1500187"/>
          </a:xfrm>
        </p:spPr>
        <p:txBody>
          <a:bodyPr anchor="ctr"/>
          <a:lstStyle>
            <a:lvl1pPr marL="0" indent="0" algn="ctr">
              <a:buNone/>
              <a:defRPr sz="3200" b="0">
                <a:solidFill>
                  <a:srgbClr val="006DAC"/>
                </a:solidFill>
                <a:effectLst/>
                <a:latin typeface="Arial"/>
                <a:cs typeface="Arial"/>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Tree>
    <p:extLst>
      <p:ext uri="{BB962C8B-B14F-4D97-AF65-F5344CB8AC3E}">
        <p14:creationId xmlns:p14="http://schemas.microsoft.com/office/powerpoint/2010/main" val="938255253"/>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017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171" y="1465955"/>
            <a:ext cx="11582400" cy="5029200"/>
          </a:xfrm>
        </p:spPr>
        <p:txBody>
          <a:bodyPr>
            <a:normAutofit/>
          </a:bodyPr>
          <a:lstStyle>
            <a:lvl1pPr marL="311143" marR="0" indent="-311143" algn="l" defTabSz="1219170" rtl="0" eaLnBrk="1" fontAlgn="base" latinLnBrk="0" hangingPunct="1">
              <a:lnSpc>
                <a:spcPct val="110000"/>
              </a:lnSpc>
              <a:spcBef>
                <a:spcPct val="20000"/>
              </a:spcBef>
              <a:spcAft>
                <a:spcPct val="0"/>
              </a:spcAft>
              <a:buClr>
                <a:srgbClr val="4F81BD"/>
              </a:buClr>
              <a:buSzTx/>
              <a:buFont typeface="Wingdings 2" pitchFamily="18" charset="2"/>
              <a:buChar char="¡"/>
              <a:tabLst/>
              <a:defRPr/>
            </a:lvl1pPr>
            <a:lvl2pPr marL="609585" marR="0" indent="-298443" algn="l" defTabSz="1219170" rtl="0" eaLnBrk="1" fontAlgn="base" latinLnBrk="0" hangingPunct="1">
              <a:lnSpc>
                <a:spcPct val="110000"/>
              </a:lnSpc>
              <a:spcBef>
                <a:spcPct val="20000"/>
              </a:spcBef>
              <a:spcAft>
                <a:spcPct val="0"/>
              </a:spcAft>
              <a:buClr>
                <a:srgbClr val="4F81BD"/>
              </a:buClr>
              <a:buSzTx/>
              <a:buFont typeface="Verdana" pitchFamily="34" charset="0"/>
              <a:buChar char="–"/>
              <a:tabLst/>
              <a:defRPr/>
            </a:lvl2pPr>
            <a:lvl3pPr marL="924961" marR="0" indent="-304792" algn="l" defTabSz="1219170" rtl="0" eaLnBrk="1" fontAlgn="base" latinLnBrk="0" hangingPunct="1">
              <a:lnSpc>
                <a:spcPct val="110000"/>
              </a:lnSpc>
              <a:spcBef>
                <a:spcPct val="20000"/>
              </a:spcBef>
              <a:spcAft>
                <a:spcPct val="0"/>
              </a:spcAft>
              <a:buClr>
                <a:srgbClr val="4F81BD"/>
              </a:buClr>
              <a:buSzPct val="80000"/>
              <a:buFont typeface="Courier New" pitchFamily="49" charset="0"/>
              <a:buChar char="o"/>
              <a:tabLst/>
              <a:defRPr/>
            </a:lvl3pPr>
            <a:lvl4pPr marL="1223403" marR="0" indent="-304792" algn="l" defTabSz="1219170" rtl="0" eaLnBrk="1" fontAlgn="base" latinLnBrk="0" hangingPunct="1">
              <a:lnSpc>
                <a:spcPct val="110000"/>
              </a:lnSpc>
              <a:spcBef>
                <a:spcPct val="20000"/>
              </a:spcBef>
              <a:spcAft>
                <a:spcPct val="0"/>
              </a:spcAft>
              <a:buClr>
                <a:srgbClr val="4F81BD"/>
              </a:buClr>
              <a:buSzTx/>
              <a:buFont typeface="Arial" pitchFamily="34" charset="0"/>
              <a:buChar char="•"/>
              <a:tabLst/>
              <a:defRPr baseline="0"/>
            </a:lvl4pPr>
            <a:lvl5pPr marL="1534546" marR="0" indent="-304792" algn="l" defTabSz="1219170" rtl="0" eaLnBrk="1" fontAlgn="base" latinLnBrk="0" hangingPunct="1">
              <a:lnSpc>
                <a:spcPct val="110000"/>
              </a:lnSpc>
              <a:spcBef>
                <a:spcPct val="20000"/>
              </a:spcBef>
              <a:spcAft>
                <a:spcPct val="0"/>
              </a:spcAft>
              <a:buClr>
                <a:srgbClr val="4F81BD"/>
              </a:buClr>
              <a:buSzTx/>
              <a:buFont typeface="Arial" pitchFamily="34" charset="0"/>
              <a:buChar cha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Rectangle 16"/>
          <p:cNvSpPr>
            <a:spLocks noGrp="1" noChangeArrowheads="1"/>
          </p:cNvSpPr>
          <p:nvPr>
            <p:ph type="title"/>
          </p:nvPr>
        </p:nvSpPr>
        <p:spPr bwMode="gray">
          <a:xfrm>
            <a:off x="185781" y="185423"/>
            <a:ext cx="8839200" cy="1005840"/>
          </a:xfrm>
          <a:prstGeom prst="rect">
            <a:avLst/>
          </a:prstGeom>
          <a:noFill/>
          <a:ln w="9525">
            <a:noFill/>
            <a:miter lim="800000"/>
            <a:headEnd/>
            <a:tailEnd/>
          </a:ln>
          <a:effectLst/>
        </p:spPr>
        <p:txBody>
          <a:bodyPr/>
          <a:lstStyle>
            <a:lvl1pPr>
              <a:defRPr>
                <a:solidFill>
                  <a:srgbClr val="006DAC"/>
                </a:solidFill>
              </a:defRPr>
            </a:lvl1pPr>
          </a:lstStyle>
          <a:p>
            <a:pPr lvl="0"/>
            <a:r>
              <a:rPr lang="en-US"/>
              <a:t>Click to edit Master title style</a:t>
            </a:r>
            <a:endParaRPr lang="en-US" dirty="0"/>
          </a:p>
        </p:txBody>
      </p:sp>
    </p:spTree>
    <p:extLst>
      <p:ext uri="{BB962C8B-B14F-4D97-AF65-F5344CB8AC3E}">
        <p14:creationId xmlns:p14="http://schemas.microsoft.com/office/powerpoint/2010/main" val="3663663531"/>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017 Title Only">
    <p:spTree>
      <p:nvGrpSpPr>
        <p:cNvPr id="1" name=""/>
        <p:cNvGrpSpPr/>
        <p:nvPr/>
      </p:nvGrpSpPr>
      <p:grpSpPr>
        <a:xfrm>
          <a:off x="0" y="0"/>
          <a:ext cx="0" cy="0"/>
          <a:chOff x="0" y="0"/>
          <a:chExt cx="0" cy="0"/>
        </a:xfrm>
      </p:grpSpPr>
      <p:sp>
        <p:nvSpPr>
          <p:cNvPr id="4" name="Rectangle 16"/>
          <p:cNvSpPr>
            <a:spLocks noGrp="1" noChangeArrowheads="1"/>
          </p:cNvSpPr>
          <p:nvPr>
            <p:ph type="title"/>
          </p:nvPr>
        </p:nvSpPr>
        <p:spPr bwMode="gray">
          <a:xfrm>
            <a:off x="185781" y="197265"/>
            <a:ext cx="8839200" cy="1005840"/>
          </a:xfrm>
          <a:prstGeom prst="rect">
            <a:avLst/>
          </a:prstGeom>
          <a:noFill/>
          <a:ln w="9525">
            <a:noFill/>
            <a:miter lim="800000"/>
            <a:headEnd/>
            <a:tailEnd/>
          </a:ln>
          <a:effectLst/>
        </p:spPr>
        <p:txBody>
          <a:bodyPr/>
          <a:lstStyle>
            <a:lvl1pPr>
              <a:defRPr>
                <a:solidFill>
                  <a:srgbClr val="006DAC"/>
                </a:solidFill>
              </a:defRPr>
            </a:lvl1pPr>
          </a:lstStyle>
          <a:p>
            <a:pPr lvl="0"/>
            <a:r>
              <a:rPr lang="en-US"/>
              <a:t>Click to edit Master title style</a:t>
            </a:r>
            <a:endParaRPr lang="en-US" dirty="0"/>
          </a:p>
        </p:txBody>
      </p:sp>
    </p:spTree>
    <p:extLst>
      <p:ext uri="{BB962C8B-B14F-4D97-AF65-F5344CB8AC3E}">
        <p14:creationId xmlns:p14="http://schemas.microsoft.com/office/powerpoint/2010/main" val="1159245325"/>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2017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1522129"/>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017 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8448" y="1458325"/>
            <a:ext cx="5791200" cy="5029200"/>
          </a:xfrm>
        </p:spPr>
        <p:txBody>
          <a:bodyPr>
            <a:normAutofit/>
          </a:bodyPr>
          <a:lstStyle>
            <a:lvl1pPr marL="311143" marR="0" indent="-311143" algn="l" defTabSz="1219170" rtl="0" eaLnBrk="1" fontAlgn="base" latinLnBrk="0" hangingPunct="1">
              <a:lnSpc>
                <a:spcPct val="110000"/>
              </a:lnSpc>
              <a:spcBef>
                <a:spcPct val="20000"/>
              </a:spcBef>
              <a:spcAft>
                <a:spcPct val="0"/>
              </a:spcAft>
              <a:buClr>
                <a:schemeClr val="accent1"/>
              </a:buClr>
              <a:buSzTx/>
              <a:buFont typeface="Wingdings 2" pitchFamily="18" charset="2"/>
              <a:buChar char="¡"/>
              <a:tabLst/>
              <a:defRPr sz="2400">
                <a:latin typeface="Arial"/>
                <a:cs typeface="Arial"/>
              </a:defRPr>
            </a:lvl1pPr>
            <a:lvl2pPr marL="609585" marR="0" indent="-298443" algn="l" defTabSz="1219170" rtl="0" eaLnBrk="1" fontAlgn="base" latinLnBrk="0" hangingPunct="1">
              <a:lnSpc>
                <a:spcPct val="110000"/>
              </a:lnSpc>
              <a:spcBef>
                <a:spcPct val="20000"/>
              </a:spcBef>
              <a:spcAft>
                <a:spcPct val="0"/>
              </a:spcAft>
              <a:buClr>
                <a:schemeClr val="accent1"/>
              </a:buClr>
              <a:buSzTx/>
              <a:buFont typeface="Verdana" pitchFamily="34" charset="0"/>
              <a:buChar char="–"/>
              <a:tabLst/>
              <a:defRPr sz="2133">
                <a:latin typeface="Arial"/>
                <a:cs typeface="Arial"/>
              </a:defRPr>
            </a:lvl2pPr>
            <a:lvl3pPr marL="924961" marR="0" indent="-304792" algn="l" defTabSz="1219170" rtl="0" eaLnBrk="1" fontAlgn="base" latinLnBrk="0" hangingPunct="1">
              <a:lnSpc>
                <a:spcPct val="110000"/>
              </a:lnSpc>
              <a:spcBef>
                <a:spcPct val="20000"/>
              </a:spcBef>
              <a:spcAft>
                <a:spcPct val="0"/>
              </a:spcAft>
              <a:buClr>
                <a:schemeClr val="accent1"/>
              </a:buClr>
              <a:buSzPct val="80000"/>
              <a:buFont typeface="Courier New" pitchFamily="49" charset="0"/>
              <a:buChar char="o"/>
              <a:tabLst/>
              <a:defRPr sz="2133">
                <a:latin typeface="Arial"/>
                <a:cs typeface="Arial"/>
              </a:defRPr>
            </a:lvl3pPr>
            <a:lvl4pPr marL="1223403" marR="0" indent="-304792" algn="l" defTabSz="1219170" rtl="0" eaLnBrk="1" fontAlgn="base" latinLnBrk="0" hangingPunct="1">
              <a:lnSpc>
                <a:spcPct val="110000"/>
              </a:lnSpc>
              <a:spcBef>
                <a:spcPct val="20000"/>
              </a:spcBef>
              <a:spcAft>
                <a:spcPct val="0"/>
              </a:spcAft>
              <a:buClr>
                <a:schemeClr val="accent1"/>
              </a:buClr>
              <a:buSzTx/>
              <a:buFont typeface="Arial" pitchFamily="34" charset="0"/>
              <a:buChar char="•"/>
              <a:tabLst/>
              <a:defRPr sz="2133">
                <a:latin typeface="Arial"/>
                <a:cs typeface="Arial"/>
              </a:defRPr>
            </a:lvl4pPr>
            <a:lvl5pPr marL="1534546" marR="0" indent="-304792" algn="l" defTabSz="1219170" rtl="0" eaLnBrk="1" fontAlgn="base" latinLnBrk="0" hangingPunct="1">
              <a:lnSpc>
                <a:spcPct val="110000"/>
              </a:lnSpc>
              <a:spcBef>
                <a:spcPct val="20000"/>
              </a:spcBef>
              <a:spcAft>
                <a:spcPct val="0"/>
              </a:spcAft>
              <a:buClr>
                <a:schemeClr val="accent1"/>
              </a:buClr>
              <a:buSzTx/>
              <a:buFont typeface="Arial" pitchFamily="34" charset="0"/>
              <a:buChar char="•"/>
              <a:tabLst/>
              <a:defRPr sz="2133">
                <a:latin typeface="Arial"/>
                <a:cs typeface="Arial"/>
              </a:defRPr>
            </a:lvl5pPr>
            <a:lvl6pPr>
              <a:defRPr sz="2400"/>
            </a:lvl6pPr>
            <a:lvl7pPr>
              <a:defRPr sz="2400"/>
            </a:lvl7pPr>
            <a:lvl8pPr>
              <a:defRPr sz="2400"/>
            </a:lvl8pPr>
            <a:lvl9pPr>
              <a:defRPr sz="24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Content Placeholder 3"/>
          <p:cNvSpPr>
            <a:spLocks noGrp="1"/>
          </p:cNvSpPr>
          <p:nvPr>
            <p:ph sz="half" idx="2"/>
          </p:nvPr>
        </p:nvSpPr>
        <p:spPr>
          <a:xfrm>
            <a:off x="6197600" y="1458325"/>
            <a:ext cx="5791200" cy="5029200"/>
          </a:xfrm>
        </p:spPr>
        <p:txBody>
          <a:bodyPr>
            <a:normAutofit/>
          </a:bodyPr>
          <a:lstStyle>
            <a:lvl1pPr marL="311143" marR="0" indent="-311143" algn="l" defTabSz="1219170" rtl="0" eaLnBrk="1" fontAlgn="base" latinLnBrk="0" hangingPunct="1">
              <a:lnSpc>
                <a:spcPct val="110000"/>
              </a:lnSpc>
              <a:spcBef>
                <a:spcPct val="20000"/>
              </a:spcBef>
              <a:spcAft>
                <a:spcPct val="0"/>
              </a:spcAft>
              <a:buClr>
                <a:schemeClr val="accent1"/>
              </a:buClr>
              <a:buSzTx/>
              <a:buFont typeface="Wingdings 2" pitchFamily="18" charset="2"/>
              <a:buChar char="¡"/>
              <a:tabLst/>
              <a:defRPr sz="2400">
                <a:latin typeface="Arial"/>
                <a:cs typeface="Arial"/>
              </a:defRPr>
            </a:lvl1pPr>
            <a:lvl2pPr marL="609585" marR="0" indent="-298443" algn="l" defTabSz="1219170" rtl="0" eaLnBrk="1" fontAlgn="base" latinLnBrk="0" hangingPunct="1">
              <a:lnSpc>
                <a:spcPct val="110000"/>
              </a:lnSpc>
              <a:spcBef>
                <a:spcPct val="20000"/>
              </a:spcBef>
              <a:spcAft>
                <a:spcPct val="0"/>
              </a:spcAft>
              <a:buClr>
                <a:schemeClr val="accent1"/>
              </a:buClr>
              <a:buSzTx/>
              <a:buFont typeface="Verdana" pitchFamily="34" charset="0"/>
              <a:buChar char="–"/>
              <a:tabLst/>
              <a:defRPr sz="2133">
                <a:latin typeface="Arial"/>
                <a:cs typeface="Arial"/>
              </a:defRPr>
            </a:lvl2pPr>
            <a:lvl3pPr marL="924961" marR="0" indent="-304792" algn="l" defTabSz="1219170" rtl="0" eaLnBrk="1" fontAlgn="base" latinLnBrk="0" hangingPunct="1">
              <a:lnSpc>
                <a:spcPct val="110000"/>
              </a:lnSpc>
              <a:spcBef>
                <a:spcPct val="20000"/>
              </a:spcBef>
              <a:spcAft>
                <a:spcPct val="0"/>
              </a:spcAft>
              <a:buClr>
                <a:schemeClr val="accent1"/>
              </a:buClr>
              <a:buSzPct val="80000"/>
              <a:buFont typeface="Courier New" pitchFamily="49" charset="0"/>
              <a:buChar char="o"/>
              <a:tabLst/>
              <a:defRPr sz="2133">
                <a:latin typeface="Arial"/>
                <a:cs typeface="Arial"/>
              </a:defRPr>
            </a:lvl3pPr>
            <a:lvl4pPr marL="1223403" marR="0" indent="-304792" algn="l" defTabSz="1219170" rtl="0" eaLnBrk="1" fontAlgn="base" latinLnBrk="0" hangingPunct="1">
              <a:lnSpc>
                <a:spcPct val="110000"/>
              </a:lnSpc>
              <a:spcBef>
                <a:spcPct val="20000"/>
              </a:spcBef>
              <a:spcAft>
                <a:spcPct val="0"/>
              </a:spcAft>
              <a:buClr>
                <a:schemeClr val="accent1"/>
              </a:buClr>
              <a:buSzTx/>
              <a:buFont typeface="Arial" pitchFamily="34" charset="0"/>
              <a:buChar char="•"/>
              <a:tabLst/>
              <a:defRPr sz="2133">
                <a:latin typeface="Arial"/>
                <a:cs typeface="Arial"/>
              </a:defRPr>
            </a:lvl4pPr>
            <a:lvl5pPr marL="1534546" marR="0" indent="-304792" algn="l" defTabSz="1219170" rtl="0" eaLnBrk="1" fontAlgn="base" latinLnBrk="0" hangingPunct="1">
              <a:lnSpc>
                <a:spcPct val="110000"/>
              </a:lnSpc>
              <a:spcBef>
                <a:spcPct val="20000"/>
              </a:spcBef>
              <a:spcAft>
                <a:spcPct val="0"/>
              </a:spcAft>
              <a:buClr>
                <a:schemeClr val="accent1"/>
              </a:buClr>
              <a:buSzTx/>
              <a:buFont typeface="Arial" pitchFamily="34" charset="0"/>
              <a:buChar char="•"/>
              <a:tabLst/>
              <a:defRPr sz="2133">
                <a:latin typeface="Arial"/>
                <a:cs typeface="Arial"/>
              </a:defRPr>
            </a:lvl5pPr>
            <a:lvl6pPr>
              <a:defRPr sz="2400"/>
            </a:lvl6pPr>
            <a:lvl7pPr>
              <a:defRPr sz="2400"/>
            </a:lvl7pPr>
            <a:lvl8pPr>
              <a:defRPr sz="2400"/>
            </a:lvl8pPr>
            <a:lvl9pPr>
              <a:defRPr sz="24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Rectangle 16"/>
          <p:cNvSpPr>
            <a:spLocks noGrp="1" noChangeArrowheads="1"/>
          </p:cNvSpPr>
          <p:nvPr>
            <p:ph type="title"/>
          </p:nvPr>
        </p:nvSpPr>
        <p:spPr bwMode="gray">
          <a:xfrm>
            <a:off x="185781" y="161737"/>
            <a:ext cx="8839200" cy="1005840"/>
          </a:xfrm>
          <a:prstGeom prst="rect">
            <a:avLst/>
          </a:prstGeom>
          <a:noFill/>
          <a:ln w="9525">
            <a:noFill/>
            <a:miter lim="800000"/>
            <a:headEnd/>
            <a:tailEnd/>
          </a:ln>
          <a:effectLst/>
        </p:spPr>
        <p:txBody>
          <a:bodyPr/>
          <a:lstStyle>
            <a:lvl1pPr>
              <a:defRPr>
                <a:solidFill>
                  <a:schemeClr val="accent1"/>
                </a:solidFill>
              </a:defRPr>
            </a:lvl1pPr>
          </a:lstStyle>
          <a:p>
            <a:pPr lvl="0"/>
            <a:r>
              <a:rPr lang="en-US"/>
              <a:t>Click to edit Master title style</a:t>
            </a:r>
            <a:endParaRPr lang="en-US" dirty="0"/>
          </a:p>
        </p:txBody>
      </p:sp>
    </p:spTree>
    <p:extLst>
      <p:ext uri="{BB962C8B-B14F-4D97-AF65-F5344CB8AC3E}">
        <p14:creationId xmlns:p14="http://schemas.microsoft.com/office/powerpoint/2010/main" val="3208456128"/>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017 1_3 Boxes">
    <p:spTree>
      <p:nvGrpSpPr>
        <p:cNvPr id="1" name=""/>
        <p:cNvGrpSpPr/>
        <p:nvPr/>
      </p:nvGrpSpPr>
      <p:grpSpPr>
        <a:xfrm>
          <a:off x="0" y="0"/>
          <a:ext cx="0" cy="0"/>
          <a:chOff x="0" y="0"/>
          <a:chExt cx="0" cy="0"/>
        </a:xfrm>
      </p:grpSpPr>
      <p:sp>
        <p:nvSpPr>
          <p:cNvPr id="7" name="Rectangle 16"/>
          <p:cNvSpPr>
            <a:spLocks noGrp="1" noChangeArrowheads="1"/>
          </p:cNvSpPr>
          <p:nvPr>
            <p:ph type="title"/>
          </p:nvPr>
        </p:nvSpPr>
        <p:spPr bwMode="gray">
          <a:xfrm>
            <a:off x="185781" y="31468"/>
            <a:ext cx="8839200" cy="1005840"/>
          </a:xfrm>
          <a:prstGeom prst="rect">
            <a:avLst/>
          </a:prstGeom>
          <a:noFill/>
          <a:ln w="9525">
            <a:noFill/>
            <a:miter lim="800000"/>
            <a:headEnd/>
            <a:tailEnd/>
          </a:ln>
          <a:effectLst/>
        </p:spPr>
        <p:txBody>
          <a:bodyPr/>
          <a:lstStyle>
            <a:lvl1pPr>
              <a:defRPr>
                <a:solidFill>
                  <a:srgbClr val="006DAC"/>
                </a:solidFill>
              </a:defRPr>
            </a:lvl1pPr>
          </a:lstStyle>
          <a:p>
            <a:pPr lvl="0"/>
            <a:r>
              <a:rPr lang="en-US"/>
              <a:t>Click to edit Master title style</a:t>
            </a:r>
            <a:endParaRPr lang="en-US" dirty="0"/>
          </a:p>
        </p:txBody>
      </p:sp>
      <p:sp>
        <p:nvSpPr>
          <p:cNvPr id="10" name="Content Placeholder 3"/>
          <p:cNvSpPr>
            <a:spLocks noGrp="1"/>
          </p:cNvSpPr>
          <p:nvPr>
            <p:ph sz="half" idx="12"/>
          </p:nvPr>
        </p:nvSpPr>
        <p:spPr>
          <a:xfrm>
            <a:off x="304800" y="4025031"/>
            <a:ext cx="11582400" cy="2560320"/>
          </a:xfrm>
          <a:noFill/>
          <a:ln>
            <a:solidFill>
              <a:schemeClr val="tx1"/>
            </a:solidFill>
          </a:ln>
        </p:spPr>
        <p:txBody>
          <a:bodyPr/>
          <a:lstStyle>
            <a:lvl1pPr marL="311143" indent="-311143">
              <a:defRPr sz="2133">
                <a:latin typeface="Arial"/>
                <a:cs typeface="Arial"/>
              </a:defRPr>
            </a:lvl1pPr>
            <a:lvl2pPr marL="609585" indent="-311143">
              <a:defRPr sz="1867">
                <a:latin typeface="Arial"/>
                <a:cs typeface="Arial"/>
              </a:defRPr>
            </a:lvl2pPr>
            <a:lvl3pPr marL="840296" indent="-230712">
              <a:defRPr sz="1867">
                <a:latin typeface="Arial"/>
                <a:cs typeface="Arial"/>
              </a:defRPr>
            </a:lvl3pPr>
            <a:lvl4pPr marL="992693" indent="-232828">
              <a:defRPr sz="1867">
                <a:latin typeface="Arial"/>
                <a:cs typeface="Arial"/>
              </a:defRPr>
            </a:lvl4pPr>
            <a:lvl5pPr marL="1138738" indent="-230712">
              <a:defRPr sz="1867">
                <a:latin typeface="Arial"/>
                <a:cs typeface="Aria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p:cNvSpPr>
            <a:spLocks noGrp="1"/>
          </p:cNvSpPr>
          <p:nvPr>
            <p:ph sz="half" idx="13"/>
          </p:nvPr>
        </p:nvSpPr>
        <p:spPr>
          <a:xfrm>
            <a:off x="304800" y="1336764"/>
            <a:ext cx="11582400" cy="2560320"/>
          </a:xfrm>
          <a:noFill/>
          <a:ln>
            <a:solidFill>
              <a:schemeClr val="tx1"/>
            </a:solidFill>
          </a:ln>
        </p:spPr>
        <p:txBody>
          <a:bodyPr/>
          <a:lstStyle>
            <a:lvl1pPr marL="311143" indent="-311143">
              <a:defRPr sz="2133">
                <a:latin typeface="Arial"/>
                <a:cs typeface="Arial"/>
              </a:defRPr>
            </a:lvl1pPr>
            <a:lvl2pPr marL="609585" indent="-311143">
              <a:defRPr sz="1867">
                <a:latin typeface="Arial"/>
                <a:cs typeface="Arial"/>
              </a:defRPr>
            </a:lvl2pPr>
            <a:lvl3pPr marL="840296" indent="-230712">
              <a:defRPr sz="1867">
                <a:latin typeface="Arial"/>
                <a:cs typeface="Arial"/>
              </a:defRPr>
            </a:lvl3pPr>
            <a:lvl4pPr marL="992693" indent="-232828">
              <a:defRPr sz="1867">
                <a:latin typeface="Arial"/>
                <a:cs typeface="Arial"/>
              </a:defRPr>
            </a:lvl4pPr>
            <a:lvl5pPr marL="1138738" indent="-230712">
              <a:defRPr sz="1867">
                <a:latin typeface="Arial"/>
                <a:cs typeface="Aria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5439355"/>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017 Comparison with Header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197600" y="1373155"/>
            <a:ext cx="5689600" cy="914400"/>
          </a:xfrm>
          <a:solidFill>
            <a:srgbClr val="0077BB"/>
          </a:solidFill>
          <a:ln>
            <a:solidFill>
              <a:schemeClr val="tx1"/>
            </a:solidFill>
          </a:ln>
        </p:spPr>
        <p:txBody>
          <a:bodyPr anchor="ctr">
            <a:normAutofit/>
          </a:bodyPr>
          <a:lstStyle>
            <a:lvl1pPr marL="0" indent="0" algn="ctr">
              <a:buNone/>
              <a:defRPr sz="2133" b="0">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5" name="Text Placeholder 4"/>
          <p:cNvSpPr>
            <a:spLocks noGrp="1"/>
          </p:cNvSpPr>
          <p:nvPr>
            <p:ph type="body" sz="quarter" idx="3"/>
          </p:nvPr>
        </p:nvSpPr>
        <p:spPr>
          <a:xfrm>
            <a:off x="304800" y="1373155"/>
            <a:ext cx="5689600" cy="914400"/>
          </a:xfrm>
          <a:solidFill>
            <a:srgbClr val="0077BB"/>
          </a:solidFill>
          <a:ln>
            <a:solidFill>
              <a:schemeClr val="tx1"/>
            </a:solidFill>
          </a:ln>
        </p:spPr>
        <p:txBody>
          <a:bodyPr anchor="ctr">
            <a:normAutofit/>
          </a:bodyPr>
          <a:lstStyle>
            <a:lvl1pPr marL="0" indent="0" algn="ctr">
              <a:buNone/>
              <a:defRPr sz="2133" b="0">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10" name="Content Placeholder 5"/>
          <p:cNvSpPr>
            <a:spLocks noGrp="1"/>
          </p:cNvSpPr>
          <p:nvPr>
            <p:ph sz="quarter" idx="10"/>
          </p:nvPr>
        </p:nvSpPr>
        <p:spPr>
          <a:xfrm>
            <a:off x="304800" y="2287555"/>
            <a:ext cx="5689600" cy="4189445"/>
          </a:xfrm>
          <a:ln>
            <a:solidFill>
              <a:schemeClr val="tx1"/>
            </a:solidFill>
          </a:ln>
        </p:spPr>
        <p:txBody>
          <a:bodyPr/>
          <a:lstStyle>
            <a:lvl1pPr marL="304792" indent="-304792">
              <a:defRPr sz="2133">
                <a:latin typeface="Arial"/>
                <a:cs typeface="Arial"/>
              </a:defRPr>
            </a:lvl1pPr>
            <a:lvl2pPr marL="378875" indent="-230712">
              <a:defRPr sz="1867">
                <a:latin typeface="Arial"/>
                <a:cs typeface="Arial"/>
              </a:defRPr>
            </a:lvl2pPr>
            <a:lvl3pPr marL="529153" indent="-150280">
              <a:defRPr sz="1867">
                <a:latin typeface="Arial"/>
                <a:cs typeface="Arial"/>
              </a:defRPr>
            </a:lvl3pPr>
            <a:lvl4pPr marL="683667" indent="-150280">
              <a:defRPr sz="1867">
                <a:latin typeface="Arial"/>
                <a:cs typeface="Arial"/>
              </a:defRPr>
            </a:lvl4pPr>
            <a:lvl5pPr marL="836063" indent="-150280">
              <a:defRPr sz="1867">
                <a:latin typeface="Arial"/>
                <a:cs typeface="Aria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16"/>
          <p:cNvSpPr>
            <a:spLocks noGrp="1" noChangeArrowheads="1"/>
          </p:cNvSpPr>
          <p:nvPr>
            <p:ph type="title"/>
          </p:nvPr>
        </p:nvSpPr>
        <p:spPr bwMode="gray">
          <a:xfrm>
            <a:off x="185781" y="186611"/>
            <a:ext cx="8839200" cy="1005840"/>
          </a:xfrm>
          <a:prstGeom prst="rect">
            <a:avLst/>
          </a:prstGeom>
          <a:noFill/>
          <a:ln w="9525">
            <a:noFill/>
            <a:miter lim="800000"/>
            <a:headEnd/>
            <a:tailEnd/>
          </a:ln>
          <a:effectLst/>
        </p:spPr>
        <p:txBody>
          <a:bodyPr/>
          <a:lstStyle>
            <a:lvl1pPr>
              <a:defRPr lang="en-US" sz="2667" b="0" dirty="0" smtClean="0">
                <a:solidFill>
                  <a:srgbClr val="0077BB"/>
                </a:solidFill>
                <a:effectLst/>
                <a:latin typeface="Arial"/>
                <a:ea typeface="MS PGothic" pitchFamily="34" charset="-128"/>
                <a:cs typeface="Arial"/>
              </a:defRPr>
            </a:lvl1pPr>
          </a:lstStyle>
          <a:p>
            <a:pPr lvl="0"/>
            <a:r>
              <a:rPr lang="en-US"/>
              <a:t>Click to edit Master title style</a:t>
            </a:r>
            <a:endParaRPr lang="en-US" dirty="0"/>
          </a:p>
        </p:txBody>
      </p:sp>
      <p:sp>
        <p:nvSpPr>
          <p:cNvPr id="7" name="Content Placeholder 5"/>
          <p:cNvSpPr>
            <a:spLocks noGrp="1"/>
          </p:cNvSpPr>
          <p:nvPr>
            <p:ph sz="quarter" idx="11"/>
          </p:nvPr>
        </p:nvSpPr>
        <p:spPr>
          <a:xfrm>
            <a:off x="6197600" y="2293357"/>
            <a:ext cx="5689600" cy="4183643"/>
          </a:xfrm>
          <a:ln>
            <a:solidFill>
              <a:schemeClr val="tx1"/>
            </a:solidFill>
          </a:ln>
        </p:spPr>
        <p:txBody>
          <a:bodyPr/>
          <a:lstStyle>
            <a:lvl1pPr marL="304792" indent="-304792">
              <a:defRPr sz="2133">
                <a:latin typeface="Arial"/>
                <a:cs typeface="Arial"/>
              </a:defRPr>
            </a:lvl1pPr>
            <a:lvl2pPr marL="378875" indent="-230712">
              <a:defRPr sz="1867">
                <a:latin typeface="Arial"/>
                <a:cs typeface="Arial"/>
              </a:defRPr>
            </a:lvl2pPr>
            <a:lvl3pPr marL="529153" indent="-150280">
              <a:defRPr sz="1867">
                <a:latin typeface="Arial"/>
                <a:cs typeface="Arial"/>
              </a:defRPr>
            </a:lvl3pPr>
            <a:lvl4pPr marL="683667" indent="-150280">
              <a:defRPr sz="1867">
                <a:latin typeface="Arial"/>
                <a:cs typeface="Arial"/>
              </a:defRPr>
            </a:lvl4pPr>
            <a:lvl5pPr marL="836063" indent="-150280">
              <a:defRPr sz="1867">
                <a:latin typeface="Arial"/>
                <a:cs typeface="Aria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6535041"/>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017 4 Boxes">
    <p:spTree>
      <p:nvGrpSpPr>
        <p:cNvPr id="1" name=""/>
        <p:cNvGrpSpPr/>
        <p:nvPr/>
      </p:nvGrpSpPr>
      <p:grpSpPr>
        <a:xfrm>
          <a:off x="0" y="0"/>
          <a:ext cx="0" cy="0"/>
          <a:chOff x="0" y="0"/>
          <a:chExt cx="0" cy="0"/>
        </a:xfrm>
      </p:grpSpPr>
      <p:sp>
        <p:nvSpPr>
          <p:cNvPr id="2" name="Title 1"/>
          <p:cNvSpPr>
            <a:spLocks noGrp="1"/>
          </p:cNvSpPr>
          <p:nvPr>
            <p:ph type="title"/>
          </p:nvPr>
        </p:nvSpPr>
        <p:spPr>
          <a:xfrm>
            <a:off x="185781" y="149895"/>
            <a:ext cx="8839200" cy="1005840"/>
          </a:xfrm>
        </p:spPr>
        <p:txBody>
          <a:bodyPr/>
          <a:lstStyle>
            <a:lvl1pPr>
              <a:defRPr>
                <a:solidFill>
                  <a:srgbClr val="0077BB"/>
                </a:solidFill>
              </a:defRPr>
            </a:lvl1pPr>
          </a:lstStyle>
          <a:p>
            <a:r>
              <a:rPr lang="en-US"/>
              <a:t>Click to edit Master title style</a:t>
            </a:r>
            <a:endParaRPr lang="en-US" dirty="0"/>
          </a:p>
        </p:txBody>
      </p:sp>
      <p:sp>
        <p:nvSpPr>
          <p:cNvPr id="3" name="Content Placeholder 2"/>
          <p:cNvSpPr>
            <a:spLocks noGrp="1"/>
          </p:cNvSpPr>
          <p:nvPr>
            <p:ph sz="half" idx="1"/>
          </p:nvPr>
        </p:nvSpPr>
        <p:spPr>
          <a:xfrm>
            <a:off x="298451" y="1338744"/>
            <a:ext cx="5486400" cy="2514600"/>
          </a:xfrm>
        </p:spPr>
        <p:txBody>
          <a:bodyPr/>
          <a:lstStyle>
            <a:lvl1pPr marL="311143" indent="-311143">
              <a:defRPr sz="2133">
                <a:latin typeface="Arial"/>
                <a:cs typeface="Arial"/>
              </a:defRPr>
            </a:lvl1pPr>
            <a:lvl2pPr marL="378875" indent="-228594">
              <a:defRPr sz="1867">
                <a:latin typeface="Arial"/>
                <a:cs typeface="Arial"/>
              </a:defRPr>
            </a:lvl2pPr>
            <a:lvl3pPr marL="529153" indent="-220128">
              <a:defRPr sz="1867">
                <a:latin typeface="Arial"/>
                <a:cs typeface="Arial"/>
              </a:defRPr>
            </a:lvl3pPr>
            <a:lvl4pPr marL="840296" indent="-230712">
              <a:defRPr sz="1867">
                <a:latin typeface="Arial"/>
                <a:cs typeface="Arial"/>
              </a:defRPr>
            </a:lvl4pPr>
            <a:lvl5pPr marL="1068891" indent="-228594">
              <a:defRPr sz="1867">
                <a:latin typeface="Arial"/>
                <a:cs typeface="Aria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half" idx="10"/>
          </p:nvPr>
        </p:nvSpPr>
        <p:spPr>
          <a:xfrm>
            <a:off x="6270845" y="1338744"/>
            <a:ext cx="5486400" cy="2514600"/>
          </a:xfrm>
        </p:spPr>
        <p:txBody>
          <a:bodyPr/>
          <a:lstStyle>
            <a:lvl1pPr marL="311143" indent="-311143">
              <a:defRPr sz="2133">
                <a:latin typeface="Arial"/>
                <a:cs typeface="Arial"/>
              </a:defRPr>
            </a:lvl1pPr>
            <a:lvl2pPr marL="383108" indent="-232828">
              <a:defRPr sz="1867">
                <a:latin typeface="Arial"/>
                <a:cs typeface="Arial"/>
              </a:defRPr>
            </a:lvl2pPr>
            <a:lvl3pPr marL="510105" indent="-205312">
              <a:defRPr sz="1867">
                <a:latin typeface="Arial"/>
                <a:cs typeface="Arial"/>
              </a:defRPr>
            </a:lvl3pPr>
            <a:lvl4pPr marL="808546" indent="-198962">
              <a:defRPr sz="1867">
                <a:latin typeface="Arial"/>
                <a:cs typeface="Arial"/>
              </a:defRPr>
            </a:lvl4pPr>
            <a:lvl5pPr marL="1062540" indent="-230712">
              <a:defRPr sz="1867">
                <a:latin typeface="Arial"/>
                <a:cs typeface="Aria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half" idx="11"/>
          </p:nvPr>
        </p:nvSpPr>
        <p:spPr>
          <a:xfrm>
            <a:off x="304800" y="4038600"/>
            <a:ext cx="5486400" cy="2514600"/>
          </a:xfrm>
        </p:spPr>
        <p:txBody>
          <a:bodyPr/>
          <a:lstStyle>
            <a:lvl1pPr marL="311143" indent="-311143">
              <a:defRPr sz="2133">
                <a:latin typeface="Arial"/>
                <a:cs typeface="Arial"/>
              </a:defRPr>
            </a:lvl1pPr>
            <a:lvl2pPr marL="383108" indent="-232828">
              <a:defRPr sz="1867">
                <a:latin typeface="Arial"/>
                <a:cs typeface="Arial"/>
              </a:defRPr>
            </a:lvl2pPr>
            <a:lvl3pPr marL="529153" indent="-220128">
              <a:defRPr sz="1867">
                <a:latin typeface="Arial"/>
                <a:cs typeface="Arial"/>
              </a:defRPr>
            </a:lvl3pPr>
            <a:lvl4pPr marL="836063" indent="-226478">
              <a:defRPr sz="1867">
                <a:latin typeface="Arial"/>
                <a:cs typeface="Arial"/>
              </a:defRPr>
            </a:lvl4pPr>
            <a:lvl5pPr marL="1066773" indent="-230712">
              <a:defRPr sz="1867">
                <a:latin typeface="Arial"/>
                <a:cs typeface="Aria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2"/>
          </p:nvPr>
        </p:nvSpPr>
        <p:spPr>
          <a:xfrm>
            <a:off x="6277195" y="4038600"/>
            <a:ext cx="5486400" cy="2514600"/>
          </a:xfrm>
        </p:spPr>
        <p:txBody>
          <a:bodyPr/>
          <a:lstStyle>
            <a:lvl1pPr marL="311143" indent="-311143">
              <a:defRPr sz="2133">
                <a:latin typeface="Arial"/>
                <a:cs typeface="Arial"/>
              </a:defRPr>
            </a:lvl1pPr>
            <a:lvl2pPr marL="383108" indent="-232828">
              <a:defRPr sz="1867">
                <a:latin typeface="Arial"/>
                <a:cs typeface="Arial"/>
              </a:defRPr>
            </a:lvl2pPr>
            <a:lvl3pPr marL="510105" indent="-205312">
              <a:defRPr sz="1867">
                <a:latin typeface="Arial"/>
                <a:cs typeface="Arial"/>
              </a:defRPr>
            </a:lvl3pPr>
            <a:lvl4pPr marL="808546" indent="-205312">
              <a:defRPr sz="1867">
                <a:latin typeface="Arial"/>
                <a:cs typeface="Arial"/>
              </a:defRPr>
            </a:lvl4pPr>
            <a:lvl5pPr marL="1149322" indent="-230712">
              <a:defRPr sz="1867">
                <a:latin typeface="Arial"/>
                <a:cs typeface="Aria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190988"/>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7" name="Rectangle 14"/>
          <p:cNvSpPr>
            <a:spLocks noGrp="1" noChangeArrowheads="1"/>
          </p:cNvSpPr>
          <p:nvPr>
            <p:ph type="body" idx="1"/>
          </p:nvPr>
        </p:nvSpPr>
        <p:spPr bwMode="gray">
          <a:xfrm>
            <a:off x="173567" y="1506378"/>
            <a:ext cx="11582400" cy="51482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Text Box 4"/>
          <p:cNvSpPr txBox="1">
            <a:spLocks noChangeArrowheads="1"/>
          </p:cNvSpPr>
          <p:nvPr/>
        </p:nvSpPr>
        <p:spPr bwMode="auto">
          <a:xfrm>
            <a:off x="264996" y="6613460"/>
            <a:ext cx="1620957" cy="235898"/>
          </a:xfrm>
          <a:prstGeom prst="rect">
            <a:avLst/>
          </a:prstGeom>
          <a:noFill/>
          <a:ln>
            <a:noFill/>
          </a:ln>
          <a:extLst/>
        </p:spPr>
        <p:txBody>
          <a:bodyPr wrap="none">
            <a:spAutoFit/>
          </a:bodyPr>
          <a:lstStyle/>
          <a:p>
            <a:pPr algn="r" eaLnBrk="0" hangingPunct="0">
              <a:buFont typeface="Verdana" pitchFamily="34" charset="0"/>
              <a:buNone/>
            </a:pPr>
            <a:r>
              <a:rPr lang="en-US" sz="933" dirty="0">
                <a:solidFill>
                  <a:srgbClr val="000000"/>
                </a:solidFill>
              </a:rPr>
              <a:t>©2019 Waters Corporation</a:t>
            </a:r>
          </a:p>
        </p:txBody>
      </p:sp>
      <p:sp>
        <p:nvSpPr>
          <p:cNvPr id="1029" name="Rectangle 16"/>
          <p:cNvSpPr>
            <a:spLocks noGrp="1" noChangeArrowheads="1"/>
          </p:cNvSpPr>
          <p:nvPr>
            <p:ph type="title"/>
          </p:nvPr>
        </p:nvSpPr>
        <p:spPr bwMode="gray">
          <a:xfrm>
            <a:off x="175684" y="177640"/>
            <a:ext cx="8839200" cy="1005840"/>
          </a:xfrm>
          <a:prstGeom prst="rect">
            <a:avLst/>
          </a:prstGeom>
          <a:noFill/>
          <a:ln>
            <a:noFill/>
          </a:ln>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7" name="Text Box 4"/>
          <p:cNvSpPr txBox="1">
            <a:spLocks noChangeArrowheads="1"/>
          </p:cNvSpPr>
          <p:nvPr/>
        </p:nvSpPr>
        <p:spPr bwMode="auto">
          <a:xfrm>
            <a:off x="11826197" y="6588060"/>
            <a:ext cx="365805" cy="235898"/>
          </a:xfrm>
          <a:prstGeom prst="rect">
            <a:avLst/>
          </a:prstGeom>
          <a:noFill/>
          <a:ln>
            <a:noFill/>
          </a:ln>
          <a:extLst/>
        </p:spPr>
        <p:txBody>
          <a:bodyPr wrap="none">
            <a:spAutoFit/>
          </a:bodyPr>
          <a:lstStyle/>
          <a:p>
            <a:pPr algn="r" eaLnBrk="0" hangingPunct="0">
              <a:buFont typeface="Verdana" pitchFamily="34" charset="0"/>
              <a:buNone/>
            </a:pPr>
            <a:r>
              <a:rPr lang="en-US" sz="933">
                <a:solidFill>
                  <a:srgbClr val="000000"/>
                </a:solidFill>
              </a:rPr>
              <a:t> </a:t>
            </a:r>
            <a:fld id="{1DC86048-271D-4142-A41A-6A8CAD4046AD}" type="slidenum">
              <a:rPr lang="en-US" sz="933">
                <a:solidFill>
                  <a:srgbClr val="000000"/>
                </a:solidFill>
              </a:rPr>
              <a:pPr algn="r" eaLnBrk="0" hangingPunct="0">
                <a:buFont typeface="Verdana" pitchFamily="34" charset="0"/>
                <a:buNone/>
              </a:pPr>
              <a:t>‹#›</a:t>
            </a:fld>
            <a:endParaRPr lang="en-US" sz="933">
              <a:solidFill>
                <a:srgbClr val="000000"/>
              </a:solidFill>
            </a:endParaRPr>
          </a:p>
        </p:txBody>
      </p:sp>
      <p:sp>
        <p:nvSpPr>
          <p:cNvPr id="9" name="TextBox 8"/>
          <p:cNvSpPr txBox="1"/>
          <p:nvPr/>
        </p:nvSpPr>
        <p:spPr>
          <a:xfrm>
            <a:off x="1867008" y="6578601"/>
            <a:ext cx="2119747" cy="276999"/>
          </a:xfrm>
          <a:prstGeom prst="rect">
            <a:avLst/>
          </a:prstGeom>
          <a:noFill/>
        </p:spPr>
        <p:txBody>
          <a:bodyPr wrap="none" rtlCol="0">
            <a:spAutoFit/>
          </a:bodyPr>
          <a:lstStyle/>
          <a:p>
            <a:r>
              <a:rPr lang="en-US" sz="1200" dirty="0">
                <a:latin typeface="Arial"/>
                <a:cs typeface="Arial"/>
              </a:rPr>
              <a:t>COMPANY CONFIDENTIAL</a:t>
            </a:r>
          </a:p>
        </p:txBody>
      </p:sp>
      <p:pic>
        <p:nvPicPr>
          <p:cNvPr id="12" name="Picture 1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593405" y="561125"/>
            <a:ext cx="2404168" cy="552308"/>
          </a:xfrm>
          <a:prstGeom prst="rect">
            <a:avLst/>
          </a:prstGeom>
        </p:spPr>
      </p:pic>
      <p:pic>
        <p:nvPicPr>
          <p:cNvPr id="10" name="Graphic 9">
            <a:extLst>
              <a:ext uri="{FF2B5EF4-FFF2-40B4-BE49-F238E27FC236}">
                <a16:creationId xmlns:a16="http://schemas.microsoft.com/office/drawing/2014/main" id="{B6C0B91D-A43E-E346-84AA-F67C6420284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349787" y="1"/>
            <a:ext cx="10887456" cy="544372"/>
          </a:xfrm>
          <a:prstGeom prst="rect">
            <a:avLst/>
          </a:prstGeom>
        </p:spPr>
      </p:pic>
    </p:spTree>
    <p:extLst>
      <p:ext uri="{BB962C8B-B14F-4D97-AF65-F5344CB8AC3E}">
        <p14:creationId xmlns:p14="http://schemas.microsoft.com/office/powerpoint/2010/main" val="269254290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transition>
    <p:wipe dir="r"/>
  </p:transition>
  <p:txStyles>
    <p:titleStyle>
      <a:lvl1pPr algn="l" rtl="0" eaLnBrk="1" fontAlgn="base" hangingPunct="1">
        <a:spcBef>
          <a:spcPct val="0"/>
        </a:spcBef>
        <a:spcAft>
          <a:spcPct val="0"/>
        </a:spcAft>
        <a:defRPr sz="2667" b="0">
          <a:solidFill>
            <a:schemeClr val="accent1"/>
          </a:solidFill>
          <a:effectLst/>
          <a:latin typeface="Arial"/>
          <a:ea typeface="MS PGothic" pitchFamily="34" charset="-128"/>
          <a:cs typeface="Arial"/>
        </a:defRPr>
      </a:lvl1pPr>
      <a:lvl2pPr algn="l" rtl="0" eaLnBrk="1" fontAlgn="base" hangingPunct="1">
        <a:spcBef>
          <a:spcPct val="0"/>
        </a:spcBef>
        <a:spcAft>
          <a:spcPct val="0"/>
        </a:spcAft>
        <a:defRPr sz="3200" b="1">
          <a:solidFill>
            <a:schemeClr val="bg1"/>
          </a:solidFill>
          <a:effectLst>
            <a:outerShdw blurRad="38100" dist="38100" dir="2700000" algn="tl">
              <a:srgbClr val="C0C0C0"/>
            </a:outerShdw>
          </a:effectLst>
          <a:latin typeface="Verdana" pitchFamily="34" charset="0"/>
          <a:ea typeface="MS PGothic" pitchFamily="34" charset="-128"/>
          <a:cs typeface="MS PGothic" charset="0"/>
        </a:defRPr>
      </a:lvl2pPr>
      <a:lvl3pPr algn="l" rtl="0" eaLnBrk="1" fontAlgn="base" hangingPunct="1">
        <a:spcBef>
          <a:spcPct val="0"/>
        </a:spcBef>
        <a:spcAft>
          <a:spcPct val="0"/>
        </a:spcAft>
        <a:defRPr sz="3200" b="1">
          <a:solidFill>
            <a:schemeClr val="bg1"/>
          </a:solidFill>
          <a:effectLst>
            <a:outerShdw blurRad="38100" dist="38100" dir="2700000" algn="tl">
              <a:srgbClr val="C0C0C0"/>
            </a:outerShdw>
          </a:effectLst>
          <a:latin typeface="Verdana" pitchFamily="34" charset="0"/>
          <a:ea typeface="MS PGothic" pitchFamily="34" charset="-128"/>
          <a:cs typeface="MS PGothic" charset="0"/>
        </a:defRPr>
      </a:lvl3pPr>
      <a:lvl4pPr algn="l" rtl="0" eaLnBrk="1" fontAlgn="base" hangingPunct="1">
        <a:spcBef>
          <a:spcPct val="0"/>
        </a:spcBef>
        <a:spcAft>
          <a:spcPct val="0"/>
        </a:spcAft>
        <a:defRPr sz="3200" b="1">
          <a:solidFill>
            <a:schemeClr val="bg1"/>
          </a:solidFill>
          <a:effectLst>
            <a:outerShdw blurRad="38100" dist="38100" dir="2700000" algn="tl">
              <a:srgbClr val="C0C0C0"/>
            </a:outerShdw>
          </a:effectLst>
          <a:latin typeface="Verdana" pitchFamily="34" charset="0"/>
          <a:ea typeface="MS PGothic" pitchFamily="34" charset="-128"/>
          <a:cs typeface="MS PGothic" charset="0"/>
        </a:defRPr>
      </a:lvl4pPr>
      <a:lvl5pPr algn="l" rtl="0" eaLnBrk="1" fontAlgn="base" hangingPunct="1">
        <a:spcBef>
          <a:spcPct val="0"/>
        </a:spcBef>
        <a:spcAft>
          <a:spcPct val="0"/>
        </a:spcAft>
        <a:defRPr sz="3200" b="1">
          <a:solidFill>
            <a:schemeClr val="bg1"/>
          </a:solidFill>
          <a:effectLst>
            <a:outerShdw blurRad="38100" dist="38100" dir="2700000" algn="tl">
              <a:srgbClr val="C0C0C0"/>
            </a:outerShdw>
          </a:effectLst>
          <a:latin typeface="Verdana" pitchFamily="34" charset="0"/>
          <a:ea typeface="MS PGothic" pitchFamily="34" charset="-128"/>
          <a:cs typeface="MS PGothic" charset="0"/>
        </a:defRPr>
      </a:lvl5pPr>
      <a:lvl6pPr marL="609585" algn="l" rtl="0" eaLnBrk="1" fontAlgn="base" hangingPunct="1">
        <a:spcBef>
          <a:spcPct val="0"/>
        </a:spcBef>
        <a:spcAft>
          <a:spcPct val="0"/>
        </a:spcAft>
        <a:defRPr sz="3200" b="1">
          <a:solidFill>
            <a:schemeClr val="bg1"/>
          </a:solidFill>
          <a:latin typeface="Verdana" pitchFamily="34" charset="0"/>
        </a:defRPr>
      </a:lvl6pPr>
      <a:lvl7pPr marL="1219170" algn="l" rtl="0" eaLnBrk="1" fontAlgn="base" hangingPunct="1">
        <a:spcBef>
          <a:spcPct val="0"/>
        </a:spcBef>
        <a:spcAft>
          <a:spcPct val="0"/>
        </a:spcAft>
        <a:defRPr sz="3200" b="1">
          <a:solidFill>
            <a:schemeClr val="bg1"/>
          </a:solidFill>
          <a:latin typeface="Verdana" pitchFamily="34" charset="0"/>
        </a:defRPr>
      </a:lvl7pPr>
      <a:lvl8pPr marL="1828754" algn="l" rtl="0" eaLnBrk="1" fontAlgn="base" hangingPunct="1">
        <a:spcBef>
          <a:spcPct val="0"/>
        </a:spcBef>
        <a:spcAft>
          <a:spcPct val="0"/>
        </a:spcAft>
        <a:defRPr sz="3200" b="1">
          <a:solidFill>
            <a:schemeClr val="bg1"/>
          </a:solidFill>
          <a:latin typeface="Verdana" pitchFamily="34" charset="0"/>
        </a:defRPr>
      </a:lvl8pPr>
      <a:lvl9pPr marL="2438339" algn="l" rtl="0" eaLnBrk="1" fontAlgn="base" hangingPunct="1">
        <a:spcBef>
          <a:spcPct val="0"/>
        </a:spcBef>
        <a:spcAft>
          <a:spcPct val="0"/>
        </a:spcAft>
        <a:defRPr sz="3200" b="1">
          <a:solidFill>
            <a:schemeClr val="bg1"/>
          </a:solidFill>
          <a:latin typeface="Verdana" pitchFamily="34" charset="0"/>
        </a:defRPr>
      </a:lvl9pPr>
    </p:titleStyle>
    <p:bodyStyle>
      <a:lvl1pPr marL="311143" indent="-311143" algn="l" rtl="0" eaLnBrk="1" fontAlgn="base" hangingPunct="1">
        <a:lnSpc>
          <a:spcPct val="110000"/>
        </a:lnSpc>
        <a:spcBef>
          <a:spcPct val="20000"/>
        </a:spcBef>
        <a:spcAft>
          <a:spcPct val="0"/>
        </a:spcAft>
        <a:buClr>
          <a:schemeClr val="accent1"/>
        </a:buClr>
        <a:buFont typeface="Wingdings 2" charset="2"/>
        <a:buChar char="¡"/>
        <a:defRPr sz="2400">
          <a:solidFill>
            <a:schemeClr val="tx1"/>
          </a:solidFill>
          <a:latin typeface="Arial"/>
          <a:ea typeface="MS PGothic" pitchFamily="34" charset="-128"/>
          <a:cs typeface="Arial"/>
        </a:defRPr>
      </a:lvl1pPr>
      <a:lvl2pPr marL="609585" indent="-298443" algn="l" rtl="0" eaLnBrk="1" fontAlgn="base" hangingPunct="1">
        <a:lnSpc>
          <a:spcPct val="110000"/>
        </a:lnSpc>
        <a:spcBef>
          <a:spcPct val="20000"/>
        </a:spcBef>
        <a:spcAft>
          <a:spcPct val="0"/>
        </a:spcAft>
        <a:buClr>
          <a:schemeClr val="accent1"/>
        </a:buClr>
        <a:buFont typeface="Verdana" pitchFamily="34" charset="0"/>
        <a:buChar char="–"/>
        <a:defRPr sz="2133">
          <a:solidFill>
            <a:schemeClr val="tx1"/>
          </a:solidFill>
          <a:latin typeface="Arial"/>
          <a:ea typeface="MS PGothic" pitchFamily="34" charset="-128"/>
          <a:cs typeface="Arial"/>
        </a:defRPr>
      </a:lvl2pPr>
      <a:lvl3pPr marL="924961" indent="-304792" algn="l" rtl="0" eaLnBrk="1" fontAlgn="base" hangingPunct="1">
        <a:lnSpc>
          <a:spcPct val="110000"/>
        </a:lnSpc>
        <a:spcBef>
          <a:spcPct val="20000"/>
        </a:spcBef>
        <a:spcAft>
          <a:spcPct val="0"/>
        </a:spcAft>
        <a:buClr>
          <a:schemeClr val="accent1"/>
        </a:buClr>
        <a:buSzPct val="80000"/>
        <a:buFont typeface="Courier New" pitchFamily="49" charset="0"/>
        <a:buChar char="o"/>
        <a:defRPr sz="2133">
          <a:solidFill>
            <a:schemeClr val="tx1"/>
          </a:solidFill>
          <a:latin typeface="Arial"/>
          <a:ea typeface="MS PGothic" pitchFamily="34" charset="-128"/>
          <a:cs typeface="Arial"/>
        </a:defRPr>
      </a:lvl3pPr>
      <a:lvl4pPr marL="1223403" indent="-304792" algn="l" rtl="0" eaLnBrk="1" fontAlgn="base" hangingPunct="1">
        <a:lnSpc>
          <a:spcPct val="110000"/>
        </a:lnSpc>
        <a:spcBef>
          <a:spcPct val="20000"/>
        </a:spcBef>
        <a:spcAft>
          <a:spcPct val="0"/>
        </a:spcAft>
        <a:buClr>
          <a:schemeClr val="accent1"/>
        </a:buClr>
        <a:buFont typeface="Arial" charset="0"/>
        <a:buChar char="•"/>
        <a:defRPr sz="2133">
          <a:solidFill>
            <a:schemeClr val="tx1"/>
          </a:solidFill>
          <a:latin typeface="Arial"/>
          <a:ea typeface="MS PGothic" pitchFamily="34" charset="-128"/>
          <a:cs typeface="Arial"/>
        </a:defRPr>
      </a:lvl4pPr>
      <a:lvl5pPr marL="1534546" indent="-304792" algn="l" rtl="0" eaLnBrk="1" fontAlgn="base" hangingPunct="1">
        <a:lnSpc>
          <a:spcPct val="110000"/>
        </a:lnSpc>
        <a:spcBef>
          <a:spcPct val="20000"/>
        </a:spcBef>
        <a:spcAft>
          <a:spcPct val="0"/>
        </a:spcAft>
        <a:buClr>
          <a:schemeClr val="accent1"/>
        </a:buClr>
        <a:buFont typeface="Arial" charset="0"/>
        <a:buChar char="•"/>
        <a:defRPr sz="2133">
          <a:solidFill>
            <a:schemeClr val="tx1"/>
          </a:solidFill>
          <a:latin typeface="Arial"/>
          <a:ea typeface="MS PGothic" pitchFamily="34" charset="-128"/>
          <a:cs typeface="Arial"/>
        </a:defRPr>
      </a:lvl5pPr>
      <a:lvl6pPr marL="3352716" indent="-304792" algn="l" rtl="0" eaLnBrk="1" fontAlgn="base" hangingPunct="1">
        <a:spcBef>
          <a:spcPct val="20000"/>
        </a:spcBef>
        <a:spcAft>
          <a:spcPct val="0"/>
        </a:spcAft>
        <a:buClr>
          <a:srgbClr val="3374D4"/>
        </a:buClr>
        <a:buFont typeface="Arial" pitchFamily="34" charset="0"/>
        <a:buChar char="•"/>
        <a:defRPr sz="2400" baseline="0">
          <a:solidFill>
            <a:schemeClr val="tx1"/>
          </a:solidFill>
          <a:latin typeface="+mn-lt"/>
        </a:defRPr>
      </a:lvl6pPr>
      <a:lvl7pPr marL="3962301" indent="-304792" algn="l" rtl="0" eaLnBrk="1" fontAlgn="base" hangingPunct="1">
        <a:spcBef>
          <a:spcPct val="20000"/>
        </a:spcBef>
        <a:spcAft>
          <a:spcPct val="0"/>
        </a:spcAft>
        <a:buClr>
          <a:srgbClr val="3374D4"/>
        </a:buClr>
        <a:buFont typeface="Arial" pitchFamily="34" charset="0"/>
        <a:buChar char="•"/>
        <a:defRPr sz="2400" baseline="0">
          <a:solidFill>
            <a:schemeClr val="tx1"/>
          </a:solidFill>
          <a:latin typeface="+mn-lt"/>
        </a:defRPr>
      </a:lvl7pPr>
      <a:lvl8pPr marL="4571886" indent="-304792" algn="l" rtl="0" eaLnBrk="1" fontAlgn="base" hangingPunct="1">
        <a:spcBef>
          <a:spcPct val="20000"/>
        </a:spcBef>
        <a:spcAft>
          <a:spcPct val="0"/>
        </a:spcAft>
        <a:buNone/>
        <a:defRPr sz="2400" baseline="0">
          <a:solidFill>
            <a:schemeClr val="tx1"/>
          </a:solidFill>
          <a:latin typeface="+mn-lt"/>
        </a:defRPr>
      </a:lvl8pPr>
      <a:lvl9pPr marL="5181470" indent="-304792" algn="l" rtl="0" eaLnBrk="1" fontAlgn="base" hangingPunct="1">
        <a:spcBef>
          <a:spcPct val="20000"/>
        </a:spcBef>
        <a:spcAft>
          <a:spcPct val="0"/>
        </a:spcAft>
        <a:buNone/>
        <a:defRPr sz="2667" baseline="0">
          <a:solidFill>
            <a:schemeClr val="tx1"/>
          </a:solidFill>
          <a:latin typeface="Arial" charset="0"/>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jpattonassociates.com/user-story-mappin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manifesto.co.uk/agile-concepts-user-stori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Iterative Incremental Development</a:t>
            </a:r>
          </a:p>
        </p:txBody>
      </p:sp>
      <p:sp>
        <p:nvSpPr>
          <p:cNvPr id="7" name="Rectangle 6">
            <a:extLst>
              <a:ext uri="{FF2B5EF4-FFF2-40B4-BE49-F238E27FC236}">
                <a16:creationId xmlns:a16="http://schemas.microsoft.com/office/drawing/2014/main" id="{B80687F4-2CBA-4FBE-AE9E-DBCC010928A1}"/>
              </a:ext>
            </a:extLst>
          </p:cNvPr>
          <p:cNvSpPr/>
          <p:nvPr/>
        </p:nvSpPr>
        <p:spPr>
          <a:xfrm>
            <a:off x="337102" y="1407613"/>
            <a:ext cx="10777950" cy="4616648"/>
          </a:xfrm>
          <a:prstGeom prst="rect">
            <a:avLst/>
          </a:prstGeom>
        </p:spPr>
        <p:txBody>
          <a:bodyPr wrap="none">
            <a:spAutoFit/>
          </a:bodyPr>
          <a:lstStyle/>
          <a:p>
            <a:endParaRPr lang="en-GB" i="1" dirty="0">
              <a:solidFill>
                <a:srgbClr val="444444"/>
              </a:solidFill>
              <a:latin typeface="Merriweather"/>
            </a:endParaRPr>
          </a:p>
          <a:p>
            <a:pPr marL="285750" indent="-285750">
              <a:buFont typeface="Arial" panose="020B0604020202020204" pitchFamily="34" charset="0"/>
              <a:buChar char="•"/>
            </a:pPr>
            <a:r>
              <a:rPr lang="en-GB" sz="2400" dirty="0">
                <a:solidFill>
                  <a:srgbClr val="444444"/>
                </a:solidFill>
                <a:latin typeface="+mj-lt"/>
              </a:rPr>
              <a:t>The fundamental aspect of Agility is incremental and iterative development. </a:t>
            </a:r>
          </a:p>
          <a:p>
            <a:endParaRPr lang="en-GB" sz="2400" dirty="0">
              <a:solidFill>
                <a:srgbClr val="444444"/>
              </a:solidFill>
              <a:latin typeface="+mj-lt"/>
            </a:endParaRPr>
          </a:p>
          <a:p>
            <a:pPr marL="285750" indent="-285750">
              <a:buFont typeface="Arial" panose="020B0604020202020204" pitchFamily="34" charset="0"/>
              <a:buChar char="•"/>
            </a:pPr>
            <a:r>
              <a:rPr lang="en-GB" sz="2400" dirty="0">
                <a:solidFill>
                  <a:srgbClr val="444444"/>
                </a:solidFill>
                <a:latin typeface="+mj-lt"/>
              </a:rPr>
              <a:t>The core idea is to move from </a:t>
            </a:r>
            <a:r>
              <a:rPr lang="en-GB" sz="2400" u="sng" dirty="0">
                <a:solidFill>
                  <a:srgbClr val="444444"/>
                </a:solidFill>
                <a:latin typeface="+mj-lt"/>
              </a:rPr>
              <a:t>all or nothing</a:t>
            </a:r>
            <a:r>
              <a:rPr lang="en-GB" sz="2400" dirty="0">
                <a:solidFill>
                  <a:srgbClr val="444444"/>
                </a:solidFill>
                <a:latin typeface="+mj-lt"/>
              </a:rPr>
              <a:t> approach to a </a:t>
            </a:r>
            <a:r>
              <a:rPr lang="en-GB" sz="2400" u="sng" dirty="0">
                <a:solidFill>
                  <a:srgbClr val="444444"/>
                </a:solidFill>
                <a:latin typeface="+mj-lt"/>
              </a:rPr>
              <a:t>world of options</a:t>
            </a:r>
            <a:r>
              <a:rPr lang="en-GB" sz="2400" dirty="0">
                <a:solidFill>
                  <a:srgbClr val="444444"/>
                </a:solidFill>
                <a:latin typeface="+mj-lt"/>
              </a:rPr>
              <a:t>.</a:t>
            </a:r>
          </a:p>
          <a:p>
            <a:endParaRPr lang="en-GB" sz="2400" dirty="0">
              <a:solidFill>
                <a:srgbClr val="444444"/>
              </a:solidFill>
              <a:latin typeface="+mj-lt"/>
            </a:endParaRPr>
          </a:p>
          <a:p>
            <a:pPr marL="285750" indent="-285750">
              <a:buFont typeface="Arial" panose="020B0604020202020204" pitchFamily="34" charset="0"/>
              <a:buChar char="•"/>
            </a:pPr>
            <a:r>
              <a:rPr lang="en-GB" sz="2400" dirty="0">
                <a:solidFill>
                  <a:srgbClr val="444444"/>
                </a:solidFill>
                <a:latin typeface="+mj-lt"/>
              </a:rPr>
              <a:t>Break down the Scope into small batches(increments) </a:t>
            </a:r>
          </a:p>
          <a:p>
            <a:r>
              <a:rPr lang="en-GB" sz="2400" dirty="0">
                <a:solidFill>
                  <a:srgbClr val="444444"/>
                </a:solidFill>
                <a:latin typeface="+mj-lt"/>
              </a:rPr>
              <a:t>	and iteratively develop them.</a:t>
            </a:r>
          </a:p>
          <a:p>
            <a:endParaRPr lang="en-GB" sz="2400" dirty="0">
              <a:solidFill>
                <a:srgbClr val="444444"/>
              </a:solidFill>
              <a:latin typeface="+mj-lt"/>
            </a:endParaRPr>
          </a:p>
          <a:p>
            <a:pPr marL="342900" indent="-342900">
              <a:buFont typeface="Arial" panose="020B0604020202020204" pitchFamily="34" charset="0"/>
              <a:buChar char="•"/>
            </a:pPr>
            <a:r>
              <a:rPr lang="en-GB" sz="2400" dirty="0">
                <a:solidFill>
                  <a:srgbClr val="444444"/>
                </a:solidFill>
                <a:latin typeface="+mj-lt"/>
              </a:rPr>
              <a:t>Keep it open to change</a:t>
            </a:r>
          </a:p>
          <a:p>
            <a:r>
              <a:rPr lang="en-GB" sz="2400" dirty="0">
                <a:solidFill>
                  <a:srgbClr val="444444"/>
                </a:solidFill>
                <a:latin typeface="+mj-lt"/>
              </a:rPr>
              <a:t>  </a:t>
            </a:r>
          </a:p>
          <a:p>
            <a:endParaRPr lang="en-GB" i="1" dirty="0">
              <a:solidFill>
                <a:srgbClr val="444444"/>
              </a:solidFill>
              <a:latin typeface="Merriweather"/>
            </a:endParaRPr>
          </a:p>
          <a:p>
            <a:r>
              <a:rPr lang="en-GB" i="1" dirty="0">
                <a:solidFill>
                  <a:srgbClr val="444444"/>
                </a:solidFill>
                <a:latin typeface="Merriweather"/>
              </a:rPr>
              <a:t> </a:t>
            </a:r>
            <a:r>
              <a:rPr lang="en-GB" sz="2400" dirty="0">
                <a:solidFill>
                  <a:srgbClr val="444444"/>
                </a:solidFill>
                <a:latin typeface="+mj-lt"/>
              </a:rPr>
              <a:t>So, how does it all work?</a:t>
            </a:r>
          </a:p>
          <a:p>
            <a:endParaRPr lang="en-GB" i="1" dirty="0">
              <a:solidFill>
                <a:srgbClr val="444444"/>
              </a:solidFill>
              <a:latin typeface="Merriweather"/>
            </a:endParaRPr>
          </a:p>
        </p:txBody>
      </p:sp>
    </p:spTree>
    <p:extLst>
      <p:ext uri="{BB962C8B-B14F-4D97-AF65-F5344CB8AC3E}">
        <p14:creationId xmlns:p14="http://schemas.microsoft.com/office/powerpoint/2010/main" val="1001623664"/>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F84BBA-1D25-4169-8791-D3D8C481078B}"/>
              </a:ext>
            </a:extLst>
          </p:cNvPr>
          <p:cNvSpPr>
            <a:spLocks noGrp="1"/>
          </p:cNvSpPr>
          <p:nvPr>
            <p:ph type="title"/>
          </p:nvPr>
        </p:nvSpPr>
        <p:spPr/>
        <p:txBody>
          <a:bodyPr/>
          <a:lstStyle/>
          <a:p>
            <a:r>
              <a:rPr lang="en-GB" dirty="0"/>
              <a:t>“Wake up in the morning” - Summary</a:t>
            </a:r>
            <a:endParaRPr lang="en-GB" b="1" dirty="0"/>
          </a:p>
        </p:txBody>
      </p:sp>
      <p:sp>
        <p:nvSpPr>
          <p:cNvPr id="4" name="Rectangle 3">
            <a:extLst>
              <a:ext uri="{FF2B5EF4-FFF2-40B4-BE49-F238E27FC236}">
                <a16:creationId xmlns:a16="http://schemas.microsoft.com/office/drawing/2014/main" id="{9866E275-8A07-4A4C-85C2-6635B7483E34}"/>
              </a:ext>
            </a:extLst>
          </p:cNvPr>
          <p:cNvSpPr/>
          <p:nvPr/>
        </p:nvSpPr>
        <p:spPr>
          <a:xfrm>
            <a:off x="481263" y="1668937"/>
            <a:ext cx="10651957" cy="4524315"/>
          </a:xfrm>
          <a:prstGeom prst="rect">
            <a:avLst/>
          </a:prstGeom>
        </p:spPr>
        <p:txBody>
          <a:bodyPr wrap="square">
            <a:spAutoFit/>
          </a:bodyPr>
          <a:lstStyle/>
          <a:p>
            <a:pPr fontAlgn="base">
              <a:buFont typeface="Arial" panose="020B0604020202020204" pitchFamily="34" charset="0"/>
              <a:buChar char="•"/>
            </a:pPr>
            <a:r>
              <a:rPr lang="en-GB" dirty="0">
                <a:solidFill>
                  <a:srgbClr val="777777"/>
                </a:solidFill>
                <a:latin typeface="Roboto" panose="02000000000000000000" pitchFamily="2" charset="0"/>
              </a:rPr>
              <a:t>With the constraint of time our aim is still to realise </a:t>
            </a:r>
            <a:r>
              <a:rPr lang="en-GB" u="sng" dirty="0">
                <a:solidFill>
                  <a:srgbClr val="777777"/>
                </a:solidFill>
                <a:latin typeface="Roboto" panose="02000000000000000000" pitchFamily="2" charset="0"/>
              </a:rPr>
              <a:t>the full “value”</a:t>
            </a:r>
            <a:r>
              <a:rPr lang="en-GB" dirty="0">
                <a:solidFill>
                  <a:srgbClr val="777777"/>
                </a:solidFill>
                <a:latin typeface="Roboto" panose="02000000000000000000" pitchFamily="2" charset="0"/>
              </a:rPr>
              <a:t> of getting on time to the office. In the process of minimizing the activities, we removed many of them in each step and left the </a:t>
            </a:r>
            <a:r>
              <a:rPr lang="en-GB" u="sng" dirty="0">
                <a:solidFill>
                  <a:srgbClr val="777777"/>
                </a:solidFill>
                <a:latin typeface="Roboto" panose="02000000000000000000" pitchFamily="2" charset="0"/>
              </a:rPr>
              <a:t>process very thin and lean but still end-to-end. </a:t>
            </a:r>
          </a:p>
          <a:p>
            <a:pPr fontAlgn="base">
              <a:buFont typeface="Arial" panose="020B0604020202020204" pitchFamily="34" charset="0"/>
              <a:buChar char="•"/>
            </a:pPr>
            <a:r>
              <a:rPr lang="en-GB" dirty="0">
                <a:solidFill>
                  <a:srgbClr val="777777"/>
                </a:solidFill>
                <a:latin typeface="Roboto" panose="02000000000000000000" pitchFamily="2" charset="0"/>
              </a:rPr>
              <a:t>Since we have a constraint of time, as we eventually want to be fast which means </a:t>
            </a:r>
            <a:r>
              <a:rPr lang="en-GB" u="sng" dirty="0">
                <a:solidFill>
                  <a:srgbClr val="777777"/>
                </a:solidFill>
                <a:latin typeface="Roboto" panose="02000000000000000000" pitchFamily="2" charset="0"/>
              </a:rPr>
              <a:t>minimize the time to reach value</a:t>
            </a:r>
            <a:r>
              <a:rPr lang="en-GB" dirty="0">
                <a:solidFill>
                  <a:srgbClr val="777777"/>
                </a:solidFill>
                <a:latin typeface="Roboto" panose="02000000000000000000" pitchFamily="2" charset="0"/>
              </a:rPr>
              <a:t>. In many cases we will go too deep in a single step and not realise the full end-to-end value. in this exercise we demonstrate how it should be done across the map and how in every increment we build we have the full end-to-end.</a:t>
            </a:r>
          </a:p>
          <a:p>
            <a:pPr fontAlgn="base">
              <a:buFont typeface="Arial" panose="020B0604020202020204" pitchFamily="34" charset="0"/>
              <a:buChar char="•"/>
            </a:pPr>
            <a:r>
              <a:rPr lang="en-GB" dirty="0">
                <a:solidFill>
                  <a:srgbClr val="777777"/>
                </a:solidFill>
                <a:latin typeface="Roboto" panose="02000000000000000000" pitchFamily="2" charset="0"/>
              </a:rPr>
              <a:t>We </a:t>
            </a:r>
            <a:r>
              <a:rPr lang="en-GB" u="sng" dirty="0">
                <a:solidFill>
                  <a:srgbClr val="777777"/>
                </a:solidFill>
                <a:latin typeface="Roboto" panose="02000000000000000000" pitchFamily="2" charset="0"/>
              </a:rPr>
              <a:t>don’t invest equally</a:t>
            </a:r>
            <a:r>
              <a:rPr lang="en-GB" dirty="0">
                <a:solidFill>
                  <a:srgbClr val="777777"/>
                </a:solidFill>
                <a:latin typeface="Roboto" panose="02000000000000000000" pitchFamily="2" charset="0"/>
              </a:rPr>
              <a:t> in each step – in some steps we left only one activity and in some we left more, depending on the step. Some steps where even entirely removed.</a:t>
            </a:r>
          </a:p>
          <a:p>
            <a:pPr fontAlgn="base">
              <a:buFont typeface="Arial" panose="020B0604020202020204" pitchFamily="34" charset="0"/>
              <a:buChar char="•"/>
            </a:pPr>
            <a:r>
              <a:rPr lang="en-GB" dirty="0">
                <a:solidFill>
                  <a:srgbClr val="777777"/>
                </a:solidFill>
                <a:latin typeface="Roboto" panose="02000000000000000000" pitchFamily="2" charset="0"/>
              </a:rPr>
              <a:t>Choosing the depth of each step is easier when the full picture is available since the </a:t>
            </a:r>
            <a:r>
              <a:rPr lang="en-GB" u="sng" dirty="0">
                <a:solidFill>
                  <a:srgbClr val="777777"/>
                </a:solidFill>
                <a:latin typeface="Roboto" panose="02000000000000000000" pitchFamily="2" charset="0"/>
              </a:rPr>
              <a:t>alternatives are visible</a:t>
            </a:r>
            <a:r>
              <a:rPr lang="en-GB" dirty="0">
                <a:solidFill>
                  <a:srgbClr val="777777"/>
                </a:solidFill>
                <a:latin typeface="Roboto" panose="02000000000000000000" pitchFamily="2" charset="0"/>
              </a:rPr>
              <a:t>.</a:t>
            </a:r>
          </a:p>
          <a:p>
            <a:pPr fontAlgn="base">
              <a:buFont typeface="Arial" panose="020B0604020202020204" pitchFamily="34" charset="0"/>
              <a:buChar char="•"/>
            </a:pPr>
            <a:r>
              <a:rPr lang="en-GB" u="sng" dirty="0">
                <a:solidFill>
                  <a:srgbClr val="777777"/>
                </a:solidFill>
                <a:latin typeface="Roboto" panose="02000000000000000000" pitchFamily="2" charset="0"/>
              </a:rPr>
              <a:t>Focusing on a single activity </a:t>
            </a:r>
            <a:r>
              <a:rPr lang="en-GB" dirty="0">
                <a:solidFill>
                  <a:srgbClr val="777777"/>
                </a:solidFill>
                <a:latin typeface="Roboto" panose="02000000000000000000" pitchFamily="2" charset="0"/>
              </a:rPr>
              <a:t>but in the context of </a:t>
            </a:r>
            <a:r>
              <a:rPr lang="en-GB" u="sng" dirty="0">
                <a:solidFill>
                  <a:srgbClr val="777777"/>
                </a:solidFill>
                <a:latin typeface="Roboto" panose="02000000000000000000" pitchFamily="2" charset="0"/>
              </a:rPr>
              <a:t>end-to-end value </a:t>
            </a:r>
            <a:r>
              <a:rPr lang="en-GB" dirty="0">
                <a:solidFill>
                  <a:srgbClr val="777777"/>
                </a:solidFill>
                <a:latin typeface="Roboto" panose="02000000000000000000" pitchFamily="2" charset="0"/>
              </a:rPr>
              <a:t>helps development teams better understand the scope of the requirement. For example, preparing breakfast in the context of getting out of the house in 15 minutes is totally different from preparing breakfast for the family on a vacation morning. Communicating effectively the context helps to make the </a:t>
            </a:r>
            <a:r>
              <a:rPr lang="en-GB" u="sng" dirty="0">
                <a:solidFill>
                  <a:srgbClr val="777777"/>
                </a:solidFill>
                <a:latin typeface="Roboto" panose="02000000000000000000" pitchFamily="2" charset="0"/>
              </a:rPr>
              <a:t>scope more precise </a:t>
            </a:r>
            <a:r>
              <a:rPr lang="en-GB" dirty="0">
                <a:solidFill>
                  <a:srgbClr val="777777"/>
                </a:solidFill>
                <a:latin typeface="Roboto" panose="02000000000000000000" pitchFamily="2" charset="0"/>
              </a:rPr>
              <a:t>and to trim the less important parts of the scope.</a:t>
            </a:r>
            <a:endParaRPr lang="en-GB" b="0" i="0" dirty="0">
              <a:solidFill>
                <a:srgbClr val="777777"/>
              </a:solidFill>
              <a:effectLst/>
              <a:latin typeface="Roboto" panose="02000000000000000000" pitchFamily="2" charset="0"/>
            </a:endParaRPr>
          </a:p>
        </p:txBody>
      </p:sp>
    </p:spTree>
    <p:extLst>
      <p:ext uri="{BB962C8B-B14F-4D97-AF65-F5344CB8AC3E}">
        <p14:creationId xmlns:p14="http://schemas.microsoft.com/office/powerpoint/2010/main" val="259884841"/>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1B9F99-AB80-4472-9E41-0B4DD2FFA234}"/>
              </a:ext>
            </a:extLst>
          </p:cNvPr>
          <p:cNvSpPr>
            <a:spLocks noGrp="1"/>
          </p:cNvSpPr>
          <p:nvPr>
            <p:ph idx="1"/>
          </p:nvPr>
        </p:nvSpPr>
        <p:spPr>
          <a:xfrm>
            <a:off x="174171" y="1465955"/>
            <a:ext cx="11582400" cy="5206622"/>
          </a:xfrm>
        </p:spPr>
        <p:txBody>
          <a:bodyPr>
            <a:normAutofit/>
          </a:bodyPr>
          <a:lstStyle/>
          <a:p>
            <a:r>
              <a:rPr lang="en-GB" dirty="0"/>
              <a:t>We have a Product story map</a:t>
            </a:r>
          </a:p>
          <a:p>
            <a:r>
              <a:rPr lang="en-GB" dirty="0"/>
              <a:t>We identified the MVP</a:t>
            </a:r>
          </a:p>
          <a:p>
            <a:r>
              <a:rPr lang="en-GB" dirty="0"/>
              <a:t>We can see Vertical activities (features)</a:t>
            </a:r>
          </a:p>
          <a:p>
            <a:r>
              <a:rPr lang="en-GB" dirty="0"/>
              <a:t>We can see Horizontal lanes (potential releases)</a:t>
            </a:r>
            <a:endParaRPr lang="en-GB" sz="1800" dirty="0"/>
          </a:p>
          <a:p>
            <a:pPr marL="0" indent="0">
              <a:buNone/>
            </a:pPr>
            <a:endParaRPr lang="en-GB" sz="1800" dirty="0"/>
          </a:p>
          <a:p>
            <a:pPr marL="0" indent="0">
              <a:buNone/>
            </a:pPr>
            <a:r>
              <a:rPr lang="en-GB" b="1" dirty="0"/>
              <a:t>Next steps/actions?</a:t>
            </a:r>
          </a:p>
          <a:p>
            <a:r>
              <a:rPr lang="en-GB" dirty="0"/>
              <a:t>Identify what are Epics/Features/Tasks</a:t>
            </a:r>
          </a:p>
          <a:p>
            <a:r>
              <a:rPr lang="en-GB" dirty="0"/>
              <a:t>Add Features/Epics for orphaned tasks</a:t>
            </a:r>
          </a:p>
          <a:p>
            <a:r>
              <a:rPr lang="en-GB" dirty="0"/>
              <a:t>Regroup to discuss, try to spot missing features, identify dependencies and get the features ready for the </a:t>
            </a:r>
            <a:r>
              <a:rPr lang="en-GB" u="sng" dirty="0"/>
              <a:t>Release Kanban board</a:t>
            </a:r>
            <a:r>
              <a:rPr lang="en-GB" dirty="0"/>
              <a:t>.</a:t>
            </a:r>
          </a:p>
          <a:p>
            <a:pPr marL="0" indent="0">
              <a:buNone/>
            </a:pPr>
            <a:endParaRPr lang="en-GB" sz="1800" dirty="0"/>
          </a:p>
        </p:txBody>
      </p:sp>
      <p:sp>
        <p:nvSpPr>
          <p:cNvPr id="3" name="Title 2">
            <a:extLst>
              <a:ext uri="{FF2B5EF4-FFF2-40B4-BE49-F238E27FC236}">
                <a16:creationId xmlns:a16="http://schemas.microsoft.com/office/drawing/2014/main" id="{9D652287-0270-462B-B62D-505854C2E0FE}"/>
              </a:ext>
            </a:extLst>
          </p:cNvPr>
          <p:cNvSpPr>
            <a:spLocks noGrp="1"/>
          </p:cNvSpPr>
          <p:nvPr>
            <p:ph type="title"/>
          </p:nvPr>
        </p:nvSpPr>
        <p:spPr/>
        <p:txBody>
          <a:bodyPr/>
          <a:lstStyle/>
          <a:p>
            <a:r>
              <a:rPr lang="en-GB" dirty="0"/>
              <a:t>Retro</a:t>
            </a:r>
          </a:p>
        </p:txBody>
      </p:sp>
    </p:spTree>
    <p:extLst>
      <p:ext uri="{BB962C8B-B14F-4D97-AF65-F5344CB8AC3E}">
        <p14:creationId xmlns:p14="http://schemas.microsoft.com/office/powerpoint/2010/main" val="3605719270"/>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1B9F99-AB80-4472-9E41-0B4DD2FFA234}"/>
              </a:ext>
            </a:extLst>
          </p:cNvPr>
          <p:cNvSpPr>
            <a:spLocks noGrp="1"/>
          </p:cNvSpPr>
          <p:nvPr>
            <p:ph idx="1"/>
          </p:nvPr>
        </p:nvSpPr>
        <p:spPr>
          <a:xfrm>
            <a:off x="174171" y="1465955"/>
            <a:ext cx="11582400" cy="5206622"/>
          </a:xfrm>
        </p:spPr>
        <p:txBody>
          <a:bodyPr>
            <a:normAutofit/>
          </a:bodyPr>
          <a:lstStyle/>
          <a:p>
            <a:pPr marL="0" indent="0">
              <a:buNone/>
            </a:pPr>
            <a:endParaRPr lang="en-GB" dirty="0"/>
          </a:p>
          <a:p>
            <a:pPr marL="0" indent="0">
              <a:buNone/>
            </a:pPr>
            <a:endParaRPr lang="en-GB" sz="1800" dirty="0"/>
          </a:p>
          <a:p>
            <a:pPr marL="0" indent="0">
              <a:buNone/>
            </a:pPr>
            <a:endParaRPr lang="en-GB" sz="1800" dirty="0"/>
          </a:p>
          <a:p>
            <a:pPr marL="0" indent="0">
              <a:buNone/>
            </a:pPr>
            <a:endParaRPr lang="en-GB" sz="1800" dirty="0"/>
          </a:p>
        </p:txBody>
      </p:sp>
      <p:sp>
        <p:nvSpPr>
          <p:cNvPr id="3" name="Title 2">
            <a:extLst>
              <a:ext uri="{FF2B5EF4-FFF2-40B4-BE49-F238E27FC236}">
                <a16:creationId xmlns:a16="http://schemas.microsoft.com/office/drawing/2014/main" id="{9D652287-0270-462B-B62D-505854C2E0FE}"/>
              </a:ext>
            </a:extLst>
          </p:cNvPr>
          <p:cNvSpPr>
            <a:spLocks noGrp="1"/>
          </p:cNvSpPr>
          <p:nvPr>
            <p:ph type="title"/>
          </p:nvPr>
        </p:nvSpPr>
        <p:spPr/>
        <p:txBody>
          <a:bodyPr/>
          <a:lstStyle/>
          <a:p>
            <a:r>
              <a:rPr lang="en-GB" dirty="0"/>
              <a:t>“Wake up in the morning” game</a:t>
            </a:r>
          </a:p>
        </p:txBody>
      </p:sp>
      <p:pic>
        <p:nvPicPr>
          <p:cNvPr id="4" name="Picture 3">
            <a:extLst>
              <a:ext uri="{FF2B5EF4-FFF2-40B4-BE49-F238E27FC236}">
                <a16:creationId xmlns:a16="http://schemas.microsoft.com/office/drawing/2014/main" id="{8B4B1B17-957B-4FCB-9558-9377A588CF69}"/>
              </a:ext>
            </a:extLst>
          </p:cNvPr>
          <p:cNvPicPr>
            <a:picLocks noChangeAspect="1"/>
          </p:cNvPicPr>
          <p:nvPr/>
        </p:nvPicPr>
        <p:blipFill>
          <a:blip r:embed="rId3"/>
          <a:stretch>
            <a:fillRect/>
          </a:stretch>
        </p:blipFill>
        <p:spPr>
          <a:xfrm>
            <a:off x="1463899" y="1652788"/>
            <a:ext cx="8349803" cy="3215023"/>
          </a:xfrm>
          <a:prstGeom prst="rect">
            <a:avLst/>
          </a:prstGeom>
        </p:spPr>
      </p:pic>
      <p:sp>
        <p:nvSpPr>
          <p:cNvPr id="5" name="Rectangle 4">
            <a:extLst>
              <a:ext uri="{FF2B5EF4-FFF2-40B4-BE49-F238E27FC236}">
                <a16:creationId xmlns:a16="http://schemas.microsoft.com/office/drawing/2014/main" id="{84C9C0A7-B069-4849-9F62-14A9097FABC9}"/>
              </a:ext>
            </a:extLst>
          </p:cNvPr>
          <p:cNvSpPr/>
          <p:nvPr/>
        </p:nvSpPr>
        <p:spPr>
          <a:xfrm>
            <a:off x="4402805" y="5392045"/>
            <a:ext cx="2326278" cy="369332"/>
          </a:xfrm>
          <a:prstGeom prst="rect">
            <a:avLst/>
          </a:prstGeom>
        </p:spPr>
        <p:txBody>
          <a:bodyPr wrap="none">
            <a:spAutoFit/>
          </a:bodyPr>
          <a:lstStyle/>
          <a:p>
            <a:r>
              <a:rPr lang="en-GB" dirty="0"/>
              <a:t>Enjoy and good luck.</a:t>
            </a:r>
          </a:p>
        </p:txBody>
      </p:sp>
    </p:spTree>
    <p:extLst>
      <p:ext uri="{BB962C8B-B14F-4D97-AF65-F5344CB8AC3E}">
        <p14:creationId xmlns:p14="http://schemas.microsoft.com/office/powerpoint/2010/main" val="2277388812"/>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6E93D4-08E6-4B59-B4A0-BDEF871B611B}"/>
              </a:ext>
            </a:extLst>
          </p:cNvPr>
          <p:cNvSpPr>
            <a:spLocks noGrp="1"/>
          </p:cNvSpPr>
          <p:nvPr>
            <p:ph idx="1"/>
          </p:nvPr>
        </p:nvSpPr>
        <p:spPr/>
        <p:txBody>
          <a:bodyPr/>
          <a:lstStyle/>
          <a:p>
            <a:r>
              <a:rPr lang="en-GB" dirty="0"/>
              <a:t>Step1 - </a:t>
            </a:r>
            <a:r>
              <a:rPr lang="en-GB" b="1" dirty="0"/>
              <a:t>Individually list the </a:t>
            </a:r>
            <a:r>
              <a:rPr lang="en-GB" b="1" u="sng" dirty="0"/>
              <a:t>morning activities</a:t>
            </a:r>
          </a:p>
          <a:p>
            <a:r>
              <a:rPr lang="en-GB" dirty="0"/>
              <a:t>Step2 - </a:t>
            </a:r>
            <a:r>
              <a:rPr lang="en-GB" b="1" dirty="0"/>
              <a:t>Collaboratively </a:t>
            </a:r>
            <a:r>
              <a:rPr lang="en-GB" b="1" u="sng" dirty="0"/>
              <a:t>grouping</a:t>
            </a:r>
            <a:r>
              <a:rPr lang="en-GB" b="1" dirty="0"/>
              <a:t> the activities</a:t>
            </a:r>
          </a:p>
          <a:p>
            <a:r>
              <a:rPr lang="en-GB" dirty="0"/>
              <a:t>Step3 - </a:t>
            </a:r>
            <a:r>
              <a:rPr lang="en-GB" b="1" dirty="0"/>
              <a:t>Order the group of activities by </a:t>
            </a:r>
            <a:r>
              <a:rPr lang="en-GB" b="1" u="sng" dirty="0"/>
              <a:t>time</a:t>
            </a:r>
          </a:p>
          <a:p>
            <a:r>
              <a:rPr lang="en-GB" dirty="0"/>
              <a:t>Step4 - </a:t>
            </a:r>
            <a:r>
              <a:rPr lang="en-GB" b="1" dirty="0"/>
              <a:t>Order the activities by </a:t>
            </a:r>
            <a:r>
              <a:rPr lang="en-GB" b="1" u="sng" dirty="0"/>
              <a:t>criticality</a:t>
            </a:r>
          </a:p>
          <a:p>
            <a:r>
              <a:rPr lang="en-GB" dirty="0"/>
              <a:t>Step5 - </a:t>
            </a:r>
            <a:r>
              <a:rPr lang="en-GB" b="1" dirty="0"/>
              <a:t>Add</a:t>
            </a:r>
            <a:r>
              <a:rPr lang="en-GB" dirty="0"/>
              <a:t> </a:t>
            </a:r>
            <a:r>
              <a:rPr lang="en-GB" b="1" u="sng" dirty="0"/>
              <a:t>constraint</a:t>
            </a:r>
            <a:r>
              <a:rPr lang="en-GB" b="1" dirty="0"/>
              <a:t> of time</a:t>
            </a:r>
          </a:p>
          <a:p>
            <a:endParaRPr lang="en-GB" b="1" dirty="0"/>
          </a:p>
          <a:p>
            <a:pPr marL="0" indent="0">
              <a:buNone/>
            </a:pPr>
            <a:r>
              <a:rPr lang="en-GB" b="1" dirty="0"/>
              <a:t>	Target customers: </a:t>
            </a:r>
            <a:r>
              <a:rPr lang="en-GB" dirty="0"/>
              <a:t>married woman over 30 with 3 kids,</a:t>
            </a:r>
          </a:p>
          <a:p>
            <a:pPr marL="0" indent="0">
              <a:buNone/>
            </a:pPr>
            <a:r>
              <a:rPr lang="en-GB" b="1" dirty="0"/>
              <a:t>			    </a:t>
            </a:r>
            <a:r>
              <a:rPr lang="en-GB" dirty="0"/>
              <a:t>married man with 1 kid and a dog</a:t>
            </a:r>
            <a:endParaRPr lang="en-GB" b="1" dirty="0"/>
          </a:p>
          <a:p>
            <a:pPr marL="0" indent="0">
              <a:buNone/>
            </a:pPr>
            <a:endParaRPr lang="en-GB" dirty="0"/>
          </a:p>
        </p:txBody>
      </p:sp>
      <p:sp>
        <p:nvSpPr>
          <p:cNvPr id="3" name="Title 2">
            <a:extLst>
              <a:ext uri="{FF2B5EF4-FFF2-40B4-BE49-F238E27FC236}">
                <a16:creationId xmlns:a16="http://schemas.microsoft.com/office/drawing/2014/main" id="{1FA510FA-8D07-4163-9A8C-62D65FB1DF48}"/>
              </a:ext>
            </a:extLst>
          </p:cNvPr>
          <p:cNvSpPr>
            <a:spLocks noGrp="1"/>
          </p:cNvSpPr>
          <p:nvPr>
            <p:ph type="title"/>
          </p:nvPr>
        </p:nvSpPr>
        <p:spPr/>
        <p:txBody>
          <a:bodyPr/>
          <a:lstStyle/>
          <a:p>
            <a:r>
              <a:rPr lang="en-GB" dirty="0"/>
              <a:t>“Wake up in the morning” game</a:t>
            </a:r>
          </a:p>
        </p:txBody>
      </p:sp>
      <p:sp>
        <p:nvSpPr>
          <p:cNvPr id="4" name="Rectangle 3">
            <a:extLst>
              <a:ext uri="{FF2B5EF4-FFF2-40B4-BE49-F238E27FC236}">
                <a16:creationId xmlns:a16="http://schemas.microsoft.com/office/drawing/2014/main" id="{16C89CCC-E070-4274-AC6E-EFE01D73AC97}"/>
              </a:ext>
            </a:extLst>
          </p:cNvPr>
          <p:cNvSpPr/>
          <p:nvPr/>
        </p:nvSpPr>
        <p:spPr bwMode="auto">
          <a:xfrm>
            <a:off x="1271911" y="4090737"/>
            <a:ext cx="8978994" cy="1844842"/>
          </a:xfrm>
          <a:prstGeom prst="rect">
            <a:avLst/>
          </a:prstGeom>
          <a:noFill/>
          <a:ln w="63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600" b="0"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4020570846"/>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6E93D4-08E6-4B59-B4A0-BDEF871B611B}"/>
              </a:ext>
            </a:extLst>
          </p:cNvPr>
          <p:cNvSpPr>
            <a:spLocks noGrp="1"/>
          </p:cNvSpPr>
          <p:nvPr>
            <p:ph idx="1"/>
          </p:nvPr>
        </p:nvSpPr>
        <p:spPr/>
        <p:txBody>
          <a:bodyPr/>
          <a:lstStyle/>
          <a:p>
            <a:r>
              <a:rPr lang="en-GB" dirty="0"/>
              <a:t>Step1 - </a:t>
            </a:r>
            <a:r>
              <a:rPr lang="en-GB" b="1" dirty="0"/>
              <a:t>Individually list the </a:t>
            </a:r>
            <a:r>
              <a:rPr lang="en-GB" b="1" u="sng" dirty="0"/>
              <a:t>morning activities</a:t>
            </a:r>
          </a:p>
          <a:p>
            <a:r>
              <a:rPr lang="en-GB" dirty="0"/>
              <a:t>Step2 - </a:t>
            </a:r>
            <a:r>
              <a:rPr lang="en-GB" b="1" dirty="0"/>
              <a:t>Collaboratively </a:t>
            </a:r>
            <a:r>
              <a:rPr lang="en-GB" b="1" u="sng" dirty="0"/>
              <a:t>grouping</a:t>
            </a:r>
            <a:r>
              <a:rPr lang="en-GB" b="1" dirty="0"/>
              <a:t> the activities</a:t>
            </a:r>
          </a:p>
          <a:p>
            <a:r>
              <a:rPr lang="en-GB" dirty="0"/>
              <a:t>Step3 - </a:t>
            </a:r>
            <a:r>
              <a:rPr lang="en-GB" b="1" dirty="0"/>
              <a:t>Order the group of activities by </a:t>
            </a:r>
            <a:r>
              <a:rPr lang="en-GB" b="1" u="sng" dirty="0"/>
              <a:t>time</a:t>
            </a:r>
          </a:p>
          <a:p>
            <a:r>
              <a:rPr lang="en-GB" dirty="0"/>
              <a:t>Step4 - </a:t>
            </a:r>
            <a:r>
              <a:rPr lang="en-GB" b="1" dirty="0"/>
              <a:t>Order the activities by </a:t>
            </a:r>
            <a:r>
              <a:rPr lang="en-GB" b="1" u="sng" dirty="0"/>
              <a:t>criticality</a:t>
            </a:r>
          </a:p>
          <a:p>
            <a:r>
              <a:rPr lang="en-GB" dirty="0"/>
              <a:t>Step5 - </a:t>
            </a:r>
            <a:r>
              <a:rPr lang="en-GB" b="1" dirty="0"/>
              <a:t>Add</a:t>
            </a:r>
            <a:r>
              <a:rPr lang="en-GB" dirty="0"/>
              <a:t> </a:t>
            </a:r>
            <a:r>
              <a:rPr lang="en-GB" b="1" u="sng" dirty="0"/>
              <a:t>constraint</a:t>
            </a:r>
            <a:r>
              <a:rPr lang="en-GB" b="1" dirty="0"/>
              <a:t> of time</a:t>
            </a:r>
          </a:p>
          <a:p>
            <a:endParaRPr lang="en-GB" b="1" dirty="0"/>
          </a:p>
          <a:p>
            <a:pPr marL="0" indent="0">
              <a:buNone/>
            </a:pPr>
            <a:r>
              <a:rPr lang="en-GB" b="1" dirty="0"/>
              <a:t>	Target customers: </a:t>
            </a:r>
          </a:p>
          <a:p>
            <a:pPr marL="0" indent="0">
              <a:buNone/>
            </a:pPr>
            <a:r>
              <a:rPr lang="en-GB" dirty="0"/>
              <a:t>		single man under 25 with no kids/pets addicted </a:t>
            </a:r>
            <a:r>
              <a:rPr lang="en-GB"/>
              <a:t>to sport</a:t>
            </a:r>
            <a:endParaRPr lang="en-GB" dirty="0"/>
          </a:p>
          <a:p>
            <a:pPr marL="0" indent="0">
              <a:buNone/>
            </a:pPr>
            <a:r>
              <a:rPr lang="en-GB" dirty="0"/>
              <a:t>		single woman under 25 with no kids/pets</a:t>
            </a:r>
          </a:p>
          <a:p>
            <a:pPr marL="0" indent="0">
              <a:buNone/>
            </a:pPr>
            <a:endParaRPr lang="en-GB" dirty="0"/>
          </a:p>
          <a:p>
            <a:pPr marL="0" indent="0">
              <a:buNone/>
            </a:pPr>
            <a:endParaRPr lang="en-GB" dirty="0"/>
          </a:p>
        </p:txBody>
      </p:sp>
      <p:sp>
        <p:nvSpPr>
          <p:cNvPr id="3" name="Title 2">
            <a:extLst>
              <a:ext uri="{FF2B5EF4-FFF2-40B4-BE49-F238E27FC236}">
                <a16:creationId xmlns:a16="http://schemas.microsoft.com/office/drawing/2014/main" id="{1FA510FA-8D07-4163-9A8C-62D65FB1DF48}"/>
              </a:ext>
            </a:extLst>
          </p:cNvPr>
          <p:cNvSpPr>
            <a:spLocks noGrp="1"/>
          </p:cNvSpPr>
          <p:nvPr>
            <p:ph type="title"/>
          </p:nvPr>
        </p:nvSpPr>
        <p:spPr/>
        <p:txBody>
          <a:bodyPr/>
          <a:lstStyle/>
          <a:p>
            <a:r>
              <a:rPr lang="en-GB" dirty="0"/>
              <a:t>“Wake up in the morning” game</a:t>
            </a:r>
          </a:p>
        </p:txBody>
      </p:sp>
      <p:sp>
        <p:nvSpPr>
          <p:cNvPr id="4" name="Rectangle 3">
            <a:extLst>
              <a:ext uri="{FF2B5EF4-FFF2-40B4-BE49-F238E27FC236}">
                <a16:creationId xmlns:a16="http://schemas.microsoft.com/office/drawing/2014/main" id="{16C89CCC-E070-4274-AC6E-EFE01D73AC97}"/>
              </a:ext>
            </a:extLst>
          </p:cNvPr>
          <p:cNvSpPr/>
          <p:nvPr/>
        </p:nvSpPr>
        <p:spPr bwMode="auto">
          <a:xfrm>
            <a:off x="1271910" y="4090736"/>
            <a:ext cx="9636722" cy="1668379"/>
          </a:xfrm>
          <a:prstGeom prst="rect">
            <a:avLst/>
          </a:prstGeom>
          <a:noFill/>
          <a:ln w="63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600" b="0"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097081542"/>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A434CA-1BB5-4B1B-89A4-132D98F6C08C}"/>
              </a:ext>
            </a:extLst>
          </p:cNvPr>
          <p:cNvPicPr>
            <a:picLocks noChangeAspect="1"/>
          </p:cNvPicPr>
          <p:nvPr/>
        </p:nvPicPr>
        <p:blipFill>
          <a:blip r:embed="rId2"/>
          <a:stretch>
            <a:fillRect/>
          </a:stretch>
        </p:blipFill>
        <p:spPr>
          <a:xfrm>
            <a:off x="435168" y="986689"/>
            <a:ext cx="9058689" cy="5266473"/>
          </a:xfrm>
          <a:prstGeom prst="rect">
            <a:avLst/>
          </a:prstGeom>
        </p:spPr>
      </p:pic>
    </p:spTree>
    <p:extLst>
      <p:ext uri="{BB962C8B-B14F-4D97-AF65-F5344CB8AC3E}">
        <p14:creationId xmlns:p14="http://schemas.microsoft.com/office/powerpoint/2010/main" val="3558129422"/>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6375FBC-CECD-41E1-9E83-1DB1108572FD}"/>
              </a:ext>
            </a:extLst>
          </p:cNvPr>
          <p:cNvPicPr>
            <a:picLocks noGrp="1" noChangeAspect="1"/>
          </p:cNvPicPr>
          <p:nvPr>
            <p:ph idx="1"/>
          </p:nvPr>
        </p:nvPicPr>
        <p:blipFill>
          <a:blip r:embed="rId2"/>
          <a:stretch>
            <a:fillRect/>
          </a:stretch>
        </p:blipFill>
        <p:spPr>
          <a:xfrm>
            <a:off x="471814" y="1465263"/>
            <a:ext cx="10988022" cy="5029200"/>
          </a:xfrm>
          <a:prstGeom prst="rect">
            <a:avLst/>
          </a:prstGeom>
        </p:spPr>
      </p:pic>
      <p:sp>
        <p:nvSpPr>
          <p:cNvPr id="3" name="Title 2">
            <a:extLst>
              <a:ext uri="{FF2B5EF4-FFF2-40B4-BE49-F238E27FC236}">
                <a16:creationId xmlns:a16="http://schemas.microsoft.com/office/drawing/2014/main" id="{2AF17A05-359C-4CDF-880A-8569464C3418}"/>
              </a:ext>
            </a:extLst>
          </p:cNvPr>
          <p:cNvSpPr>
            <a:spLocks noGrp="1"/>
          </p:cNvSpPr>
          <p:nvPr>
            <p:ph type="title"/>
          </p:nvPr>
        </p:nvSpPr>
        <p:spPr/>
        <p:txBody>
          <a:bodyPr/>
          <a:lstStyle/>
          <a:p>
            <a:r>
              <a:rPr lang="en-GB" dirty="0"/>
              <a:t>Jira – Sprint board</a:t>
            </a:r>
          </a:p>
        </p:txBody>
      </p:sp>
    </p:spTree>
    <p:extLst>
      <p:ext uri="{BB962C8B-B14F-4D97-AF65-F5344CB8AC3E}">
        <p14:creationId xmlns:p14="http://schemas.microsoft.com/office/powerpoint/2010/main" val="2202291315"/>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Iterative Incremental Development</a:t>
            </a:r>
          </a:p>
        </p:txBody>
      </p:sp>
      <p:pic>
        <p:nvPicPr>
          <p:cNvPr id="1026" name="Picture 2" descr="Incrementing Mona Lisa">
            <a:extLst>
              <a:ext uri="{FF2B5EF4-FFF2-40B4-BE49-F238E27FC236}">
                <a16:creationId xmlns:a16="http://schemas.microsoft.com/office/drawing/2014/main" id="{743C15CC-7884-4F16-B362-C764B2FF987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033394" y="2361936"/>
            <a:ext cx="6105992" cy="1724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terating Mona Lisa">
            <a:extLst>
              <a:ext uri="{FF2B5EF4-FFF2-40B4-BE49-F238E27FC236}">
                <a16:creationId xmlns:a16="http://schemas.microsoft.com/office/drawing/2014/main" id="{5F6991B5-96D7-498C-8DAD-9A547DFF8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3394" y="4285322"/>
            <a:ext cx="5930260" cy="17049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130C0E9-46A8-42DC-A56E-BEA580D71589}"/>
              </a:ext>
            </a:extLst>
          </p:cNvPr>
          <p:cNvSpPr/>
          <p:nvPr/>
        </p:nvSpPr>
        <p:spPr>
          <a:xfrm>
            <a:off x="337102" y="4512969"/>
            <a:ext cx="4897628" cy="923330"/>
          </a:xfrm>
          <a:prstGeom prst="rect">
            <a:avLst/>
          </a:prstGeom>
        </p:spPr>
        <p:txBody>
          <a:bodyPr wrap="square">
            <a:spAutoFit/>
          </a:bodyPr>
          <a:lstStyle/>
          <a:p>
            <a:r>
              <a:rPr lang="en-GB" i="1" dirty="0">
                <a:solidFill>
                  <a:srgbClr val="444444"/>
                </a:solidFill>
                <a:latin typeface="Merriweather"/>
              </a:rPr>
              <a:t>Iterating is to move from vague idea to realization </a:t>
            </a:r>
          </a:p>
          <a:p>
            <a:r>
              <a:rPr lang="en-GB" i="1" dirty="0">
                <a:solidFill>
                  <a:srgbClr val="444444"/>
                </a:solidFill>
                <a:latin typeface="Merriweather"/>
              </a:rPr>
              <a:t>“iterating” builds a rough version,</a:t>
            </a:r>
          </a:p>
          <a:p>
            <a:r>
              <a:rPr lang="en-GB" i="1" dirty="0">
                <a:solidFill>
                  <a:srgbClr val="444444"/>
                </a:solidFill>
                <a:latin typeface="Merriweather"/>
              </a:rPr>
              <a:t>validates it, then slowly builds up quality</a:t>
            </a:r>
          </a:p>
        </p:txBody>
      </p:sp>
      <p:sp>
        <p:nvSpPr>
          <p:cNvPr id="6" name="Rectangle 5">
            <a:extLst>
              <a:ext uri="{FF2B5EF4-FFF2-40B4-BE49-F238E27FC236}">
                <a16:creationId xmlns:a16="http://schemas.microsoft.com/office/drawing/2014/main" id="{02BE22A7-3CBB-4ECD-9918-EBFF05F12AE4}"/>
              </a:ext>
            </a:extLst>
          </p:cNvPr>
          <p:cNvSpPr/>
          <p:nvPr/>
        </p:nvSpPr>
        <p:spPr>
          <a:xfrm>
            <a:off x="395825" y="2661801"/>
            <a:ext cx="4150832" cy="646331"/>
          </a:xfrm>
          <a:prstGeom prst="rect">
            <a:avLst/>
          </a:prstGeom>
        </p:spPr>
        <p:txBody>
          <a:bodyPr wrap="square">
            <a:spAutoFit/>
          </a:bodyPr>
          <a:lstStyle/>
          <a:p>
            <a:r>
              <a:rPr lang="en-GB" i="1" dirty="0">
                <a:solidFill>
                  <a:srgbClr val="444444"/>
                </a:solidFill>
                <a:latin typeface="Merriweather"/>
              </a:rPr>
              <a:t>Incrementing calls for a fully formed idea</a:t>
            </a:r>
          </a:p>
          <a:p>
            <a:r>
              <a:rPr lang="en-GB" i="1" dirty="0">
                <a:solidFill>
                  <a:srgbClr val="444444"/>
                </a:solidFill>
                <a:latin typeface="Merriweather"/>
              </a:rPr>
              <a:t>“incrementing” builds a </a:t>
            </a:r>
            <a:r>
              <a:rPr lang="en-GB" i="1" u="sng" dirty="0">
                <a:solidFill>
                  <a:srgbClr val="444444"/>
                </a:solidFill>
                <a:latin typeface="Merriweather"/>
              </a:rPr>
              <a:t>bit at a time</a:t>
            </a:r>
          </a:p>
        </p:txBody>
      </p:sp>
      <p:sp>
        <p:nvSpPr>
          <p:cNvPr id="7" name="Rectangle 6">
            <a:extLst>
              <a:ext uri="{FF2B5EF4-FFF2-40B4-BE49-F238E27FC236}">
                <a16:creationId xmlns:a16="http://schemas.microsoft.com/office/drawing/2014/main" id="{B80687F4-2CBA-4FBE-AE9E-DBCC010928A1}"/>
              </a:ext>
            </a:extLst>
          </p:cNvPr>
          <p:cNvSpPr/>
          <p:nvPr/>
        </p:nvSpPr>
        <p:spPr>
          <a:xfrm>
            <a:off x="337102" y="1407613"/>
            <a:ext cx="8171276" cy="923330"/>
          </a:xfrm>
          <a:prstGeom prst="rect">
            <a:avLst/>
          </a:prstGeom>
        </p:spPr>
        <p:txBody>
          <a:bodyPr wrap="none">
            <a:spAutoFit/>
          </a:bodyPr>
          <a:lstStyle/>
          <a:p>
            <a:r>
              <a:rPr lang="en-GB" i="1" dirty="0">
                <a:solidFill>
                  <a:srgbClr val="444444"/>
                </a:solidFill>
                <a:latin typeface="Merriweather"/>
              </a:rPr>
              <a:t>“Don’t know what I want, but I know how to get it.” – said Jeff Patton </a:t>
            </a:r>
          </a:p>
          <a:p>
            <a:r>
              <a:rPr lang="en-GB" i="1" dirty="0">
                <a:solidFill>
                  <a:srgbClr val="444444"/>
                </a:solidFill>
                <a:latin typeface="Merriweather"/>
              </a:rPr>
              <a:t>	in his brilliant post where he used  a sketch  of Mona Lisa </a:t>
            </a:r>
          </a:p>
          <a:p>
            <a:r>
              <a:rPr lang="en-GB" i="1" dirty="0">
                <a:solidFill>
                  <a:srgbClr val="444444"/>
                </a:solidFill>
                <a:latin typeface="Merriweather"/>
              </a:rPr>
              <a:t>	to illustrate the difference between iterative and incremental development .</a:t>
            </a:r>
            <a:endParaRPr lang="en-GB" dirty="0"/>
          </a:p>
        </p:txBody>
      </p:sp>
    </p:spTree>
    <p:extLst>
      <p:ext uri="{BB962C8B-B14F-4D97-AF65-F5344CB8AC3E}">
        <p14:creationId xmlns:p14="http://schemas.microsoft.com/office/powerpoint/2010/main" val="2537142573"/>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Iterative Incremental Development</a:t>
            </a:r>
          </a:p>
        </p:txBody>
      </p:sp>
      <p:pic>
        <p:nvPicPr>
          <p:cNvPr id="2050" name="Picture 2" descr="Drawing Mona Lisa Iteratively and Incrementally">
            <a:extLst>
              <a:ext uri="{FF2B5EF4-FFF2-40B4-BE49-F238E27FC236}">
                <a16:creationId xmlns:a16="http://schemas.microsoft.com/office/drawing/2014/main" id="{281D8216-AB1F-4CA5-9CE3-BC6C52478F3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197642" y="1684982"/>
            <a:ext cx="6763045" cy="307213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635F254-8B11-4692-8D5D-ACF2200C2C54}"/>
              </a:ext>
            </a:extLst>
          </p:cNvPr>
          <p:cNvSpPr/>
          <p:nvPr/>
        </p:nvSpPr>
        <p:spPr>
          <a:xfrm>
            <a:off x="208547" y="1684982"/>
            <a:ext cx="4796590" cy="2585323"/>
          </a:xfrm>
          <a:prstGeom prst="rect">
            <a:avLst/>
          </a:prstGeom>
        </p:spPr>
        <p:txBody>
          <a:bodyPr wrap="square">
            <a:spAutoFit/>
          </a:bodyPr>
          <a:lstStyle/>
          <a:p>
            <a:r>
              <a:rPr lang="en-GB" dirty="0">
                <a:solidFill>
                  <a:srgbClr val="373737"/>
                </a:solidFill>
                <a:latin typeface="Helvetica Neue"/>
              </a:rPr>
              <a:t>The Increment adds completely new features, based on user stories, </a:t>
            </a:r>
          </a:p>
          <a:p>
            <a:endParaRPr lang="en-GB" dirty="0">
              <a:solidFill>
                <a:srgbClr val="373737"/>
              </a:solidFill>
              <a:latin typeface="Helvetica Neue"/>
            </a:endParaRPr>
          </a:p>
          <a:p>
            <a:r>
              <a:rPr lang="en-GB" dirty="0">
                <a:solidFill>
                  <a:srgbClr val="373737"/>
                </a:solidFill>
                <a:latin typeface="Helvetica Neue"/>
              </a:rPr>
              <a:t>hence expanding the scope of the functionality offered</a:t>
            </a:r>
          </a:p>
          <a:p>
            <a:r>
              <a:rPr lang="en-GB" dirty="0">
                <a:solidFill>
                  <a:srgbClr val="373737"/>
                </a:solidFill>
                <a:latin typeface="Helvetica Neue"/>
              </a:rPr>
              <a:t> – that makes it Incremental. </a:t>
            </a:r>
          </a:p>
          <a:p>
            <a:endParaRPr lang="en-GB" dirty="0">
              <a:solidFill>
                <a:srgbClr val="373737"/>
              </a:solidFill>
              <a:latin typeface="Helvetica Neue"/>
            </a:endParaRPr>
          </a:p>
          <a:p>
            <a:r>
              <a:rPr lang="en-GB" dirty="0">
                <a:solidFill>
                  <a:srgbClr val="373737"/>
                </a:solidFill>
                <a:latin typeface="Helvetica Neue"/>
              </a:rPr>
              <a:t>Each Increment is also likely to refine existing functionality – that makes it iterative.</a:t>
            </a:r>
            <a:endParaRPr lang="en-GB" dirty="0"/>
          </a:p>
        </p:txBody>
      </p:sp>
      <p:sp>
        <p:nvSpPr>
          <p:cNvPr id="5" name="TextBox 4">
            <a:extLst>
              <a:ext uri="{FF2B5EF4-FFF2-40B4-BE49-F238E27FC236}">
                <a16:creationId xmlns:a16="http://schemas.microsoft.com/office/drawing/2014/main" id="{B01939FE-6AC4-4A6C-9CCC-A1DE61124F07}"/>
              </a:ext>
            </a:extLst>
          </p:cNvPr>
          <p:cNvSpPr txBox="1"/>
          <p:nvPr/>
        </p:nvSpPr>
        <p:spPr>
          <a:xfrm>
            <a:off x="92890" y="5173018"/>
            <a:ext cx="12006219" cy="923330"/>
          </a:xfrm>
          <a:prstGeom prst="rect">
            <a:avLst/>
          </a:prstGeom>
          <a:noFill/>
        </p:spPr>
        <p:txBody>
          <a:bodyPr wrap="square" rtlCol="0">
            <a:spAutoFit/>
          </a:bodyPr>
          <a:lstStyle/>
          <a:p>
            <a:r>
              <a:rPr lang="en-GB" dirty="0">
                <a:latin typeface="Arial"/>
                <a:cs typeface="Arial"/>
              </a:rPr>
              <a:t>This combined </a:t>
            </a:r>
            <a:r>
              <a:rPr lang="en-GB" dirty="0"/>
              <a:t>Iterative Incremental </a:t>
            </a:r>
            <a:r>
              <a:rPr lang="en-GB" dirty="0">
                <a:latin typeface="Arial"/>
                <a:cs typeface="Arial"/>
              </a:rPr>
              <a:t>approach is much more powerful than either in isolation. </a:t>
            </a:r>
          </a:p>
          <a:p>
            <a:r>
              <a:rPr lang="en-GB" dirty="0">
                <a:latin typeface="Arial"/>
                <a:cs typeface="Arial"/>
              </a:rPr>
              <a:t>This flexibility gives </a:t>
            </a:r>
            <a:r>
              <a:rPr lang="en-GB" dirty="0"/>
              <a:t>the product owner, team and company more choices. </a:t>
            </a:r>
          </a:p>
          <a:p>
            <a:r>
              <a:rPr lang="en-GB" dirty="0"/>
              <a:t>We </a:t>
            </a:r>
            <a:r>
              <a:rPr lang="en-GB" u="sng" dirty="0"/>
              <a:t>can stop at any point </a:t>
            </a:r>
            <a:r>
              <a:rPr lang="en-GB" dirty="0"/>
              <a:t>and either throw away what we’ve done or launch it.</a:t>
            </a:r>
            <a:endParaRPr lang="en-GB" dirty="0">
              <a:latin typeface="Arial"/>
              <a:cs typeface="Arial"/>
            </a:endParaRPr>
          </a:p>
        </p:txBody>
      </p:sp>
    </p:spTree>
    <p:extLst>
      <p:ext uri="{BB962C8B-B14F-4D97-AF65-F5344CB8AC3E}">
        <p14:creationId xmlns:p14="http://schemas.microsoft.com/office/powerpoint/2010/main" val="2000232173"/>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A56F48-801F-4382-BFDC-083FCC38CA5E}"/>
              </a:ext>
            </a:extLst>
          </p:cNvPr>
          <p:cNvSpPr>
            <a:spLocks noGrp="1"/>
          </p:cNvSpPr>
          <p:nvPr>
            <p:ph idx="1"/>
          </p:nvPr>
        </p:nvSpPr>
        <p:spPr>
          <a:xfrm>
            <a:off x="174171" y="1191263"/>
            <a:ext cx="11582400" cy="5303892"/>
          </a:xfrm>
        </p:spPr>
        <p:txBody>
          <a:bodyPr>
            <a:normAutofit fontScale="77500" lnSpcReduction="20000"/>
          </a:bodyPr>
          <a:lstStyle/>
          <a:p>
            <a:pPr marL="0" indent="0">
              <a:buNone/>
            </a:pPr>
            <a:endParaRPr lang="en-GB" dirty="0"/>
          </a:p>
          <a:p>
            <a:pPr marL="0" indent="0">
              <a:buNone/>
            </a:pPr>
            <a:r>
              <a:rPr lang="en-GB" dirty="0"/>
              <a:t>Some examples based on the Iterative Incremental Mona Lisa. </a:t>
            </a:r>
          </a:p>
          <a:p>
            <a:pPr marL="0" indent="0">
              <a:buNone/>
            </a:pPr>
            <a:r>
              <a:rPr lang="en-GB" dirty="0"/>
              <a:t>What do we get if we stop at each step … ?</a:t>
            </a:r>
          </a:p>
          <a:p>
            <a:endParaRPr lang="en-GB" b="1" dirty="0"/>
          </a:p>
          <a:p>
            <a:r>
              <a:rPr lang="en-GB" b="1" dirty="0"/>
              <a:t>Step 1</a:t>
            </a:r>
            <a:r>
              <a:rPr lang="en-GB" dirty="0"/>
              <a:t>: We start the project but quickly realise it wasn’t a good idea and abandon it. We’ve lost the money it took to get that far but avoided paying the full cost of the project. Time to stop.</a:t>
            </a:r>
          </a:p>
          <a:p>
            <a:r>
              <a:rPr lang="en-GB" b="1" dirty="0"/>
              <a:t>Step 2</a:t>
            </a:r>
            <a:r>
              <a:rPr lang="en-GB" dirty="0"/>
              <a:t>: We have built the top priority functionality (Mona Lisa’s head) and we’re launching with that. Not sure we need the rest as the return on investment will be too low. Time to stop.</a:t>
            </a:r>
          </a:p>
          <a:p>
            <a:r>
              <a:rPr lang="en-GB" b="1" dirty="0"/>
              <a:t>Step 3</a:t>
            </a:r>
            <a:r>
              <a:rPr lang="en-GB" dirty="0"/>
              <a:t>: We’re now fleshed out the second tier of priorities (Mona Lisa’s hands and body). Not fully featured but filled in a few gaps that significant customers complained about. But we’ve realised the rest of the scope isn’t really needed. Time to stop.</a:t>
            </a:r>
          </a:p>
          <a:p>
            <a:r>
              <a:rPr lang="en-GB" b="1" dirty="0"/>
              <a:t>Step 4</a:t>
            </a:r>
            <a:r>
              <a:rPr lang="en-GB" dirty="0"/>
              <a:t>: We’ve got all the Must Have and Should Have items from the original high level requirements list (Mona Lisa’s head, hands and body). There are other things we could do but the business is starting up a new product line and needs to divert development effort to that. Time to stop.</a:t>
            </a:r>
          </a:p>
          <a:p>
            <a:r>
              <a:rPr lang="en-GB" b="1" dirty="0"/>
              <a:t>Step 5</a:t>
            </a:r>
            <a:r>
              <a:rPr lang="en-GB" dirty="0"/>
              <a:t>: We got all the major features and, in fact, we’ve touched on all the features from the product backlog. There is more we could do but really that would be more like gold plating than delivering essential functionality. Time to stop.</a:t>
            </a:r>
          </a:p>
          <a:p>
            <a:r>
              <a:rPr lang="en-GB" b="1" dirty="0"/>
              <a:t>Step 6</a:t>
            </a:r>
            <a:r>
              <a:rPr lang="en-GB" dirty="0"/>
              <a:t>: Wow. Impossible to improve. Time to stop.</a:t>
            </a:r>
          </a:p>
          <a:p>
            <a:endParaRPr lang="en-GB" dirty="0"/>
          </a:p>
        </p:txBody>
      </p:sp>
      <p:sp>
        <p:nvSpPr>
          <p:cNvPr id="3" name="Title 2">
            <a:extLst>
              <a:ext uri="{FF2B5EF4-FFF2-40B4-BE49-F238E27FC236}">
                <a16:creationId xmlns:a16="http://schemas.microsoft.com/office/drawing/2014/main" id="{C7ACB048-D68F-4713-8B8D-9D6DADEFA2D5}"/>
              </a:ext>
            </a:extLst>
          </p:cNvPr>
          <p:cNvSpPr>
            <a:spLocks noGrp="1"/>
          </p:cNvSpPr>
          <p:nvPr>
            <p:ph type="title"/>
          </p:nvPr>
        </p:nvSpPr>
        <p:spPr/>
        <p:txBody>
          <a:bodyPr/>
          <a:lstStyle/>
          <a:p>
            <a:r>
              <a:rPr lang="en-US" dirty="0"/>
              <a:t>Iterative Incremental Development</a:t>
            </a:r>
            <a:endParaRPr lang="en-GB" dirty="0"/>
          </a:p>
        </p:txBody>
      </p:sp>
    </p:spTree>
    <p:extLst>
      <p:ext uri="{BB962C8B-B14F-4D97-AF65-F5344CB8AC3E}">
        <p14:creationId xmlns:p14="http://schemas.microsoft.com/office/powerpoint/2010/main" val="2073200817"/>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A45A66-511C-4FCC-A16B-8BB8F9ED0EB0}"/>
              </a:ext>
            </a:extLst>
          </p:cNvPr>
          <p:cNvSpPr>
            <a:spLocks noGrp="1"/>
          </p:cNvSpPr>
          <p:nvPr>
            <p:ph idx="1"/>
          </p:nvPr>
        </p:nvSpPr>
        <p:spPr>
          <a:xfrm>
            <a:off x="174171" y="1266738"/>
            <a:ext cx="11582400" cy="5228417"/>
          </a:xfrm>
        </p:spPr>
        <p:txBody>
          <a:bodyPr/>
          <a:lstStyle/>
          <a:p>
            <a:r>
              <a:rPr lang="en-GB" dirty="0"/>
              <a:t>Story mapping is a technique championed by </a:t>
            </a:r>
            <a:r>
              <a:rPr lang="en-GB" dirty="0">
                <a:hlinkClick r:id="rId3"/>
              </a:rPr>
              <a:t>Jeff Patton</a:t>
            </a:r>
            <a:r>
              <a:rPr lang="en-GB" dirty="0"/>
              <a:t>. It provides us with a way to envisage the entire product or service as a series of tasks which the user completes.</a:t>
            </a:r>
          </a:p>
          <a:p>
            <a:r>
              <a:rPr lang="en-GB" dirty="0"/>
              <a:t>It involves building a grid of </a:t>
            </a:r>
            <a:r>
              <a:rPr lang="en-GB" dirty="0">
                <a:hlinkClick r:id="rId4"/>
              </a:rPr>
              <a:t>user stories</a:t>
            </a:r>
            <a:r>
              <a:rPr lang="en-GB" dirty="0"/>
              <a:t> which are laid out under headings that represent the user’s experience moving through your product. </a:t>
            </a:r>
          </a:p>
          <a:p>
            <a:r>
              <a:rPr lang="en-GB" dirty="0"/>
              <a:t>Story mapping as an iterative process</a:t>
            </a:r>
          </a:p>
          <a:p>
            <a:endParaRPr lang="en-GB" dirty="0"/>
          </a:p>
          <a:p>
            <a:endParaRPr lang="en-GB" dirty="0"/>
          </a:p>
        </p:txBody>
      </p:sp>
      <p:sp>
        <p:nvSpPr>
          <p:cNvPr id="3" name="Title 2">
            <a:extLst>
              <a:ext uri="{FF2B5EF4-FFF2-40B4-BE49-F238E27FC236}">
                <a16:creationId xmlns:a16="http://schemas.microsoft.com/office/drawing/2014/main" id="{EC5C10EA-28E6-4EC7-A1A2-187583BB7EE4}"/>
              </a:ext>
            </a:extLst>
          </p:cNvPr>
          <p:cNvSpPr>
            <a:spLocks noGrp="1"/>
          </p:cNvSpPr>
          <p:nvPr>
            <p:ph type="title"/>
          </p:nvPr>
        </p:nvSpPr>
        <p:spPr/>
        <p:txBody>
          <a:bodyPr/>
          <a:lstStyle/>
          <a:p>
            <a:r>
              <a:rPr lang="en-GB" dirty="0"/>
              <a:t>User Story mapping</a:t>
            </a:r>
          </a:p>
        </p:txBody>
      </p:sp>
      <p:pic>
        <p:nvPicPr>
          <p:cNvPr id="4" name="Picture 3">
            <a:extLst>
              <a:ext uri="{FF2B5EF4-FFF2-40B4-BE49-F238E27FC236}">
                <a16:creationId xmlns:a16="http://schemas.microsoft.com/office/drawing/2014/main" id="{18D98C03-08CD-495C-8C25-94D14675D474}"/>
              </a:ext>
            </a:extLst>
          </p:cNvPr>
          <p:cNvPicPr>
            <a:picLocks noChangeAspect="1"/>
          </p:cNvPicPr>
          <p:nvPr/>
        </p:nvPicPr>
        <p:blipFill>
          <a:blip r:embed="rId5"/>
          <a:stretch>
            <a:fillRect/>
          </a:stretch>
        </p:blipFill>
        <p:spPr>
          <a:xfrm>
            <a:off x="5721292" y="4035105"/>
            <a:ext cx="5552899" cy="2637472"/>
          </a:xfrm>
          <a:prstGeom prst="rect">
            <a:avLst/>
          </a:prstGeom>
        </p:spPr>
      </p:pic>
      <p:pic>
        <p:nvPicPr>
          <p:cNvPr id="5" name="Picture 4">
            <a:extLst>
              <a:ext uri="{FF2B5EF4-FFF2-40B4-BE49-F238E27FC236}">
                <a16:creationId xmlns:a16="http://schemas.microsoft.com/office/drawing/2014/main" id="{FF53AAB5-5374-4A30-B21E-0B7BD1EC9481}"/>
              </a:ext>
            </a:extLst>
          </p:cNvPr>
          <p:cNvPicPr>
            <a:picLocks noChangeAspect="1"/>
          </p:cNvPicPr>
          <p:nvPr/>
        </p:nvPicPr>
        <p:blipFill>
          <a:blip r:embed="rId6"/>
          <a:stretch>
            <a:fillRect/>
          </a:stretch>
        </p:blipFill>
        <p:spPr>
          <a:xfrm>
            <a:off x="638786" y="4451462"/>
            <a:ext cx="3362762" cy="2014054"/>
          </a:xfrm>
          <a:prstGeom prst="rect">
            <a:avLst/>
          </a:prstGeom>
        </p:spPr>
      </p:pic>
      <p:sp>
        <p:nvSpPr>
          <p:cNvPr id="6" name="Arrow: Right 5">
            <a:extLst>
              <a:ext uri="{FF2B5EF4-FFF2-40B4-BE49-F238E27FC236}">
                <a16:creationId xmlns:a16="http://schemas.microsoft.com/office/drawing/2014/main" id="{C10560CD-1F2E-4BA5-A40E-9EA5E69194F1}"/>
              </a:ext>
            </a:extLst>
          </p:cNvPr>
          <p:cNvSpPr/>
          <p:nvPr/>
        </p:nvSpPr>
        <p:spPr bwMode="auto">
          <a:xfrm>
            <a:off x="4429387" y="5353841"/>
            <a:ext cx="809525" cy="237421"/>
          </a:xfrm>
          <a:prstGeom prst="rightArrow">
            <a:avLst/>
          </a:prstGeom>
          <a:solidFill>
            <a:srgbClr val="3374D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600" b="0"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671004812"/>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1B9F99-AB80-4472-9E41-0B4DD2FFA234}"/>
              </a:ext>
            </a:extLst>
          </p:cNvPr>
          <p:cNvSpPr>
            <a:spLocks noGrp="1"/>
          </p:cNvSpPr>
          <p:nvPr>
            <p:ph idx="1"/>
          </p:nvPr>
        </p:nvSpPr>
        <p:spPr>
          <a:xfrm>
            <a:off x="174171" y="1465954"/>
            <a:ext cx="11582400" cy="5136181"/>
          </a:xfrm>
        </p:spPr>
        <p:txBody>
          <a:bodyPr>
            <a:normAutofit/>
          </a:bodyPr>
          <a:lstStyle/>
          <a:p>
            <a:pPr marL="0" indent="0">
              <a:buNone/>
            </a:pPr>
            <a:r>
              <a:rPr lang="en-GB" sz="3200" dirty="0"/>
              <a:t>Let’s play </a:t>
            </a:r>
            <a:r>
              <a:rPr lang="en-GB" sz="3200" dirty="0">
                <a:solidFill>
                  <a:schemeClr val="tx2">
                    <a:lumMod val="75000"/>
                  </a:schemeClr>
                </a:solidFill>
              </a:rPr>
              <a:t>“Wake up in the morning”  </a:t>
            </a:r>
            <a:r>
              <a:rPr lang="en-GB" sz="3200" dirty="0"/>
              <a:t>game!</a:t>
            </a:r>
          </a:p>
          <a:p>
            <a:pPr marL="0" indent="0">
              <a:buNone/>
            </a:pPr>
            <a:endParaRPr lang="en-GB" dirty="0"/>
          </a:p>
          <a:p>
            <a:pPr marL="0" indent="0">
              <a:buNone/>
            </a:pPr>
            <a:r>
              <a:rPr lang="en-GB" sz="1800" dirty="0"/>
              <a:t>The purpose of this game is to demonstrate </a:t>
            </a:r>
          </a:p>
          <a:p>
            <a:pPr marL="0" indent="0">
              <a:buNone/>
            </a:pPr>
            <a:r>
              <a:rPr lang="en-GB" sz="1800" dirty="0"/>
              <a:t>the </a:t>
            </a:r>
            <a:r>
              <a:rPr lang="en-GB" sz="1800" u="sng" dirty="0"/>
              <a:t>Agile</a:t>
            </a:r>
            <a:r>
              <a:rPr lang="en-GB" sz="1800" dirty="0"/>
              <a:t> way to </a:t>
            </a:r>
            <a:r>
              <a:rPr lang="en-GB" sz="1800" u="sng" dirty="0"/>
              <a:t>Slice</a:t>
            </a:r>
            <a:r>
              <a:rPr lang="en-GB" sz="1800" dirty="0"/>
              <a:t> the </a:t>
            </a:r>
            <a:r>
              <a:rPr lang="en-GB" sz="1800" u="sng" dirty="0"/>
              <a:t>Product</a:t>
            </a:r>
            <a:r>
              <a:rPr lang="en-GB" sz="1800" dirty="0"/>
              <a:t>  to meaningful </a:t>
            </a:r>
            <a:r>
              <a:rPr lang="en-GB" sz="1800" u="sng" dirty="0"/>
              <a:t>increments</a:t>
            </a:r>
            <a:r>
              <a:rPr lang="en-GB" sz="1800" dirty="0"/>
              <a:t>.</a:t>
            </a:r>
          </a:p>
          <a:p>
            <a:pPr marL="0" indent="0">
              <a:buNone/>
            </a:pPr>
            <a:endParaRPr lang="en-GB" dirty="0"/>
          </a:p>
          <a:p>
            <a:r>
              <a:rPr lang="en-GB" dirty="0"/>
              <a:t>Step1 - </a:t>
            </a:r>
            <a:r>
              <a:rPr lang="en-GB" b="1" dirty="0"/>
              <a:t>Individually list the morning activities:</a:t>
            </a:r>
          </a:p>
          <a:p>
            <a:pPr marL="0" indent="0">
              <a:buNone/>
            </a:pPr>
            <a:r>
              <a:rPr lang="en-GB" dirty="0"/>
              <a:t>	Please write on sticky notes the activities you do from the moment you 	wake up until you reach the office/school.</a:t>
            </a:r>
          </a:p>
          <a:p>
            <a:pPr marL="0" indent="0">
              <a:buNone/>
            </a:pPr>
            <a:endParaRPr lang="en-GB" dirty="0"/>
          </a:p>
          <a:p>
            <a:pPr marL="0" indent="0">
              <a:buNone/>
            </a:pPr>
            <a:endParaRPr lang="en-GB" dirty="0"/>
          </a:p>
        </p:txBody>
      </p:sp>
      <p:sp>
        <p:nvSpPr>
          <p:cNvPr id="3" name="Title 2">
            <a:extLst>
              <a:ext uri="{FF2B5EF4-FFF2-40B4-BE49-F238E27FC236}">
                <a16:creationId xmlns:a16="http://schemas.microsoft.com/office/drawing/2014/main" id="{9D652287-0270-462B-B62D-505854C2E0FE}"/>
              </a:ext>
            </a:extLst>
          </p:cNvPr>
          <p:cNvSpPr>
            <a:spLocks noGrp="1"/>
          </p:cNvSpPr>
          <p:nvPr>
            <p:ph type="title"/>
          </p:nvPr>
        </p:nvSpPr>
        <p:spPr/>
        <p:txBody>
          <a:bodyPr/>
          <a:lstStyle/>
          <a:p>
            <a:r>
              <a:rPr lang="en-GB" dirty="0"/>
              <a:t>User Story mapping in action</a:t>
            </a:r>
          </a:p>
        </p:txBody>
      </p:sp>
      <p:pic>
        <p:nvPicPr>
          <p:cNvPr id="7" name="Picture 6">
            <a:extLst>
              <a:ext uri="{FF2B5EF4-FFF2-40B4-BE49-F238E27FC236}">
                <a16:creationId xmlns:a16="http://schemas.microsoft.com/office/drawing/2014/main" id="{8680E8CC-E627-4F77-9646-1DE3B330E58E}"/>
              </a:ext>
            </a:extLst>
          </p:cNvPr>
          <p:cNvPicPr>
            <a:picLocks noChangeAspect="1"/>
          </p:cNvPicPr>
          <p:nvPr/>
        </p:nvPicPr>
        <p:blipFill>
          <a:blip r:embed="rId3"/>
          <a:stretch>
            <a:fillRect/>
          </a:stretch>
        </p:blipFill>
        <p:spPr>
          <a:xfrm>
            <a:off x="9024981" y="1465954"/>
            <a:ext cx="2143125" cy="2143125"/>
          </a:xfrm>
          <a:prstGeom prst="rect">
            <a:avLst/>
          </a:prstGeom>
        </p:spPr>
      </p:pic>
    </p:spTree>
    <p:extLst>
      <p:ext uri="{BB962C8B-B14F-4D97-AF65-F5344CB8AC3E}">
        <p14:creationId xmlns:p14="http://schemas.microsoft.com/office/powerpoint/2010/main" val="4145120008"/>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1B9F99-AB80-4472-9E41-0B4DD2FFA234}"/>
              </a:ext>
            </a:extLst>
          </p:cNvPr>
          <p:cNvSpPr>
            <a:spLocks noGrp="1"/>
          </p:cNvSpPr>
          <p:nvPr>
            <p:ph idx="1"/>
          </p:nvPr>
        </p:nvSpPr>
        <p:spPr>
          <a:xfrm>
            <a:off x="174171" y="1465954"/>
            <a:ext cx="11582400" cy="5136181"/>
          </a:xfrm>
        </p:spPr>
        <p:txBody>
          <a:bodyPr>
            <a:normAutofit/>
          </a:bodyPr>
          <a:lstStyle/>
          <a:p>
            <a:r>
              <a:rPr lang="en-GB" dirty="0"/>
              <a:t>Step2 - </a:t>
            </a:r>
            <a:r>
              <a:rPr lang="en-GB" b="1" dirty="0"/>
              <a:t>Collaboratively grouping the activities:</a:t>
            </a:r>
          </a:p>
          <a:p>
            <a:pPr marL="0" indent="0">
              <a:buNone/>
            </a:pPr>
            <a:r>
              <a:rPr lang="en-GB" dirty="0"/>
              <a:t>	</a:t>
            </a:r>
            <a:r>
              <a:rPr lang="en-GB" sz="2000" dirty="0"/>
              <a:t>Please take your notes and </a:t>
            </a:r>
            <a:r>
              <a:rPr lang="en-GB" sz="2000" u="sng" dirty="0"/>
              <a:t>group</a:t>
            </a:r>
            <a:r>
              <a:rPr lang="en-GB" sz="2000" dirty="0"/>
              <a:t> them  under </a:t>
            </a:r>
            <a:r>
              <a:rPr lang="en-GB" sz="2000" u="sng" dirty="0"/>
              <a:t>common title </a:t>
            </a:r>
            <a:r>
              <a:rPr lang="en-GB" sz="2000" dirty="0"/>
              <a:t>with a 	</a:t>
            </a:r>
            <a:r>
              <a:rPr lang="en-GB" sz="2000" u="sng" dirty="0"/>
              <a:t>common goal</a:t>
            </a:r>
            <a:r>
              <a:rPr lang="en-GB" sz="2000" dirty="0"/>
              <a:t>.</a:t>
            </a:r>
          </a:p>
          <a:p>
            <a:pPr marL="0" indent="0">
              <a:buNone/>
            </a:pPr>
            <a:r>
              <a:rPr lang="en-GB" sz="2000" dirty="0"/>
              <a:t>	The titles are the “backbone” activities.</a:t>
            </a:r>
          </a:p>
          <a:p>
            <a:pPr marL="0" indent="0">
              <a:buNone/>
            </a:pPr>
            <a:r>
              <a:rPr lang="en-GB" sz="2000" dirty="0"/>
              <a:t>	The tasks beneath are the “Skeleton” (sketches) of product.</a:t>
            </a:r>
          </a:p>
          <a:p>
            <a:pPr marL="0" indent="0">
              <a:buNone/>
            </a:pPr>
            <a:r>
              <a:rPr lang="en-GB" sz="1400" dirty="0"/>
              <a:t>	</a:t>
            </a:r>
          </a:p>
          <a:p>
            <a:pPr>
              <a:buFont typeface="Arial" panose="020B0604020202020204" pitchFamily="34" charset="0"/>
              <a:buChar char="•"/>
            </a:pPr>
            <a:r>
              <a:rPr lang="en-GB" sz="1400" dirty="0"/>
              <a:t>Let’s walk the Skeleton and check for missing activities. </a:t>
            </a:r>
          </a:p>
        </p:txBody>
      </p:sp>
      <p:sp>
        <p:nvSpPr>
          <p:cNvPr id="3" name="Title 2">
            <a:extLst>
              <a:ext uri="{FF2B5EF4-FFF2-40B4-BE49-F238E27FC236}">
                <a16:creationId xmlns:a16="http://schemas.microsoft.com/office/drawing/2014/main" id="{9D652287-0270-462B-B62D-505854C2E0FE}"/>
              </a:ext>
            </a:extLst>
          </p:cNvPr>
          <p:cNvSpPr>
            <a:spLocks noGrp="1"/>
          </p:cNvSpPr>
          <p:nvPr>
            <p:ph type="title"/>
          </p:nvPr>
        </p:nvSpPr>
        <p:spPr/>
        <p:txBody>
          <a:bodyPr/>
          <a:lstStyle/>
          <a:p>
            <a:r>
              <a:rPr lang="en-GB" dirty="0"/>
              <a:t>“Wake up in the morning” game</a:t>
            </a:r>
          </a:p>
        </p:txBody>
      </p:sp>
      <p:pic>
        <p:nvPicPr>
          <p:cNvPr id="5" name="Picture 4">
            <a:extLst>
              <a:ext uri="{FF2B5EF4-FFF2-40B4-BE49-F238E27FC236}">
                <a16:creationId xmlns:a16="http://schemas.microsoft.com/office/drawing/2014/main" id="{5A90DC91-E138-4B40-91B1-0243754A57C9}"/>
              </a:ext>
            </a:extLst>
          </p:cNvPr>
          <p:cNvPicPr>
            <a:picLocks noChangeAspect="1"/>
          </p:cNvPicPr>
          <p:nvPr/>
        </p:nvPicPr>
        <p:blipFill>
          <a:blip r:embed="rId3"/>
          <a:stretch>
            <a:fillRect/>
          </a:stretch>
        </p:blipFill>
        <p:spPr>
          <a:xfrm>
            <a:off x="1395368" y="3892492"/>
            <a:ext cx="7924800" cy="2176078"/>
          </a:xfrm>
          <a:prstGeom prst="rect">
            <a:avLst/>
          </a:prstGeom>
        </p:spPr>
      </p:pic>
    </p:spTree>
    <p:extLst>
      <p:ext uri="{BB962C8B-B14F-4D97-AF65-F5344CB8AC3E}">
        <p14:creationId xmlns:p14="http://schemas.microsoft.com/office/powerpoint/2010/main" val="2759185145"/>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1B9F99-AB80-4472-9E41-0B4DD2FFA234}"/>
              </a:ext>
            </a:extLst>
          </p:cNvPr>
          <p:cNvSpPr>
            <a:spLocks noGrp="1"/>
          </p:cNvSpPr>
          <p:nvPr>
            <p:ph idx="1"/>
          </p:nvPr>
        </p:nvSpPr>
        <p:spPr>
          <a:xfrm>
            <a:off x="174171" y="1465955"/>
            <a:ext cx="11582400" cy="5206622"/>
          </a:xfrm>
        </p:spPr>
        <p:txBody>
          <a:bodyPr>
            <a:normAutofit/>
          </a:bodyPr>
          <a:lstStyle/>
          <a:p>
            <a:r>
              <a:rPr lang="en-GB" dirty="0"/>
              <a:t>Step3 - </a:t>
            </a:r>
            <a:r>
              <a:rPr lang="en-GB" b="1" dirty="0"/>
              <a:t>Order the group of activities by time :</a:t>
            </a:r>
          </a:p>
          <a:p>
            <a:pPr marL="0" indent="0">
              <a:buNone/>
            </a:pPr>
            <a:r>
              <a:rPr lang="en-GB" dirty="0"/>
              <a:t>	Please order the activities from left to right sequentially.</a:t>
            </a:r>
          </a:p>
          <a:p>
            <a:r>
              <a:rPr lang="en-GB" dirty="0"/>
              <a:t>Step4 - </a:t>
            </a:r>
            <a:r>
              <a:rPr lang="en-GB" b="1" dirty="0"/>
              <a:t>Order the activities by criticality :</a:t>
            </a:r>
          </a:p>
          <a:p>
            <a:pPr marL="0" indent="0">
              <a:buNone/>
            </a:pPr>
            <a:r>
              <a:rPr lang="en-GB" b="1" dirty="0"/>
              <a:t>	</a:t>
            </a:r>
            <a:r>
              <a:rPr lang="en-GB" dirty="0"/>
              <a:t> Please prioritize the activities in each group by criticality ordered </a:t>
            </a:r>
          </a:p>
          <a:p>
            <a:pPr marL="0" indent="0">
              <a:buNone/>
            </a:pPr>
            <a:r>
              <a:rPr lang="en-GB" dirty="0"/>
              <a:t>	 from top(most important) to bottom(less important).</a:t>
            </a:r>
          </a:p>
          <a:p>
            <a:pPr marL="0" indent="0">
              <a:buNone/>
            </a:pPr>
            <a:endParaRPr lang="en-GB" b="1" dirty="0"/>
          </a:p>
          <a:p>
            <a:pPr marL="0" indent="0">
              <a:buNone/>
            </a:pPr>
            <a:endParaRPr lang="en-GB" dirty="0"/>
          </a:p>
        </p:txBody>
      </p:sp>
      <p:sp>
        <p:nvSpPr>
          <p:cNvPr id="3" name="Title 2">
            <a:extLst>
              <a:ext uri="{FF2B5EF4-FFF2-40B4-BE49-F238E27FC236}">
                <a16:creationId xmlns:a16="http://schemas.microsoft.com/office/drawing/2014/main" id="{9D652287-0270-462B-B62D-505854C2E0FE}"/>
              </a:ext>
            </a:extLst>
          </p:cNvPr>
          <p:cNvSpPr>
            <a:spLocks noGrp="1"/>
          </p:cNvSpPr>
          <p:nvPr>
            <p:ph type="title"/>
          </p:nvPr>
        </p:nvSpPr>
        <p:spPr/>
        <p:txBody>
          <a:bodyPr/>
          <a:lstStyle/>
          <a:p>
            <a:r>
              <a:rPr lang="en-GB" dirty="0"/>
              <a:t>“Wake up in the morning” game</a:t>
            </a:r>
          </a:p>
        </p:txBody>
      </p:sp>
      <p:pic>
        <p:nvPicPr>
          <p:cNvPr id="4" name="Picture 3">
            <a:extLst>
              <a:ext uri="{FF2B5EF4-FFF2-40B4-BE49-F238E27FC236}">
                <a16:creationId xmlns:a16="http://schemas.microsoft.com/office/drawing/2014/main" id="{9CE930BA-FA7F-4B5B-AE9B-BDCAB54EF6C9}"/>
              </a:ext>
            </a:extLst>
          </p:cNvPr>
          <p:cNvPicPr>
            <a:picLocks noChangeAspect="1"/>
          </p:cNvPicPr>
          <p:nvPr/>
        </p:nvPicPr>
        <p:blipFill>
          <a:blip r:embed="rId3"/>
          <a:stretch>
            <a:fillRect/>
          </a:stretch>
        </p:blipFill>
        <p:spPr>
          <a:xfrm>
            <a:off x="1023456" y="4093827"/>
            <a:ext cx="4158667" cy="2293485"/>
          </a:xfrm>
          <a:prstGeom prst="rect">
            <a:avLst/>
          </a:prstGeom>
        </p:spPr>
      </p:pic>
      <p:sp>
        <p:nvSpPr>
          <p:cNvPr id="5" name="Content Placeholder 1">
            <a:extLst>
              <a:ext uri="{FF2B5EF4-FFF2-40B4-BE49-F238E27FC236}">
                <a16:creationId xmlns:a16="http://schemas.microsoft.com/office/drawing/2014/main" id="{660099F9-90C5-4D83-867D-B2AE3CF17EEB}"/>
              </a:ext>
            </a:extLst>
          </p:cNvPr>
          <p:cNvSpPr txBox="1">
            <a:spLocks/>
          </p:cNvSpPr>
          <p:nvPr/>
        </p:nvSpPr>
        <p:spPr bwMode="gray">
          <a:xfrm>
            <a:off x="5528345" y="4093825"/>
            <a:ext cx="5259897" cy="26760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11143" marR="0" indent="-311143" algn="l" defTabSz="1219170" rtl="0" eaLnBrk="1" fontAlgn="base" latinLnBrk="0" hangingPunct="1">
              <a:lnSpc>
                <a:spcPct val="110000"/>
              </a:lnSpc>
              <a:spcBef>
                <a:spcPct val="20000"/>
              </a:spcBef>
              <a:spcAft>
                <a:spcPct val="0"/>
              </a:spcAft>
              <a:buClr>
                <a:srgbClr val="4F81BD"/>
              </a:buClr>
              <a:buSzTx/>
              <a:buFont typeface="Wingdings 2" pitchFamily="18" charset="2"/>
              <a:buChar char="¡"/>
              <a:tabLst/>
              <a:defRPr sz="2400">
                <a:solidFill>
                  <a:schemeClr val="tx1"/>
                </a:solidFill>
                <a:latin typeface="Arial"/>
                <a:ea typeface="MS PGothic" pitchFamily="34" charset="-128"/>
                <a:cs typeface="Arial"/>
              </a:defRPr>
            </a:lvl1pPr>
            <a:lvl2pPr marL="609585" marR="0" indent="-298443" algn="l" defTabSz="1219170" rtl="0" eaLnBrk="1" fontAlgn="base" latinLnBrk="0" hangingPunct="1">
              <a:lnSpc>
                <a:spcPct val="110000"/>
              </a:lnSpc>
              <a:spcBef>
                <a:spcPct val="20000"/>
              </a:spcBef>
              <a:spcAft>
                <a:spcPct val="0"/>
              </a:spcAft>
              <a:buClr>
                <a:srgbClr val="4F81BD"/>
              </a:buClr>
              <a:buSzTx/>
              <a:buFont typeface="Verdana" pitchFamily="34" charset="0"/>
              <a:buChar char="–"/>
              <a:tabLst/>
              <a:defRPr sz="2133">
                <a:solidFill>
                  <a:schemeClr val="tx1"/>
                </a:solidFill>
                <a:latin typeface="Arial"/>
                <a:ea typeface="MS PGothic" pitchFamily="34" charset="-128"/>
                <a:cs typeface="Arial"/>
              </a:defRPr>
            </a:lvl2pPr>
            <a:lvl3pPr marL="924961" marR="0" indent="-304792" algn="l" defTabSz="1219170" rtl="0" eaLnBrk="1" fontAlgn="base" latinLnBrk="0" hangingPunct="1">
              <a:lnSpc>
                <a:spcPct val="110000"/>
              </a:lnSpc>
              <a:spcBef>
                <a:spcPct val="20000"/>
              </a:spcBef>
              <a:spcAft>
                <a:spcPct val="0"/>
              </a:spcAft>
              <a:buClr>
                <a:srgbClr val="4F81BD"/>
              </a:buClr>
              <a:buSzPct val="80000"/>
              <a:buFont typeface="Courier New" pitchFamily="49" charset="0"/>
              <a:buChar char="o"/>
              <a:tabLst/>
              <a:defRPr sz="2133">
                <a:solidFill>
                  <a:schemeClr val="tx1"/>
                </a:solidFill>
                <a:latin typeface="Arial"/>
                <a:ea typeface="MS PGothic" pitchFamily="34" charset="-128"/>
                <a:cs typeface="Arial"/>
              </a:defRPr>
            </a:lvl3pPr>
            <a:lvl4pPr marL="1223403" marR="0" indent="-304792" algn="l" defTabSz="1219170" rtl="0" eaLnBrk="1" fontAlgn="base" latinLnBrk="0" hangingPunct="1">
              <a:lnSpc>
                <a:spcPct val="110000"/>
              </a:lnSpc>
              <a:spcBef>
                <a:spcPct val="20000"/>
              </a:spcBef>
              <a:spcAft>
                <a:spcPct val="0"/>
              </a:spcAft>
              <a:buClr>
                <a:srgbClr val="4F81BD"/>
              </a:buClr>
              <a:buSzTx/>
              <a:buFont typeface="Arial" pitchFamily="34" charset="0"/>
              <a:buChar char="•"/>
              <a:tabLst/>
              <a:defRPr sz="2133" baseline="0">
                <a:solidFill>
                  <a:schemeClr val="tx1"/>
                </a:solidFill>
                <a:latin typeface="Arial"/>
                <a:ea typeface="MS PGothic" pitchFamily="34" charset="-128"/>
                <a:cs typeface="Arial"/>
              </a:defRPr>
            </a:lvl4pPr>
            <a:lvl5pPr marL="1534546" marR="0" indent="-304792" algn="l" defTabSz="1219170" rtl="0" eaLnBrk="1" fontAlgn="base" latinLnBrk="0" hangingPunct="1">
              <a:lnSpc>
                <a:spcPct val="110000"/>
              </a:lnSpc>
              <a:spcBef>
                <a:spcPct val="20000"/>
              </a:spcBef>
              <a:spcAft>
                <a:spcPct val="0"/>
              </a:spcAft>
              <a:buClr>
                <a:srgbClr val="4F81BD"/>
              </a:buClr>
              <a:buSzTx/>
              <a:buFont typeface="Arial" pitchFamily="34" charset="0"/>
              <a:buChar char="•"/>
              <a:tabLst/>
              <a:defRPr sz="2133" baseline="0">
                <a:solidFill>
                  <a:schemeClr val="tx1"/>
                </a:solidFill>
                <a:latin typeface="Arial"/>
                <a:ea typeface="MS PGothic" pitchFamily="34" charset="-128"/>
                <a:cs typeface="Arial"/>
              </a:defRPr>
            </a:lvl5pPr>
            <a:lvl6pPr marL="3352716" indent="-304792" algn="l" rtl="0" eaLnBrk="1" fontAlgn="base" hangingPunct="1">
              <a:spcBef>
                <a:spcPct val="20000"/>
              </a:spcBef>
              <a:spcAft>
                <a:spcPct val="0"/>
              </a:spcAft>
              <a:buClr>
                <a:srgbClr val="3374D4"/>
              </a:buClr>
              <a:buFont typeface="Arial" pitchFamily="34" charset="0"/>
              <a:buChar char="•"/>
              <a:defRPr sz="2400" baseline="0">
                <a:solidFill>
                  <a:schemeClr val="tx1"/>
                </a:solidFill>
                <a:latin typeface="+mn-lt"/>
              </a:defRPr>
            </a:lvl6pPr>
            <a:lvl7pPr marL="3962301" indent="-304792" algn="l" rtl="0" eaLnBrk="1" fontAlgn="base" hangingPunct="1">
              <a:spcBef>
                <a:spcPct val="20000"/>
              </a:spcBef>
              <a:spcAft>
                <a:spcPct val="0"/>
              </a:spcAft>
              <a:buClr>
                <a:srgbClr val="3374D4"/>
              </a:buClr>
              <a:buFont typeface="Arial" pitchFamily="34" charset="0"/>
              <a:buChar char="•"/>
              <a:defRPr sz="2400" baseline="0">
                <a:solidFill>
                  <a:schemeClr val="tx1"/>
                </a:solidFill>
                <a:latin typeface="+mn-lt"/>
              </a:defRPr>
            </a:lvl7pPr>
            <a:lvl8pPr marL="4571886" indent="-304792" algn="l" rtl="0" eaLnBrk="1" fontAlgn="base" hangingPunct="1">
              <a:spcBef>
                <a:spcPct val="20000"/>
              </a:spcBef>
              <a:spcAft>
                <a:spcPct val="0"/>
              </a:spcAft>
              <a:buNone/>
              <a:defRPr sz="2400" baseline="0">
                <a:solidFill>
                  <a:schemeClr val="tx1"/>
                </a:solidFill>
                <a:latin typeface="+mn-lt"/>
              </a:defRPr>
            </a:lvl8pPr>
            <a:lvl9pPr marL="5181470" indent="-304792" algn="l" rtl="0" eaLnBrk="1" fontAlgn="base" hangingPunct="1">
              <a:spcBef>
                <a:spcPct val="20000"/>
              </a:spcBef>
              <a:spcAft>
                <a:spcPct val="0"/>
              </a:spcAft>
              <a:buNone/>
              <a:defRPr sz="2667" baseline="0">
                <a:solidFill>
                  <a:schemeClr val="tx1"/>
                </a:solidFill>
                <a:latin typeface="Arial" charset="0"/>
              </a:defRPr>
            </a:lvl9pPr>
          </a:lstStyle>
          <a:p>
            <a:r>
              <a:rPr lang="en-GB" kern="0" dirty="0"/>
              <a:t>certain goal </a:t>
            </a:r>
          </a:p>
          <a:p>
            <a:r>
              <a:rPr lang="en-GB" kern="0" dirty="0"/>
              <a:t>certain market segment</a:t>
            </a:r>
          </a:p>
          <a:p>
            <a:r>
              <a:rPr lang="en-GB" kern="0" dirty="0"/>
              <a:t>specific person</a:t>
            </a:r>
          </a:p>
          <a:p>
            <a:pPr marL="0" indent="0">
              <a:buNone/>
            </a:pPr>
            <a:endParaRPr lang="en-GB" sz="2000" kern="0" dirty="0"/>
          </a:p>
          <a:p>
            <a:pPr>
              <a:buFont typeface="Arial" panose="020B0604020202020204" pitchFamily="34" charset="0"/>
              <a:buChar char="•"/>
            </a:pPr>
            <a:r>
              <a:rPr lang="en-GB" sz="1400" kern="0" dirty="0"/>
              <a:t>Who are our </a:t>
            </a:r>
            <a:r>
              <a:rPr lang="en-GB" sz="1400" dirty="0"/>
              <a:t>target customers: single men under 25 with no kids, married women with 3 kids over 30?</a:t>
            </a:r>
            <a:endParaRPr lang="en-GB" sz="1400" kern="0" dirty="0"/>
          </a:p>
        </p:txBody>
      </p:sp>
    </p:spTree>
    <p:extLst>
      <p:ext uri="{BB962C8B-B14F-4D97-AF65-F5344CB8AC3E}">
        <p14:creationId xmlns:p14="http://schemas.microsoft.com/office/powerpoint/2010/main" val="1289635659"/>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1B9F99-AB80-4472-9E41-0B4DD2FFA234}"/>
              </a:ext>
            </a:extLst>
          </p:cNvPr>
          <p:cNvSpPr>
            <a:spLocks noGrp="1"/>
          </p:cNvSpPr>
          <p:nvPr>
            <p:ph idx="1"/>
          </p:nvPr>
        </p:nvSpPr>
        <p:spPr>
          <a:xfrm>
            <a:off x="174171" y="1465955"/>
            <a:ext cx="11582400" cy="5206622"/>
          </a:xfrm>
        </p:spPr>
        <p:txBody>
          <a:bodyPr>
            <a:normAutofit fontScale="92500" lnSpcReduction="10000"/>
          </a:bodyPr>
          <a:lstStyle/>
          <a:p>
            <a:r>
              <a:rPr lang="en-GB" dirty="0"/>
              <a:t>Step5 – </a:t>
            </a:r>
            <a:r>
              <a:rPr lang="en-GB" sz="2600" b="1" dirty="0"/>
              <a:t>Constraint of time:</a:t>
            </a:r>
          </a:p>
          <a:p>
            <a:pPr marL="0" indent="0">
              <a:buNone/>
            </a:pPr>
            <a:r>
              <a:rPr lang="en-GB" dirty="0"/>
              <a:t>	Imagine you have missed the alarm </a:t>
            </a:r>
          </a:p>
          <a:p>
            <a:pPr marL="0" indent="0">
              <a:buNone/>
            </a:pPr>
            <a:r>
              <a:rPr lang="en-GB" dirty="0"/>
              <a:t>	and only have 5 minutes to get ready.</a:t>
            </a:r>
          </a:p>
          <a:p>
            <a:pPr marL="298442" lvl="1" indent="0">
              <a:buNone/>
            </a:pPr>
            <a:r>
              <a:rPr lang="en-GB" dirty="0"/>
              <a:t>	</a:t>
            </a:r>
            <a:r>
              <a:rPr lang="en-GB" sz="2400" dirty="0"/>
              <a:t>You need to reach the office on-time</a:t>
            </a:r>
          </a:p>
          <a:p>
            <a:pPr marL="298442" lvl="1" indent="0">
              <a:buNone/>
            </a:pPr>
            <a:r>
              <a:rPr lang="en-GB" sz="2400" dirty="0"/>
              <a:t>	with the minimum activities as possible.</a:t>
            </a:r>
          </a:p>
          <a:p>
            <a:pPr marL="0" indent="0">
              <a:buNone/>
            </a:pPr>
            <a:endParaRPr lang="en-GB" dirty="0"/>
          </a:p>
          <a:p>
            <a:pPr marL="0" indent="0">
              <a:buNone/>
            </a:pPr>
            <a:r>
              <a:rPr lang="en-GB" dirty="0"/>
              <a:t>	Draw the </a:t>
            </a:r>
            <a:r>
              <a:rPr lang="en-GB" u="sng" dirty="0"/>
              <a:t>horizontal</a:t>
            </a:r>
            <a:r>
              <a:rPr lang="en-GB" dirty="0"/>
              <a:t> line through the activities </a:t>
            </a:r>
          </a:p>
          <a:p>
            <a:pPr marL="0" indent="0">
              <a:buNone/>
            </a:pPr>
            <a:r>
              <a:rPr lang="en-GB" dirty="0"/>
              <a:t>	so the activities you choose to do </a:t>
            </a:r>
          </a:p>
          <a:p>
            <a:pPr marL="0" indent="0">
              <a:buNone/>
            </a:pPr>
            <a:r>
              <a:rPr lang="en-GB" dirty="0"/>
              <a:t>	are above the line.</a:t>
            </a:r>
          </a:p>
          <a:p>
            <a:pPr marL="0" indent="0">
              <a:buNone/>
            </a:pPr>
            <a:endParaRPr lang="en-GB" sz="1800" dirty="0"/>
          </a:p>
          <a:p>
            <a:pPr marL="0" indent="0">
              <a:buNone/>
            </a:pPr>
            <a:endParaRPr lang="en-GB" sz="1800" dirty="0"/>
          </a:p>
          <a:p>
            <a:pPr>
              <a:buFont typeface="Arial" panose="020B0604020202020204" pitchFamily="34" charset="0"/>
              <a:buChar char="•"/>
            </a:pPr>
            <a:r>
              <a:rPr lang="en-GB" sz="1800" dirty="0"/>
              <a:t>Which part will you drop to fit minimal time you have?</a:t>
            </a:r>
          </a:p>
          <a:p>
            <a:pPr>
              <a:buFont typeface="Arial" panose="020B0604020202020204" pitchFamily="34" charset="0"/>
              <a:buChar char="•"/>
            </a:pPr>
            <a:r>
              <a:rPr lang="en-GB" sz="1800" dirty="0"/>
              <a:t>Identify the </a:t>
            </a:r>
            <a:r>
              <a:rPr lang="en-GB" sz="1800" u="sng" dirty="0"/>
              <a:t>MVP</a:t>
            </a:r>
            <a:r>
              <a:rPr lang="en-GB" sz="1800" dirty="0"/>
              <a:t> – minimal viable product.</a:t>
            </a:r>
          </a:p>
          <a:p>
            <a:pPr marL="0" indent="0">
              <a:buNone/>
            </a:pPr>
            <a:endParaRPr lang="en-GB" sz="1800" dirty="0"/>
          </a:p>
          <a:p>
            <a:pPr marL="0" indent="0">
              <a:buNone/>
            </a:pPr>
            <a:endParaRPr lang="en-GB" sz="1800" dirty="0"/>
          </a:p>
        </p:txBody>
      </p:sp>
      <p:sp>
        <p:nvSpPr>
          <p:cNvPr id="3" name="Title 2">
            <a:extLst>
              <a:ext uri="{FF2B5EF4-FFF2-40B4-BE49-F238E27FC236}">
                <a16:creationId xmlns:a16="http://schemas.microsoft.com/office/drawing/2014/main" id="{9D652287-0270-462B-B62D-505854C2E0FE}"/>
              </a:ext>
            </a:extLst>
          </p:cNvPr>
          <p:cNvSpPr>
            <a:spLocks noGrp="1"/>
          </p:cNvSpPr>
          <p:nvPr>
            <p:ph type="title"/>
          </p:nvPr>
        </p:nvSpPr>
        <p:spPr/>
        <p:txBody>
          <a:bodyPr/>
          <a:lstStyle/>
          <a:p>
            <a:r>
              <a:rPr lang="en-GB" dirty="0"/>
              <a:t>“Wake up in the morning” game</a:t>
            </a:r>
          </a:p>
        </p:txBody>
      </p:sp>
      <p:sp>
        <p:nvSpPr>
          <p:cNvPr id="7" name="TextBox 6">
            <a:extLst>
              <a:ext uri="{FF2B5EF4-FFF2-40B4-BE49-F238E27FC236}">
                <a16:creationId xmlns:a16="http://schemas.microsoft.com/office/drawing/2014/main" id="{DC6518E0-C377-42B9-8F64-74B0FA767843}"/>
              </a:ext>
            </a:extLst>
          </p:cNvPr>
          <p:cNvSpPr txBox="1"/>
          <p:nvPr/>
        </p:nvSpPr>
        <p:spPr>
          <a:xfrm>
            <a:off x="7176471" y="4712322"/>
            <a:ext cx="4580100" cy="461665"/>
          </a:xfrm>
          <a:prstGeom prst="rect">
            <a:avLst/>
          </a:prstGeom>
          <a:noFill/>
        </p:spPr>
        <p:txBody>
          <a:bodyPr wrap="none" rtlCol="0">
            <a:spAutoFit/>
          </a:bodyPr>
          <a:lstStyle/>
          <a:p>
            <a:r>
              <a:rPr lang="en-GB" sz="2400" b="1" dirty="0">
                <a:solidFill>
                  <a:schemeClr val="tx2">
                    <a:lumMod val="75000"/>
                  </a:schemeClr>
                </a:solidFill>
                <a:latin typeface="Arial"/>
                <a:cs typeface="Arial"/>
              </a:rPr>
              <a:t>My face when I miss my alarm</a:t>
            </a:r>
          </a:p>
        </p:txBody>
      </p:sp>
      <p:pic>
        <p:nvPicPr>
          <p:cNvPr id="8" name="Picture 7">
            <a:extLst>
              <a:ext uri="{FF2B5EF4-FFF2-40B4-BE49-F238E27FC236}">
                <a16:creationId xmlns:a16="http://schemas.microsoft.com/office/drawing/2014/main" id="{952A4327-0F77-4CC8-ABB5-BA013956C349}"/>
              </a:ext>
            </a:extLst>
          </p:cNvPr>
          <p:cNvPicPr>
            <a:picLocks noChangeAspect="1"/>
          </p:cNvPicPr>
          <p:nvPr/>
        </p:nvPicPr>
        <p:blipFill>
          <a:blip r:embed="rId3"/>
          <a:stretch>
            <a:fillRect/>
          </a:stretch>
        </p:blipFill>
        <p:spPr>
          <a:xfrm>
            <a:off x="7892716" y="1560095"/>
            <a:ext cx="3559055" cy="2877535"/>
          </a:xfrm>
          <a:prstGeom prst="rect">
            <a:avLst/>
          </a:prstGeom>
        </p:spPr>
      </p:pic>
    </p:spTree>
    <p:extLst>
      <p:ext uri="{BB962C8B-B14F-4D97-AF65-F5344CB8AC3E}">
        <p14:creationId xmlns:p14="http://schemas.microsoft.com/office/powerpoint/2010/main" val="3068747720"/>
      </p:ext>
    </p:extLst>
  </p:cSld>
  <p:clrMapOvr>
    <a:masterClrMapping/>
  </p:clrMapOvr>
  <p:transition>
    <p:wipe dir="r"/>
  </p:transition>
</p:sld>
</file>

<file path=ppt/theme/theme1.xml><?xml version="1.0" encoding="utf-8"?>
<a:theme xmlns:a="http://schemas.openxmlformats.org/drawingml/2006/main" name="2019 Waters standard 16-9">
  <a:themeElements>
    <a:clrScheme name="Waters Brand Colors">
      <a:dk1>
        <a:srgbClr val="000000"/>
      </a:dk1>
      <a:lt1>
        <a:srgbClr val="FFFFFF"/>
      </a:lt1>
      <a:dk2>
        <a:srgbClr val="3377DD"/>
      </a:dk2>
      <a:lt2>
        <a:srgbClr val="888888"/>
      </a:lt2>
      <a:accent1>
        <a:srgbClr val="0077BB"/>
      </a:accent1>
      <a:accent2>
        <a:srgbClr val="EE7700"/>
      </a:accent2>
      <a:accent3>
        <a:srgbClr val="AAAA00"/>
      </a:accent3>
      <a:accent4>
        <a:srgbClr val="119988"/>
      </a:accent4>
      <a:accent5>
        <a:srgbClr val="993355"/>
      </a:accent5>
      <a:accent6>
        <a:srgbClr val="550088"/>
      </a:accent6>
      <a:hlink>
        <a:srgbClr val="006DAC"/>
      </a:hlink>
      <a:folHlink>
        <a:srgbClr val="4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74D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rgbClr val="3374D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Verdana" pitchFamily="34" charset="0"/>
          </a:defRPr>
        </a:defPPr>
      </a:lstStyle>
    </a:lnDef>
    <a:txDef>
      <a:spPr>
        <a:noFill/>
      </a:spPr>
      <a:bodyPr wrap="none" rtlCol="0">
        <a:spAutoFit/>
      </a:bodyPr>
      <a:lstStyle>
        <a:defPPr>
          <a:defRPr dirty="0">
            <a:latin typeface="Arial"/>
            <a:cs typeface="Arial"/>
          </a:defRPr>
        </a:defPPr>
      </a:lstStyle>
    </a:txDef>
  </a:objectDefaults>
  <a:extraClrSchemeLst>
    <a:extraClrScheme>
      <a:clrScheme name="Waters_PPT_template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aters_PPT_template_white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aters_PPT_template_white 3">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aters_PPT_template_white 4">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aters_PPT_template_white 5">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aters_PPT_template_white 6">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aters_PPT_template_white 7">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aters_PPT_template_white 8">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aters_PPT_template_white 9">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aters_PPT_template_white 10">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aters_PPT_template_white 11">
        <a:dk1>
          <a:srgbClr val="000000"/>
        </a:dk1>
        <a:lt1>
          <a:srgbClr val="FFFFFF"/>
        </a:lt1>
        <a:dk2>
          <a:srgbClr val="331E4C"/>
        </a:dk2>
        <a:lt2>
          <a:srgbClr val="808080"/>
        </a:lt2>
        <a:accent1>
          <a:srgbClr val="00628D"/>
        </a:accent1>
        <a:accent2>
          <a:srgbClr val="788000"/>
        </a:accent2>
        <a:accent3>
          <a:srgbClr val="FFFFFF"/>
        </a:accent3>
        <a:accent4>
          <a:srgbClr val="000000"/>
        </a:accent4>
        <a:accent5>
          <a:srgbClr val="AAB7C5"/>
        </a:accent5>
        <a:accent6>
          <a:srgbClr val="6C7300"/>
        </a:accent6>
        <a:hlink>
          <a:srgbClr val="3F1948"/>
        </a:hlink>
        <a:folHlink>
          <a:srgbClr val="A63F10"/>
        </a:folHlink>
      </a:clrScheme>
      <a:clrMap bg1="lt1" tx1="dk1" bg2="lt2" tx2="dk2" accent1="accent1" accent2="accent2" accent3="accent3" accent4="accent4" accent5="accent5" accent6="accent6" hlink="hlink" folHlink="folHlink"/>
    </a:extraClrScheme>
    <a:extraClrScheme>
      <a:clrScheme name="Waters_PPT_template_white 12">
        <a:dk1>
          <a:srgbClr val="000000"/>
        </a:dk1>
        <a:lt1>
          <a:srgbClr val="FFFFFF"/>
        </a:lt1>
        <a:dk2>
          <a:srgbClr val="331E4C"/>
        </a:dk2>
        <a:lt2>
          <a:srgbClr val="808080"/>
        </a:lt2>
        <a:accent1>
          <a:srgbClr val="90B4E6"/>
        </a:accent1>
        <a:accent2>
          <a:srgbClr val="A7B400"/>
        </a:accent2>
        <a:accent3>
          <a:srgbClr val="FFFFFF"/>
        </a:accent3>
        <a:accent4>
          <a:srgbClr val="000000"/>
        </a:accent4>
        <a:accent5>
          <a:srgbClr val="C6D6F0"/>
        </a:accent5>
        <a:accent6>
          <a:srgbClr val="97A300"/>
        </a:accent6>
        <a:hlink>
          <a:srgbClr val="956DC5"/>
        </a:hlink>
        <a:folHlink>
          <a:srgbClr val="F9A350"/>
        </a:folHlink>
      </a:clrScheme>
      <a:clrMap bg1="lt1" tx1="dk1" bg2="lt2" tx2="dk2" accent1="accent1" accent2="accent2" accent3="accent3" accent4="accent4" accent5="accent5" accent6="accent6" hlink="hlink" folHlink="folHlink"/>
    </a:extraClrScheme>
    <a:extraClrScheme>
      <a:clrScheme name="Waters White Logo Template 2008 1">
        <a:dk1>
          <a:srgbClr val="000000"/>
        </a:dk1>
        <a:lt1>
          <a:srgbClr val="FFFFFF"/>
        </a:lt1>
        <a:dk2>
          <a:srgbClr val="4BACC6"/>
        </a:dk2>
        <a:lt2>
          <a:srgbClr val="B2B2B2"/>
        </a:lt2>
        <a:accent1>
          <a:srgbClr val="4F81BD"/>
        </a:accent1>
        <a:accent2>
          <a:srgbClr val="C0504D"/>
        </a:accent2>
        <a:accent3>
          <a:srgbClr val="FFFFFF"/>
        </a:accent3>
        <a:accent4>
          <a:srgbClr val="000000"/>
        </a:accent4>
        <a:accent5>
          <a:srgbClr val="B2C1DB"/>
        </a:accent5>
        <a:accent6>
          <a:srgbClr val="AE4845"/>
        </a:accent6>
        <a:hlink>
          <a:srgbClr val="9BBB59"/>
        </a:hlink>
        <a:folHlink>
          <a:srgbClr val="8064A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3" id="{ECD1FF48-24E7-0746-8A60-21775EC96B76}" vid="{9FE2F04D-0B95-1848-A53E-186638B866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1860</TotalTime>
  <Words>855</Words>
  <Application>Microsoft Office PowerPoint</Application>
  <PresentationFormat>Widescreen</PresentationFormat>
  <Paragraphs>140</Paragraphs>
  <Slides>16</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MS PGothic</vt:lpstr>
      <vt:lpstr>Arial</vt:lpstr>
      <vt:lpstr>Calibri</vt:lpstr>
      <vt:lpstr>Courier New</vt:lpstr>
      <vt:lpstr>Helvetica Neue</vt:lpstr>
      <vt:lpstr>Merriweather</vt:lpstr>
      <vt:lpstr>Roboto</vt:lpstr>
      <vt:lpstr>Verdana</vt:lpstr>
      <vt:lpstr>Wingdings 2</vt:lpstr>
      <vt:lpstr>2019 Waters standard 16-9</vt:lpstr>
      <vt:lpstr>Iterative Incremental Development</vt:lpstr>
      <vt:lpstr>Iterative Incremental Development</vt:lpstr>
      <vt:lpstr>Iterative Incremental Development</vt:lpstr>
      <vt:lpstr>Iterative Incremental Development</vt:lpstr>
      <vt:lpstr>User Story mapping</vt:lpstr>
      <vt:lpstr>User Story mapping in action</vt:lpstr>
      <vt:lpstr>“Wake up in the morning” game</vt:lpstr>
      <vt:lpstr>“Wake up in the morning” game</vt:lpstr>
      <vt:lpstr>“Wake up in the morning” game</vt:lpstr>
      <vt:lpstr>“Wake up in the morning” - Summary</vt:lpstr>
      <vt:lpstr>Retro</vt:lpstr>
      <vt:lpstr>“Wake up in the morning” game</vt:lpstr>
      <vt:lpstr>“Wake up in the morning” game</vt:lpstr>
      <vt:lpstr>“Wake up in the morning” game</vt:lpstr>
      <vt:lpstr>PowerPoint Presentation</vt:lpstr>
      <vt:lpstr>Jira – Sprint 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Eatough</dc:creator>
  <cp:lastModifiedBy>Katy Tierney</cp:lastModifiedBy>
  <cp:revision>60</cp:revision>
  <cp:lastPrinted>2019-03-13T13:05:53Z</cp:lastPrinted>
  <dcterms:created xsi:type="dcterms:W3CDTF">2019-03-08T13:55:36Z</dcterms:created>
  <dcterms:modified xsi:type="dcterms:W3CDTF">2019-03-13T13:42:10Z</dcterms:modified>
</cp:coreProperties>
</file>