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89" r:id="rId1"/>
    <p:sldMasterId id="2147484900" r:id="rId2"/>
  </p:sldMasterIdLst>
  <p:notesMasterIdLst>
    <p:notesMasterId r:id="rId19"/>
  </p:notesMasterIdLst>
  <p:handoutMasterIdLst>
    <p:handoutMasterId r:id="rId20"/>
  </p:handoutMasterIdLst>
  <p:sldIdLst>
    <p:sldId id="256" r:id="rId3"/>
    <p:sldId id="257" r:id="rId4"/>
    <p:sldId id="258" r:id="rId5"/>
    <p:sldId id="259" r:id="rId6"/>
    <p:sldId id="267" r:id="rId7"/>
    <p:sldId id="268" r:id="rId8"/>
    <p:sldId id="269" r:id="rId9"/>
    <p:sldId id="270" r:id="rId10"/>
    <p:sldId id="271" r:id="rId11"/>
    <p:sldId id="272" r:id="rId12"/>
    <p:sldId id="273" r:id="rId13"/>
    <p:sldId id="274" r:id="rId14"/>
    <p:sldId id="276" r:id="rId15"/>
    <p:sldId id="277" r:id="rId16"/>
    <p:sldId id="261" r:id="rId17"/>
    <p:sldId id="266" r:id="rId18"/>
  </p:sldIdLst>
  <p:sldSz cx="9144000" cy="5143500" type="screen16x9"/>
  <p:notesSz cx="6896100" cy="9236075"/>
  <p:custDataLst>
    <p:tags r:id="rId21"/>
  </p:custDataLst>
  <p:defaultTextStyle>
    <a:defPPr>
      <a:defRPr lang="en-US"/>
    </a:defPPr>
    <a:lvl1pPr algn="l" rtl="0" fontAlgn="base">
      <a:spcBef>
        <a:spcPct val="0"/>
      </a:spcBef>
      <a:spcAft>
        <a:spcPct val="0"/>
      </a:spcAft>
      <a:defRPr sz="1600" kern="1200">
        <a:solidFill>
          <a:schemeClr val="tx1"/>
        </a:solidFill>
        <a:latin typeface="Verdana"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Verdana"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Verdana"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Verdana"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Verdana" pitchFamily="34" charset="0"/>
        <a:ea typeface="MS PGothic" pitchFamily="34" charset="-128"/>
        <a:cs typeface="+mn-cs"/>
      </a:defRPr>
    </a:lvl5pPr>
    <a:lvl6pPr marL="2286000" algn="l" defTabSz="914400" rtl="0" eaLnBrk="1" latinLnBrk="0" hangingPunct="1">
      <a:defRPr sz="1600" kern="1200">
        <a:solidFill>
          <a:schemeClr val="tx1"/>
        </a:solidFill>
        <a:latin typeface="Verdana" pitchFamily="34" charset="0"/>
        <a:ea typeface="MS PGothic" pitchFamily="34" charset="-128"/>
        <a:cs typeface="+mn-cs"/>
      </a:defRPr>
    </a:lvl6pPr>
    <a:lvl7pPr marL="2743200" algn="l" defTabSz="914400" rtl="0" eaLnBrk="1" latinLnBrk="0" hangingPunct="1">
      <a:defRPr sz="1600" kern="1200">
        <a:solidFill>
          <a:schemeClr val="tx1"/>
        </a:solidFill>
        <a:latin typeface="Verdana" pitchFamily="34" charset="0"/>
        <a:ea typeface="MS PGothic" pitchFamily="34" charset="-128"/>
        <a:cs typeface="+mn-cs"/>
      </a:defRPr>
    </a:lvl7pPr>
    <a:lvl8pPr marL="3200400" algn="l" defTabSz="914400" rtl="0" eaLnBrk="1" latinLnBrk="0" hangingPunct="1">
      <a:defRPr sz="1600" kern="1200">
        <a:solidFill>
          <a:schemeClr val="tx1"/>
        </a:solidFill>
        <a:latin typeface="Verdana" pitchFamily="34" charset="0"/>
        <a:ea typeface="MS PGothic" pitchFamily="34" charset="-128"/>
        <a:cs typeface="+mn-cs"/>
      </a:defRPr>
    </a:lvl8pPr>
    <a:lvl9pPr marL="3657600" algn="l" defTabSz="914400" rtl="0" eaLnBrk="1" latinLnBrk="0" hangingPunct="1">
      <a:defRPr sz="1600"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09">
          <p15:clr>
            <a:srgbClr val="A4A3A4"/>
          </p15:clr>
        </p15:guide>
        <p15:guide id="2" pos="21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74"/>
  </p:normalViewPr>
  <p:slideViewPr>
    <p:cSldViewPr>
      <p:cViewPr varScale="1">
        <p:scale>
          <a:sx n="130" d="100"/>
          <a:sy n="130" d="100"/>
        </p:scale>
        <p:origin x="138" y="690"/>
      </p:cViewPr>
      <p:guideLst>
        <p:guide orient="horz" pos="2160"/>
        <p:guide pos="2880"/>
        <p:guide orient="horz" pos="162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34" d="100"/>
          <a:sy n="134" d="100"/>
        </p:scale>
        <p:origin x="-2464" y="-120"/>
      </p:cViewPr>
      <p:guideLst>
        <p:guide orient="horz" pos="2909"/>
        <p:guide pos="217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75"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06838" y="0"/>
            <a:ext cx="2987675" cy="461963"/>
          </a:xfrm>
          <a:prstGeom prst="rect">
            <a:avLst/>
          </a:prstGeom>
        </p:spPr>
        <p:txBody>
          <a:bodyPr vert="horz" lIns="91440" tIns="45720" rIns="91440" bIns="45720" rtlCol="0"/>
          <a:lstStyle>
            <a:lvl1pPr algn="r">
              <a:defRPr sz="1200"/>
            </a:lvl1pPr>
          </a:lstStyle>
          <a:p>
            <a:fld id="{690F1594-CC62-5845-B1F7-E71E21355CA0}" type="datetimeFigureOut">
              <a:rPr lang="en-US" smtClean="0"/>
              <a:t>3/14/2019</a:t>
            </a:fld>
            <a:endParaRPr lang="en-US" dirty="0"/>
          </a:p>
        </p:txBody>
      </p:sp>
      <p:sp>
        <p:nvSpPr>
          <p:cNvPr id="4" name="Footer Placeholder 3"/>
          <p:cNvSpPr>
            <a:spLocks noGrp="1"/>
          </p:cNvSpPr>
          <p:nvPr>
            <p:ph type="ftr" sz="quarter" idx="2"/>
          </p:nvPr>
        </p:nvSpPr>
        <p:spPr>
          <a:xfrm>
            <a:off x="0" y="8772525"/>
            <a:ext cx="2987675" cy="4619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06838" y="8772525"/>
            <a:ext cx="2987675" cy="461963"/>
          </a:xfrm>
          <a:prstGeom prst="rect">
            <a:avLst/>
          </a:prstGeom>
        </p:spPr>
        <p:txBody>
          <a:bodyPr vert="horz" lIns="91440" tIns="45720" rIns="91440" bIns="45720" rtlCol="0" anchor="b"/>
          <a:lstStyle>
            <a:lvl1pPr algn="r">
              <a:defRPr sz="1200"/>
            </a:lvl1pPr>
          </a:lstStyle>
          <a:p>
            <a:fld id="{AF69949D-5BD7-834D-873D-FF41BAAB6FC2}" type="slidenum">
              <a:rPr lang="en-US" smtClean="0"/>
              <a:t>‹#›</a:t>
            </a:fld>
            <a:endParaRPr lang="en-US" dirty="0"/>
          </a:p>
        </p:txBody>
      </p:sp>
    </p:spTree>
    <p:extLst>
      <p:ext uri="{BB962C8B-B14F-4D97-AF65-F5344CB8AC3E}">
        <p14:creationId xmlns:p14="http://schemas.microsoft.com/office/powerpoint/2010/main" val="42542580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75"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06838" y="0"/>
            <a:ext cx="2987675" cy="461963"/>
          </a:xfrm>
          <a:prstGeom prst="rect">
            <a:avLst/>
          </a:prstGeom>
        </p:spPr>
        <p:txBody>
          <a:bodyPr vert="horz" lIns="91440" tIns="45720" rIns="91440" bIns="45720" rtlCol="0"/>
          <a:lstStyle>
            <a:lvl1pPr algn="r">
              <a:defRPr sz="1200"/>
            </a:lvl1pPr>
          </a:lstStyle>
          <a:p>
            <a:fld id="{388D7A57-43EE-2743-A988-E71AC45DE1BD}" type="datetimeFigureOut">
              <a:rPr lang="en-US" smtClean="0"/>
              <a:t>3/14/2019</a:t>
            </a:fld>
            <a:endParaRPr lang="en-US" dirty="0"/>
          </a:p>
        </p:txBody>
      </p:sp>
      <p:sp>
        <p:nvSpPr>
          <p:cNvPr id="4" name="Slide Image Placeholder 3"/>
          <p:cNvSpPr>
            <a:spLocks noGrp="1" noRot="1" noChangeAspect="1"/>
          </p:cNvSpPr>
          <p:nvPr>
            <p:ph type="sldImg" idx="2"/>
          </p:nvPr>
        </p:nvSpPr>
        <p:spPr>
          <a:xfrm>
            <a:off x="369888" y="692150"/>
            <a:ext cx="61563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8975" y="4387850"/>
            <a:ext cx="5518150" cy="4156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2987675"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06838" y="8772525"/>
            <a:ext cx="2987675" cy="461963"/>
          </a:xfrm>
          <a:prstGeom prst="rect">
            <a:avLst/>
          </a:prstGeom>
        </p:spPr>
        <p:txBody>
          <a:bodyPr vert="horz" lIns="91440" tIns="45720" rIns="91440" bIns="45720" rtlCol="0" anchor="b"/>
          <a:lstStyle>
            <a:lvl1pPr algn="r">
              <a:defRPr sz="1200"/>
            </a:lvl1pPr>
          </a:lstStyle>
          <a:p>
            <a:fld id="{BCDE78C4-65F8-C441-A576-BA0CB16704C9}" type="slidenum">
              <a:rPr lang="en-US" smtClean="0"/>
              <a:t>‹#›</a:t>
            </a:fld>
            <a:endParaRPr lang="en-US" dirty="0"/>
          </a:p>
        </p:txBody>
      </p:sp>
    </p:spTree>
    <p:extLst>
      <p:ext uri="{BB962C8B-B14F-4D97-AF65-F5344CB8AC3E}">
        <p14:creationId xmlns:p14="http://schemas.microsoft.com/office/powerpoint/2010/main" val="13297904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017 Title Slide">
    <p:spTree>
      <p:nvGrpSpPr>
        <p:cNvPr id="1" name=""/>
        <p:cNvGrpSpPr/>
        <p:nvPr/>
      </p:nvGrpSpPr>
      <p:grpSpPr>
        <a:xfrm>
          <a:off x="0" y="0"/>
          <a:ext cx="0" cy="0"/>
          <a:chOff x="0" y="0"/>
          <a:chExt cx="0" cy="0"/>
        </a:xfrm>
      </p:grpSpPr>
      <p:sp>
        <p:nvSpPr>
          <p:cNvPr id="6" name="Rectangle 8"/>
          <p:cNvSpPr>
            <a:spLocks noGrp="1" noChangeArrowheads="1"/>
          </p:cNvSpPr>
          <p:nvPr>
            <p:ph type="ctrTitle"/>
          </p:nvPr>
        </p:nvSpPr>
        <p:spPr>
          <a:xfrm>
            <a:off x="0" y="1597819"/>
            <a:ext cx="9144000" cy="1102519"/>
          </a:xfrm>
        </p:spPr>
        <p:txBody>
          <a:bodyPr lIns="0" tIns="0" rIns="0" bIns="0" anchor="b" anchorCtr="0"/>
          <a:lstStyle>
            <a:lvl1pPr algn="ctr">
              <a:lnSpc>
                <a:spcPct val="110000"/>
              </a:lnSpc>
              <a:defRPr smtClean="0">
                <a:solidFill>
                  <a:schemeClr val="tx1"/>
                </a:solidFill>
                <a:effectLst/>
              </a:defRPr>
            </a:lvl1pPr>
          </a:lstStyle>
          <a:p>
            <a:r>
              <a:rPr lang="en-US"/>
              <a:t>Click to edit Master title style</a:t>
            </a:r>
            <a:endParaRPr lang="en-US" dirty="0"/>
          </a:p>
        </p:txBody>
      </p:sp>
      <p:sp>
        <p:nvSpPr>
          <p:cNvPr id="7" name="Rectangle 14"/>
          <p:cNvSpPr>
            <a:spLocks noGrp="1" noChangeArrowheads="1"/>
          </p:cNvSpPr>
          <p:nvPr>
            <p:ph type="subTitle" idx="1"/>
          </p:nvPr>
        </p:nvSpPr>
        <p:spPr>
          <a:xfrm>
            <a:off x="0" y="2857500"/>
            <a:ext cx="9144000" cy="971550"/>
          </a:xfrm>
        </p:spPr>
        <p:txBody>
          <a:bodyPr anchor="t" anchorCtr="0"/>
          <a:lstStyle>
            <a:lvl1pPr marL="0" indent="0" algn="ctr">
              <a:buFont typeface="Wingdings 2" pitchFamily="18" charset="2"/>
              <a:buNone/>
              <a:defRPr b="0" smtClean="0">
                <a:solidFill>
                  <a:srgbClr val="006DAC"/>
                </a:solidFill>
                <a:effectLst/>
              </a:defRPr>
            </a:lvl1pPr>
          </a:lstStyle>
          <a:p>
            <a:r>
              <a:rPr lang="en-US"/>
              <a:t>Click to edit Master subtitle style</a:t>
            </a:r>
            <a:endParaRPr lang="en-US" dirty="0"/>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017 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121303"/>
            <a:ext cx="6629400" cy="754380"/>
          </a:xfrm>
          <a:prstGeom prst="rect">
            <a:avLst/>
          </a:prstGeom>
          <a:noFill/>
          <a:ln w="9525">
            <a:noFill/>
            <a:miter lim="800000"/>
            <a:headEnd/>
            <a:tailEnd/>
          </a:ln>
          <a:effectLst/>
        </p:spPr>
        <p:txBody>
          <a:bodyPr/>
          <a:lstStyle>
            <a:lvl1pPr>
              <a:defRPr>
                <a:solidFill>
                  <a:srgbClr val="0077BB"/>
                </a:solidFill>
              </a:defRPr>
            </a:lvl1pPr>
          </a:lstStyle>
          <a:p>
            <a:pPr lvl="0"/>
            <a:r>
              <a:rPr lang="en-US"/>
              <a:t>Click to edit Master title style</a:t>
            </a:r>
            <a:endParaRPr lang="en-US" dirty="0"/>
          </a:p>
        </p:txBody>
      </p:sp>
      <p:sp>
        <p:nvSpPr>
          <p:cNvPr id="10" name="Content Placeholder 2"/>
          <p:cNvSpPr>
            <a:spLocks noGrp="1"/>
          </p:cNvSpPr>
          <p:nvPr>
            <p:ph sz="half" idx="1"/>
          </p:nvPr>
        </p:nvSpPr>
        <p:spPr>
          <a:xfrm>
            <a:off x="223838" y="1004208"/>
            <a:ext cx="4114800" cy="1885950"/>
          </a:xfrm>
        </p:spPr>
        <p:txBody>
          <a:bodyPr/>
          <a:lstStyle>
            <a:lvl1pPr marL="233363" indent="-233363">
              <a:defRPr sz="1600">
                <a:latin typeface="Arial"/>
                <a:cs typeface="Arial"/>
              </a:defRPr>
            </a:lvl1pPr>
            <a:lvl2pPr marL="284163" indent="-171450">
              <a:defRPr sz="1400">
                <a:latin typeface="Arial"/>
                <a:cs typeface="Arial"/>
              </a:defRPr>
            </a:lvl2pPr>
            <a:lvl3pPr marL="396875" indent="-165100">
              <a:defRPr sz="1400">
                <a:latin typeface="Arial"/>
                <a:cs typeface="Arial"/>
              </a:defRPr>
            </a:lvl3pPr>
            <a:lvl4pPr marL="630238" indent="-173038">
              <a:defRPr sz="1400">
                <a:latin typeface="Arial"/>
                <a:cs typeface="Arial"/>
              </a:defRPr>
            </a:lvl4pPr>
            <a:lvl5pPr marL="801688" indent="-171450">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2"/>
          </p:nvPr>
        </p:nvSpPr>
        <p:spPr>
          <a:xfrm>
            <a:off x="4701365" y="1004208"/>
            <a:ext cx="4256315" cy="1885950"/>
          </a:xfrm>
        </p:spPr>
        <p:txBody>
          <a:bodyPr/>
          <a:lstStyle>
            <a:lvl1pPr marL="233363" indent="-233363">
              <a:defRPr sz="1600">
                <a:latin typeface="Arial"/>
                <a:cs typeface="Arial"/>
              </a:defRPr>
            </a:lvl1pPr>
            <a:lvl2pPr marL="284163" indent="-171450">
              <a:defRPr sz="1400">
                <a:latin typeface="Arial"/>
                <a:cs typeface="Arial"/>
              </a:defRPr>
            </a:lvl2pPr>
            <a:lvl3pPr marL="382588" indent="-150813">
              <a:defRPr sz="1400">
                <a:latin typeface="Arial"/>
                <a:cs typeface="Arial"/>
              </a:defRPr>
            </a:lvl3pPr>
            <a:lvl4pPr marL="606425" indent="-149225">
              <a:defRPr sz="1400">
                <a:latin typeface="Arial"/>
                <a:cs typeface="Arial"/>
              </a:defRPr>
            </a:lvl4pPr>
            <a:lvl5pPr marL="798513" indent="-171450">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13"/>
          </p:nvPr>
        </p:nvSpPr>
        <p:spPr>
          <a:xfrm>
            <a:off x="228600" y="3019343"/>
            <a:ext cx="8675914" cy="1920240"/>
          </a:xfrm>
          <a:noFill/>
          <a:ln>
            <a:solidFill>
              <a:schemeClr val="tx1"/>
            </a:solidFill>
          </a:ln>
        </p:spPr>
        <p:txBody>
          <a:bodyPr/>
          <a:lstStyle>
            <a:lvl1pPr marL="233363" indent="-233363">
              <a:defRPr sz="1600">
                <a:latin typeface="Arial"/>
                <a:cs typeface="Arial"/>
              </a:defRPr>
            </a:lvl1pPr>
            <a:lvl2pPr marL="287338" indent="-163513">
              <a:defRPr sz="1400">
                <a:latin typeface="Arial"/>
                <a:cs typeface="Arial"/>
              </a:defRPr>
            </a:lvl2pPr>
            <a:lvl3pPr marL="393700" indent="-163513">
              <a:tabLst/>
              <a:defRPr sz="1400">
                <a:latin typeface="Arial"/>
                <a:cs typeface="Arial"/>
              </a:defRPr>
            </a:lvl3pPr>
            <a:lvl4pPr marL="627063" indent="-168275">
              <a:defRPr sz="1400">
                <a:latin typeface="Arial"/>
                <a:cs typeface="Arial"/>
              </a:defRPr>
            </a:lvl4pPr>
            <a:lvl5pPr marL="792163" indent="-165100">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17 Wates Brand 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24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017 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2180035"/>
            <a:ext cx="9144000" cy="1125140"/>
          </a:xfrm>
        </p:spPr>
        <p:txBody>
          <a:bodyPr anchor="ctr"/>
          <a:lstStyle>
            <a:lvl1pPr marL="0" indent="0" algn="ctr">
              <a:buNone/>
              <a:defRPr sz="2400" b="0">
                <a:solidFill>
                  <a:srgbClr val="006DAC"/>
                </a:solidFill>
                <a:effectLst/>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017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8" y="1099466"/>
            <a:ext cx="8686800" cy="37719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16"/>
          <p:cNvSpPr>
            <a:spLocks noGrp="1" noChangeArrowheads="1"/>
          </p:cNvSpPr>
          <p:nvPr>
            <p:ph type="title"/>
          </p:nvPr>
        </p:nvSpPr>
        <p:spPr bwMode="gray">
          <a:xfrm>
            <a:off x="139336" y="139067"/>
            <a:ext cx="6629400" cy="754380"/>
          </a:xfrm>
          <a:prstGeom prst="rect">
            <a:avLst/>
          </a:prstGeom>
          <a:noFill/>
          <a:ln w="9525">
            <a:noFill/>
            <a:miter lim="800000"/>
            <a:headEnd/>
            <a:tailEnd/>
          </a:ln>
          <a:effectLst/>
        </p:spPr>
        <p:txBody>
          <a:bodyPr/>
          <a:lstStyle>
            <a:lvl1pPr>
              <a:defRPr>
                <a:solidFill>
                  <a:srgbClr val="006DAC"/>
                </a:solidFill>
              </a:defRPr>
            </a:lvl1pPr>
          </a:lstStyle>
          <a:p>
            <a:pPr lvl="0"/>
            <a:r>
              <a:rPr lang="en-US"/>
              <a:t>Click to edit Master title style</a:t>
            </a:r>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017 Title Only">
    <p:spTree>
      <p:nvGrpSpPr>
        <p:cNvPr id="1" name=""/>
        <p:cNvGrpSpPr/>
        <p:nvPr/>
      </p:nvGrpSpPr>
      <p:grpSpPr>
        <a:xfrm>
          <a:off x="0" y="0"/>
          <a:ext cx="0" cy="0"/>
          <a:chOff x="0" y="0"/>
          <a:chExt cx="0" cy="0"/>
        </a:xfrm>
      </p:grpSpPr>
      <p:sp>
        <p:nvSpPr>
          <p:cNvPr id="4" name="Rectangle 16"/>
          <p:cNvSpPr>
            <a:spLocks noGrp="1" noChangeArrowheads="1"/>
          </p:cNvSpPr>
          <p:nvPr>
            <p:ph type="title"/>
          </p:nvPr>
        </p:nvSpPr>
        <p:spPr bwMode="gray">
          <a:xfrm>
            <a:off x="139336" y="147949"/>
            <a:ext cx="6629400" cy="754380"/>
          </a:xfrm>
          <a:prstGeom prst="rect">
            <a:avLst/>
          </a:prstGeom>
          <a:noFill/>
          <a:ln w="9525">
            <a:noFill/>
            <a:miter lim="800000"/>
            <a:headEnd/>
            <a:tailEnd/>
          </a:ln>
          <a:effectLst/>
        </p:spPr>
        <p:txBody>
          <a:bodyPr/>
          <a:lstStyle>
            <a:lvl1pPr>
              <a:defRPr>
                <a:solidFill>
                  <a:srgbClr val="006DAC"/>
                </a:solidFill>
              </a:defRPr>
            </a:lvl1pPr>
          </a:lstStyle>
          <a:p>
            <a:pPr lvl="0"/>
            <a:r>
              <a:rPr lang="en-US"/>
              <a:t>Click to edit Master title style</a:t>
            </a:r>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017 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017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8836" y="1093744"/>
            <a:ext cx="4343400" cy="3771900"/>
          </a:xfrm>
        </p:spPr>
        <p:txBody>
          <a:bodyPr>
            <a:normAutofit/>
          </a:bodyPr>
          <a:lstStyle>
            <a:lvl1pPr marL="233363" marR="0" indent="-233363" algn="l" defTabSz="914400" rtl="0" eaLnBrk="1" fontAlgn="base" latinLnBrk="0" hangingPunct="1">
              <a:lnSpc>
                <a:spcPct val="110000"/>
              </a:lnSpc>
              <a:spcBef>
                <a:spcPct val="20000"/>
              </a:spcBef>
              <a:spcAft>
                <a:spcPct val="0"/>
              </a:spcAft>
              <a:buClr>
                <a:schemeClr val="accent1"/>
              </a:buClr>
              <a:buSzTx/>
              <a:buFont typeface="Wingdings 2" pitchFamily="18" charset="2"/>
              <a:buChar char="¡"/>
              <a:tabLst/>
              <a:defRPr sz="1800">
                <a:latin typeface="Arial"/>
                <a:cs typeface="Arial"/>
              </a:defRPr>
            </a:lvl1pPr>
            <a:lvl2pPr marL="457200" marR="0" indent="-223838" algn="l" defTabSz="914400" rtl="0" eaLnBrk="1" fontAlgn="base" latinLnBrk="0" hangingPunct="1">
              <a:lnSpc>
                <a:spcPct val="110000"/>
              </a:lnSpc>
              <a:spcBef>
                <a:spcPct val="20000"/>
              </a:spcBef>
              <a:spcAft>
                <a:spcPct val="0"/>
              </a:spcAft>
              <a:buClr>
                <a:schemeClr val="accent1"/>
              </a:buClr>
              <a:buSzTx/>
              <a:buFont typeface="Verdana" pitchFamily="34" charset="0"/>
              <a:buChar char="–"/>
              <a:tabLst/>
              <a:defRPr sz="1600">
                <a:latin typeface="Arial"/>
                <a:cs typeface="Arial"/>
              </a:defRPr>
            </a:lvl2pPr>
            <a:lvl3pPr marL="693738" marR="0" indent="-228600" algn="l" defTabSz="914400" rtl="0" eaLnBrk="1" fontAlgn="base" latinLnBrk="0" hangingPunct="1">
              <a:lnSpc>
                <a:spcPct val="110000"/>
              </a:lnSpc>
              <a:spcBef>
                <a:spcPct val="20000"/>
              </a:spcBef>
              <a:spcAft>
                <a:spcPct val="0"/>
              </a:spcAft>
              <a:buClr>
                <a:schemeClr val="accent1"/>
              </a:buClr>
              <a:buSzPct val="80000"/>
              <a:buFont typeface="Courier New" pitchFamily="49" charset="0"/>
              <a:buChar char="o"/>
              <a:tabLst/>
              <a:defRPr sz="1600">
                <a:latin typeface="Arial"/>
                <a:cs typeface="Arial"/>
              </a:defRPr>
            </a:lvl3pPr>
            <a:lvl4pPr marL="917575" marR="0" indent="-228600" algn="l" defTabSz="914400" rtl="0" eaLnBrk="1" fontAlgn="base" latinLnBrk="0" hangingPunct="1">
              <a:lnSpc>
                <a:spcPct val="110000"/>
              </a:lnSpc>
              <a:spcBef>
                <a:spcPct val="20000"/>
              </a:spcBef>
              <a:spcAft>
                <a:spcPct val="0"/>
              </a:spcAft>
              <a:buClr>
                <a:schemeClr val="accent1"/>
              </a:buClr>
              <a:buSzTx/>
              <a:buFont typeface="Arial" pitchFamily="34" charset="0"/>
              <a:buChar char="•"/>
              <a:tabLst/>
              <a:defRPr sz="1600">
                <a:latin typeface="Arial"/>
                <a:cs typeface="Arial"/>
              </a:defRPr>
            </a:lvl4pPr>
            <a:lvl5pPr marL="1150938" marR="0" indent="-228600" algn="l" defTabSz="914400" rtl="0" eaLnBrk="1" fontAlgn="base" latinLnBrk="0" hangingPunct="1">
              <a:lnSpc>
                <a:spcPct val="110000"/>
              </a:lnSpc>
              <a:spcBef>
                <a:spcPct val="20000"/>
              </a:spcBef>
              <a:spcAft>
                <a:spcPct val="0"/>
              </a:spcAft>
              <a:buClr>
                <a:schemeClr val="accent1"/>
              </a:buClr>
              <a:buSzTx/>
              <a:buFont typeface="Arial" pitchFamily="34" charset="0"/>
              <a:buChar char="•"/>
              <a:tabLst/>
              <a:defRPr sz="1600">
                <a:latin typeface="Arial"/>
                <a:cs typeface="Arial"/>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4648200" y="1093744"/>
            <a:ext cx="4343400" cy="3771900"/>
          </a:xfrm>
        </p:spPr>
        <p:txBody>
          <a:bodyPr>
            <a:normAutofit/>
          </a:bodyPr>
          <a:lstStyle>
            <a:lvl1pPr marL="233363" marR="0" indent="-233363" algn="l" defTabSz="914400" rtl="0" eaLnBrk="1" fontAlgn="base" latinLnBrk="0" hangingPunct="1">
              <a:lnSpc>
                <a:spcPct val="110000"/>
              </a:lnSpc>
              <a:spcBef>
                <a:spcPct val="20000"/>
              </a:spcBef>
              <a:spcAft>
                <a:spcPct val="0"/>
              </a:spcAft>
              <a:buClr>
                <a:schemeClr val="accent1"/>
              </a:buClr>
              <a:buSzTx/>
              <a:buFont typeface="Wingdings 2" pitchFamily="18" charset="2"/>
              <a:buChar char="¡"/>
              <a:tabLst/>
              <a:defRPr sz="1800">
                <a:latin typeface="Arial"/>
                <a:cs typeface="Arial"/>
              </a:defRPr>
            </a:lvl1pPr>
            <a:lvl2pPr marL="457200" marR="0" indent="-223838" algn="l" defTabSz="914400" rtl="0" eaLnBrk="1" fontAlgn="base" latinLnBrk="0" hangingPunct="1">
              <a:lnSpc>
                <a:spcPct val="110000"/>
              </a:lnSpc>
              <a:spcBef>
                <a:spcPct val="20000"/>
              </a:spcBef>
              <a:spcAft>
                <a:spcPct val="0"/>
              </a:spcAft>
              <a:buClr>
                <a:schemeClr val="accent1"/>
              </a:buClr>
              <a:buSzTx/>
              <a:buFont typeface="Verdana" pitchFamily="34" charset="0"/>
              <a:buChar char="–"/>
              <a:tabLst/>
              <a:defRPr sz="1600">
                <a:latin typeface="Arial"/>
                <a:cs typeface="Arial"/>
              </a:defRPr>
            </a:lvl2pPr>
            <a:lvl3pPr marL="693738" marR="0" indent="-228600" algn="l" defTabSz="914400" rtl="0" eaLnBrk="1" fontAlgn="base" latinLnBrk="0" hangingPunct="1">
              <a:lnSpc>
                <a:spcPct val="110000"/>
              </a:lnSpc>
              <a:spcBef>
                <a:spcPct val="20000"/>
              </a:spcBef>
              <a:spcAft>
                <a:spcPct val="0"/>
              </a:spcAft>
              <a:buClr>
                <a:schemeClr val="accent1"/>
              </a:buClr>
              <a:buSzPct val="80000"/>
              <a:buFont typeface="Courier New" pitchFamily="49" charset="0"/>
              <a:buChar char="o"/>
              <a:tabLst/>
              <a:defRPr sz="1600">
                <a:latin typeface="Arial"/>
                <a:cs typeface="Arial"/>
              </a:defRPr>
            </a:lvl3pPr>
            <a:lvl4pPr marL="917575" marR="0" indent="-228600" algn="l" defTabSz="914400" rtl="0" eaLnBrk="1" fontAlgn="base" latinLnBrk="0" hangingPunct="1">
              <a:lnSpc>
                <a:spcPct val="110000"/>
              </a:lnSpc>
              <a:spcBef>
                <a:spcPct val="20000"/>
              </a:spcBef>
              <a:spcAft>
                <a:spcPct val="0"/>
              </a:spcAft>
              <a:buClr>
                <a:schemeClr val="accent1"/>
              </a:buClr>
              <a:buSzTx/>
              <a:buFont typeface="Arial" pitchFamily="34" charset="0"/>
              <a:buChar char="•"/>
              <a:tabLst/>
              <a:defRPr sz="1600">
                <a:latin typeface="Arial"/>
                <a:cs typeface="Arial"/>
              </a:defRPr>
            </a:lvl4pPr>
            <a:lvl5pPr marL="1150938" marR="0" indent="-228600" algn="l" defTabSz="914400" rtl="0" eaLnBrk="1" fontAlgn="base" latinLnBrk="0" hangingPunct="1">
              <a:lnSpc>
                <a:spcPct val="110000"/>
              </a:lnSpc>
              <a:spcBef>
                <a:spcPct val="20000"/>
              </a:spcBef>
              <a:spcAft>
                <a:spcPct val="0"/>
              </a:spcAft>
              <a:buClr>
                <a:schemeClr val="accent1"/>
              </a:buClr>
              <a:buSzTx/>
              <a:buFont typeface="Arial" pitchFamily="34" charset="0"/>
              <a:buChar char="•"/>
              <a:tabLst/>
              <a:defRPr sz="1600">
                <a:latin typeface="Arial"/>
                <a:cs typeface="Arial"/>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Rectangle 16"/>
          <p:cNvSpPr>
            <a:spLocks noGrp="1" noChangeArrowheads="1"/>
          </p:cNvSpPr>
          <p:nvPr>
            <p:ph type="title"/>
          </p:nvPr>
        </p:nvSpPr>
        <p:spPr bwMode="gray">
          <a:xfrm>
            <a:off x="139336" y="121303"/>
            <a:ext cx="6629400" cy="754380"/>
          </a:xfrm>
          <a:prstGeom prst="rect">
            <a:avLst/>
          </a:prstGeom>
          <a:noFill/>
          <a:ln w="9525">
            <a:noFill/>
            <a:miter lim="800000"/>
            <a:headEnd/>
            <a:tailEnd/>
          </a:ln>
          <a:effectLst/>
        </p:spPr>
        <p:txBody>
          <a:bodyPr/>
          <a:lstStyle>
            <a:lvl1pPr>
              <a:defRPr>
                <a:solidFill>
                  <a:schemeClr val="accent1"/>
                </a:solidFill>
              </a:defRPr>
            </a:lvl1pPr>
          </a:lstStyle>
          <a:p>
            <a:pPr lvl="0"/>
            <a:r>
              <a:rPr lang="en-US"/>
              <a:t>Click to edit Master title style</a:t>
            </a:r>
            <a:endParaRPr lang="en-US" dirty="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017 1_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23601"/>
            <a:ext cx="6629400" cy="754380"/>
          </a:xfrm>
          <a:prstGeom prst="rect">
            <a:avLst/>
          </a:prstGeom>
          <a:noFill/>
          <a:ln w="9525">
            <a:noFill/>
            <a:miter lim="800000"/>
            <a:headEnd/>
            <a:tailEnd/>
          </a:ln>
          <a:effectLst/>
        </p:spPr>
        <p:txBody>
          <a:bodyPr/>
          <a:lstStyle>
            <a:lvl1pPr>
              <a:defRPr>
                <a:solidFill>
                  <a:srgbClr val="006DAC"/>
                </a:solidFill>
              </a:defRPr>
            </a:lvl1pPr>
          </a:lstStyle>
          <a:p>
            <a:pPr lvl="0"/>
            <a:r>
              <a:rPr lang="en-US"/>
              <a:t>Click to edit Master title style</a:t>
            </a:r>
            <a:endParaRPr lang="en-US" dirty="0"/>
          </a:p>
        </p:txBody>
      </p:sp>
      <p:sp>
        <p:nvSpPr>
          <p:cNvPr id="10" name="Content Placeholder 3"/>
          <p:cNvSpPr>
            <a:spLocks noGrp="1"/>
          </p:cNvSpPr>
          <p:nvPr>
            <p:ph sz="half" idx="12"/>
          </p:nvPr>
        </p:nvSpPr>
        <p:spPr>
          <a:xfrm>
            <a:off x="228600" y="3018773"/>
            <a:ext cx="8686800" cy="1920240"/>
          </a:xfrm>
          <a:noFill/>
          <a:ln>
            <a:solidFill>
              <a:schemeClr val="tx1"/>
            </a:solidFill>
          </a:ln>
        </p:spPr>
        <p:txBody>
          <a:bodyPr/>
          <a:lstStyle>
            <a:lvl1pPr marL="233363" indent="-233363">
              <a:defRPr sz="1600">
                <a:latin typeface="Arial"/>
                <a:cs typeface="Arial"/>
              </a:defRPr>
            </a:lvl1pPr>
            <a:lvl2pPr marL="457200" indent="-233363">
              <a:defRPr sz="1400">
                <a:latin typeface="Arial"/>
                <a:cs typeface="Arial"/>
              </a:defRPr>
            </a:lvl2pPr>
            <a:lvl3pPr marL="630238" indent="-173038">
              <a:defRPr sz="1400">
                <a:latin typeface="Arial"/>
                <a:cs typeface="Arial"/>
              </a:defRPr>
            </a:lvl3pPr>
            <a:lvl4pPr marL="744538" indent="-174625">
              <a:defRPr sz="1400">
                <a:latin typeface="Arial"/>
                <a:cs typeface="Arial"/>
              </a:defRPr>
            </a:lvl4pPr>
            <a:lvl5pPr marL="854075" indent="-173038">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3"/>
          </p:nvPr>
        </p:nvSpPr>
        <p:spPr>
          <a:xfrm>
            <a:off x="228600" y="1002573"/>
            <a:ext cx="8686800" cy="1920240"/>
          </a:xfrm>
          <a:noFill/>
          <a:ln>
            <a:solidFill>
              <a:schemeClr val="tx1"/>
            </a:solidFill>
          </a:ln>
        </p:spPr>
        <p:txBody>
          <a:bodyPr/>
          <a:lstStyle>
            <a:lvl1pPr marL="233363" indent="-233363">
              <a:defRPr sz="1600">
                <a:latin typeface="Arial"/>
                <a:cs typeface="Arial"/>
              </a:defRPr>
            </a:lvl1pPr>
            <a:lvl2pPr marL="457200" indent="-233363">
              <a:defRPr sz="1400">
                <a:latin typeface="Arial"/>
                <a:cs typeface="Arial"/>
              </a:defRPr>
            </a:lvl2pPr>
            <a:lvl3pPr marL="630238" indent="-173038">
              <a:defRPr sz="1400">
                <a:latin typeface="Arial"/>
                <a:cs typeface="Arial"/>
              </a:defRPr>
            </a:lvl3pPr>
            <a:lvl4pPr marL="744538" indent="-174625">
              <a:defRPr sz="1400">
                <a:latin typeface="Arial"/>
                <a:cs typeface="Arial"/>
              </a:defRPr>
            </a:lvl4pPr>
            <a:lvl5pPr marL="854075" indent="-173038">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017 Comparison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8200" y="1029866"/>
            <a:ext cx="4267200" cy="685800"/>
          </a:xfrm>
          <a:solidFill>
            <a:srgbClr val="0077BB"/>
          </a:solidFill>
          <a:ln>
            <a:solidFill>
              <a:schemeClr val="tx1"/>
            </a:solidFill>
          </a:ln>
        </p:spPr>
        <p:txBody>
          <a:bodyPr anchor="ctr">
            <a:normAutofit/>
          </a:bodyPr>
          <a:lstStyle>
            <a:lvl1pPr marL="0" indent="0" algn="ctr">
              <a:buNone/>
              <a:defRPr sz="16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228600" y="1029866"/>
            <a:ext cx="4267200" cy="685800"/>
          </a:xfrm>
          <a:solidFill>
            <a:srgbClr val="0077BB"/>
          </a:solidFill>
          <a:ln>
            <a:solidFill>
              <a:schemeClr val="tx1"/>
            </a:solidFill>
          </a:ln>
        </p:spPr>
        <p:txBody>
          <a:bodyPr anchor="ctr">
            <a:normAutofit/>
          </a:bodyPr>
          <a:lstStyle>
            <a:lvl1pPr marL="0" indent="0" algn="ctr">
              <a:buNone/>
              <a:defRPr sz="16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10"/>
          </p:nvPr>
        </p:nvSpPr>
        <p:spPr>
          <a:xfrm>
            <a:off x="228600" y="1715666"/>
            <a:ext cx="4267200" cy="3142084"/>
          </a:xfrm>
          <a:ln>
            <a:solidFill>
              <a:schemeClr val="tx1"/>
            </a:solidFill>
          </a:ln>
        </p:spPr>
        <p:txBody>
          <a:bodyPr/>
          <a:lstStyle>
            <a:lvl1pPr marL="228600" indent="-228600">
              <a:defRPr sz="1600">
                <a:latin typeface="Arial"/>
                <a:cs typeface="Arial"/>
              </a:defRPr>
            </a:lvl1pPr>
            <a:lvl2pPr marL="284163" indent="-173038">
              <a:defRPr sz="1400">
                <a:latin typeface="Arial"/>
                <a:cs typeface="Arial"/>
              </a:defRPr>
            </a:lvl2pPr>
            <a:lvl3pPr marL="396875" indent="-112713">
              <a:defRPr sz="1400">
                <a:latin typeface="Arial"/>
                <a:cs typeface="Arial"/>
              </a:defRPr>
            </a:lvl3pPr>
            <a:lvl4pPr marL="512763" indent="-112713">
              <a:defRPr sz="1400">
                <a:latin typeface="Arial"/>
                <a:cs typeface="Arial"/>
              </a:defRPr>
            </a:lvl4pPr>
            <a:lvl5pPr marL="627063" indent="-112713">
              <a:defRPr sz="1400">
                <a:latin typeface="Arial"/>
                <a:cs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6"/>
          <p:cNvSpPr>
            <a:spLocks noGrp="1" noChangeArrowheads="1"/>
          </p:cNvSpPr>
          <p:nvPr>
            <p:ph type="title"/>
          </p:nvPr>
        </p:nvSpPr>
        <p:spPr bwMode="gray">
          <a:xfrm>
            <a:off x="139336" y="139958"/>
            <a:ext cx="6629400" cy="754380"/>
          </a:xfrm>
          <a:prstGeom prst="rect">
            <a:avLst/>
          </a:prstGeom>
          <a:noFill/>
          <a:ln w="9525">
            <a:noFill/>
            <a:miter lim="800000"/>
            <a:headEnd/>
            <a:tailEnd/>
          </a:ln>
          <a:effectLst/>
        </p:spPr>
        <p:txBody>
          <a:bodyPr/>
          <a:lstStyle>
            <a:lvl1pPr>
              <a:defRPr lang="en-US" sz="2000" b="0" dirty="0" smtClean="0">
                <a:solidFill>
                  <a:srgbClr val="0077BB"/>
                </a:solidFill>
                <a:effectLst/>
                <a:latin typeface="Arial"/>
                <a:ea typeface="MS PGothic" pitchFamily="34" charset="-128"/>
                <a:cs typeface="Arial"/>
              </a:defRPr>
            </a:lvl1pPr>
          </a:lstStyle>
          <a:p>
            <a:pPr lvl="0"/>
            <a:r>
              <a:rPr lang="en-US"/>
              <a:t>Click to edit Master title style</a:t>
            </a:r>
            <a:endParaRPr lang="en-US" dirty="0"/>
          </a:p>
        </p:txBody>
      </p:sp>
      <p:sp>
        <p:nvSpPr>
          <p:cNvPr id="7" name="Content Placeholder 5"/>
          <p:cNvSpPr>
            <a:spLocks noGrp="1"/>
          </p:cNvSpPr>
          <p:nvPr>
            <p:ph sz="quarter" idx="11"/>
          </p:nvPr>
        </p:nvSpPr>
        <p:spPr>
          <a:xfrm>
            <a:off x="4648200" y="1720018"/>
            <a:ext cx="4267200" cy="3137732"/>
          </a:xfrm>
          <a:ln>
            <a:solidFill>
              <a:schemeClr val="tx1"/>
            </a:solidFill>
          </a:ln>
        </p:spPr>
        <p:txBody>
          <a:bodyPr/>
          <a:lstStyle>
            <a:lvl1pPr marL="228600" indent="-228600">
              <a:defRPr sz="1600">
                <a:latin typeface="Arial"/>
                <a:cs typeface="Arial"/>
              </a:defRPr>
            </a:lvl1pPr>
            <a:lvl2pPr marL="284163" indent="-173038">
              <a:defRPr sz="1400">
                <a:latin typeface="Arial"/>
                <a:cs typeface="Arial"/>
              </a:defRPr>
            </a:lvl2pPr>
            <a:lvl3pPr marL="396875" indent="-112713">
              <a:defRPr sz="1400">
                <a:latin typeface="Arial"/>
                <a:cs typeface="Arial"/>
              </a:defRPr>
            </a:lvl3pPr>
            <a:lvl4pPr marL="512763" indent="-112713">
              <a:defRPr sz="1400">
                <a:latin typeface="Arial"/>
                <a:cs typeface="Arial"/>
              </a:defRPr>
            </a:lvl4pPr>
            <a:lvl5pPr marL="627063" indent="-112713">
              <a:defRPr sz="1400">
                <a:latin typeface="Arial"/>
                <a:cs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017 4 Boxes">
    <p:spTree>
      <p:nvGrpSpPr>
        <p:cNvPr id="1" name=""/>
        <p:cNvGrpSpPr/>
        <p:nvPr/>
      </p:nvGrpSpPr>
      <p:grpSpPr>
        <a:xfrm>
          <a:off x="0" y="0"/>
          <a:ext cx="0" cy="0"/>
          <a:chOff x="0" y="0"/>
          <a:chExt cx="0" cy="0"/>
        </a:xfrm>
      </p:grpSpPr>
      <p:sp>
        <p:nvSpPr>
          <p:cNvPr id="2" name="Title 1"/>
          <p:cNvSpPr>
            <a:spLocks noGrp="1"/>
          </p:cNvSpPr>
          <p:nvPr>
            <p:ph type="title"/>
          </p:nvPr>
        </p:nvSpPr>
        <p:spPr>
          <a:xfrm>
            <a:off x="139336" y="112421"/>
            <a:ext cx="6629400" cy="754380"/>
          </a:xfrm>
        </p:spPr>
        <p:txBody>
          <a:bodyPr/>
          <a:lstStyle>
            <a:lvl1pPr>
              <a:defRPr>
                <a:solidFill>
                  <a:srgbClr val="0077BB"/>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23838" y="1004058"/>
            <a:ext cx="4114800" cy="1885950"/>
          </a:xfrm>
        </p:spPr>
        <p:txBody>
          <a:bodyPr/>
          <a:lstStyle>
            <a:lvl1pPr marL="233363" indent="-233363">
              <a:defRPr sz="1600">
                <a:latin typeface="Arial"/>
                <a:cs typeface="Arial"/>
              </a:defRPr>
            </a:lvl1pPr>
            <a:lvl2pPr marL="284163" indent="-171450">
              <a:defRPr sz="1400">
                <a:latin typeface="Arial"/>
                <a:cs typeface="Arial"/>
              </a:defRPr>
            </a:lvl2pPr>
            <a:lvl3pPr marL="396875" indent="-165100">
              <a:defRPr sz="1400">
                <a:latin typeface="Arial"/>
                <a:cs typeface="Arial"/>
              </a:defRPr>
            </a:lvl3pPr>
            <a:lvl4pPr marL="630238" indent="-173038">
              <a:defRPr sz="1400">
                <a:latin typeface="Arial"/>
                <a:cs typeface="Arial"/>
              </a:defRPr>
            </a:lvl4pPr>
            <a:lvl5pPr marL="801688" indent="-171450">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0"/>
          </p:nvPr>
        </p:nvSpPr>
        <p:spPr>
          <a:xfrm>
            <a:off x="4703134" y="1004058"/>
            <a:ext cx="4114800" cy="1885950"/>
          </a:xfrm>
        </p:spPr>
        <p:txBody>
          <a:bodyPr/>
          <a:lstStyle>
            <a:lvl1pPr marL="233363" indent="-233363">
              <a:defRPr sz="1600">
                <a:latin typeface="Arial"/>
                <a:cs typeface="Arial"/>
              </a:defRPr>
            </a:lvl1pPr>
            <a:lvl2pPr marL="287338" indent="-174625">
              <a:defRPr sz="1400">
                <a:latin typeface="Arial"/>
                <a:cs typeface="Arial"/>
              </a:defRPr>
            </a:lvl2pPr>
            <a:lvl3pPr marL="382588" indent="-153988">
              <a:defRPr sz="1400">
                <a:latin typeface="Arial"/>
                <a:cs typeface="Arial"/>
              </a:defRPr>
            </a:lvl3pPr>
            <a:lvl4pPr marL="606425" indent="-149225">
              <a:defRPr sz="1400">
                <a:latin typeface="Arial"/>
                <a:cs typeface="Arial"/>
              </a:defRPr>
            </a:lvl4pPr>
            <a:lvl5pPr marL="796925" indent="-173038">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1"/>
          </p:nvPr>
        </p:nvSpPr>
        <p:spPr>
          <a:xfrm>
            <a:off x="228600" y="3028950"/>
            <a:ext cx="4114800" cy="1885950"/>
          </a:xfrm>
        </p:spPr>
        <p:txBody>
          <a:bodyPr/>
          <a:lstStyle>
            <a:lvl1pPr marL="233363" indent="-233363">
              <a:defRPr sz="1600">
                <a:latin typeface="Arial"/>
                <a:cs typeface="Arial"/>
              </a:defRPr>
            </a:lvl1pPr>
            <a:lvl2pPr marL="287338" indent="-174625">
              <a:defRPr sz="1400">
                <a:latin typeface="Arial"/>
                <a:cs typeface="Arial"/>
              </a:defRPr>
            </a:lvl2pPr>
            <a:lvl3pPr marL="396875" indent="-165100">
              <a:defRPr sz="1400">
                <a:latin typeface="Arial"/>
                <a:cs typeface="Arial"/>
              </a:defRPr>
            </a:lvl3pPr>
            <a:lvl4pPr marL="627063" indent="-169863">
              <a:defRPr sz="1400">
                <a:latin typeface="Arial"/>
                <a:cs typeface="Arial"/>
              </a:defRPr>
            </a:lvl4pPr>
            <a:lvl5pPr marL="800100" indent="-173038">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2"/>
          </p:nvPr>
        </p:nvSpPr>
        <p:spPr>
          <a:xfrm>
            <a:off x="4707896" y="3028950"/>
            <a:ext cx="4114800" cy="1885950"/>
          </a:xfrm>
        </p:spPr>
        <p:txBody>
          <a:bodyPr/>
          <a:lstStyle>
            <a:lvl1pPr marL="233363" indent="-233363">
              <a:defRPr sz="1600">
                <a:latin typeface="Arial"/>
                <a:cs typeface="Arial"/>
              </a:defRPr>
            </a:lvl1pPr>
            <a:lvl2pPr marL="287338" indent="-174625">
              <a:defRPr sz="1400">
                <a:latin typeface="Arial"/>
                <a:cs typeface="Arial"/>
              </a:defRPr>
            </a:lvl2pPr>
            <a:lvl3pPr marL="382588" indent="-153988">
              <a:defRPr sz="1400">
                <a:latin typeface="Arial"/>
                <a:cs typeface="Arial"/>
              </a:defRPr>
            </a:lvl3pPr>
            <a:lvl4pPr marL="606425" indent="-153988">
              <a:defRPr sz="1400">
                <a:latin typeface="Arial"/>
                <a:cs typeface="Arial"/>
              </a:defRPr>
            </a:lvl4pPr>
            <a:lvl5pPr marL="862013" indent="-173038">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sv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7" name="Rectangle 14"/>
          <p:cNvSpPr>
            <a:spLocks noGrp="1" noChangeArrowheads="1"/>
          </p:cNvSpPr>
          <p:nvPr>
            <p:ph type="body" idx="1"/>
          </p:nvPr>
        </p:nvSpPr>
        <p:spPr bwMode="gray">
          <a:xfrm>
            <a:off x="130175" y="1129783"/>
            <a:ext cx="8686800" cy="3861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Text Box 4"/>
          <p:cNvSpPr txBox="1">
            <a:spLocks noChangeArrowheads="1"/>
          </p:cNvSpPr>
          <p:nvPr/>
        </p:nvSpPr>
        <p:spPr bwMode="auto">
          <a:xfrm>
            <a:off x="8592" y="4960095"/>
            <a:ext cx="1405872" cy="200055"/>
          </a:xfrm>
          <a:prstGeom prst="rect">
            <a:avLst/>
          </a:prstGeom>
          <a:noFill/>
          <a:ln>
            <a:noFill/>
          </a:ln>
          <a:extLst/>
        </p:spPr>
        <p:txBody>
          <a:bodyPr wrap="none">
            <a:spAutoFit/>
          </a:bodyPr>
          <a:lstStyle/>
          <a:p>
            <a:pPr algn="r" eaLnBrk="0" hangingPunct="0">
              <a:buFont typeface="Verdana" pitchFamily="34" charset="0"/>
              <a:buNone/>
            </a:pPr>
            <a:r>
              <a:rPr lang="en-US" sz="700" dirty="0">
                <a:solidFill>
                  <a:srgbClr val="000000"/>
                </a:solidFill>
              </a:rPr>
              <a:t>©2019 Waters Corporation</a:t>
            </a:r>
          </a:p>
        </p:txBody>
      </p:sp>
      <p:sp>
        <p:nvSpPr>
          <p:cNvPr id="1029" name="Rectangle 16"/>
          <p:cNvSpPr>
            <a:spLocks noGrp="1" noChangeArrowheads="1"/>
          </p:cNvSpPr>
          <p:nvPr>
            <p:ph type="title"/>
          </p:nvPr>
        </p:nvSpPr>
        <p:spPr bwMode="gray">
          <a:xfrm>
            <a:off x="131763" y="133230"/>
            <a:ext cx="6629400" cy="754380"/>
          </a:xfrm>
          <a:prstGeom prst="rect">
            <a:avLst/>
          </a:prstGeom>
          <a:noFill/>
          <a:ln>
            <a:noFill/>
          </a:ln>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7" name="Text Box 4"/>
          <p:cNvSpPr txBox="1">
            <a:spLocks noChangeArrowheads="1"/>
          </p:cNvSpPr>
          <p:nvPr/>
        </p:nvSpPr>
        <p:spPr bwMode="auto">
          <a:xfrm>
            <a:off x="8772786" y="4941045"/>
            <a:ext cx="371215" cy="200055"/>
          </a:xfrm>
          <a:prstGeom prst="rect">
            <a:avLst/>
          </a:prstGeom>
          <a:noFill/>
          <a:ln>
            <a:noFill/>
          </a:ln>
          <a:extLst/>
        </p:spPr>
        <p:txBody>
          <a:bodyPr wrap="none">
            <a:spAutoFit/>
          </a:bodyPr>
          <a:lstStyle/>
          <a:p>
            <a:pPr algn="r" eaLnBrk="0" hangingPunct="0">
              <a:buFont typeface="Verdana" pitchFamily="34" charset="0"/>
              <a:buNone/>
            </a:pPr>
            <a:r>
              <a:rPr lang="en-US" sz="700" dirty="0">
                <a:solidFill>
                  <a:srgbClr val="000000"/>
                </a:solidFill>
              </a:rPr>
              <a:t> </a:t>
            </a:r>
            <a:fld id="{1DC86048-271D-4142-A41A-6A8CAD4046AD}" type="slidenum">
              <a:rPr lang="en-US" sz="700">
                <a:solidFill>
                  <a:srgbClr val="000000"/>
                </a:solidFill>
              </a:rPr>
              <a:pPr algn="r" eaLnBrk="0" hangingPunct="0">
                <a:buFont typeface="Verdana" pitchFamily="34" charset="0"/>
                <a:buNone/>
              </a:pPr>
              <a:t>‹#›</a:t>
            </a:fld>
            <a:endParaRPr lang="en-US" sz="700" dirty="0">
              <a:solidFill>
                <a:srgbClr val="000000"/>
              </a:solidFill>
            </a:endParaRPr>
          </a:p>
        </p:txBody>
      </p:sp>
      <p:sp>
        <p:nvSpPr>
          <p:cNvPr id="9" name="TextBox 8"/>
          <p:cNvSpPr txBox="1"/>
          <p:nvPr/>
        </p:nvSpPr>
        <p:spPr>
          <a:xfrm>
            <a:off x="1400255" y="4933950"/>
            <a:ext cx="1633781" cy="230832"/>
          </a:xfrm>
          <a:prstGeom prst="rect">
            <a:avLst/>
          </a:prstGeom>
          <a:noFill/>
        </p:spPr>
        <p:txBody>
          <a:bodyPr wrap="none" rtlCol="0">
            <a:spAutoFit/>
          </a:bodyPr>
          <a:lstStyle/>
          <a:p>
            <a:r>
              <a:rPr lang="en-US" sz="900" dirty="0">
                <a:latin typeface="Arial"/>
                <a:cs typeface="Arial"/>
              </a:rPr>
              <a:t>COMPANY CONFIDENTIAL</a:t>
            </a:r>
          </a:p>
        </p:txBody>
      </p:sp>
      <p:pic>
        <p:nvPicPr>
          <p:cNvPr id="12" name="Picture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195054" y="420843"/>
            <a:ext cx="1803126" cy="414231"/>
          </a:xfrm>
          <a:prstGeom prst="rect">
            <a:avLst/>
          </a:prstGeom>
        </p:spPr>
      </p:pic>
      <p:pic>
        <p:nvPicPr>
          <p:cNvPr id="10" name="Graphic 9">
            <a:extLst>
              <a:ext uri="{FF2B5EF4-FFF2-40B4-BE49-F238E27FC236}">
                <a16:creationId xmlns:a16="http://schemas.microsoft.com/office/drawing/2014/main" id="{B6C0B91D-A43E-E346-84AA-F67C64202840}"/>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12340" y="0"/>
            <a:ext cx="8165592" cy="408279"/>
          </a:xfrm>
          <a:prstGeom prst="rect">
            <a:avLst/>
          </a:prstGeom>
        </p:spPr>
      </p:pic>
    </p:spTree>
  </p:cSld>
  <p:clrMap bg1="lt1" tx1="dk1" bg2="lt2" tx2="dk2" accent1="accent1" accent2="accent2" accent3="accent3" accent4="accent4" accent5="accent5" accent6="accent6" hlink="hlink" folHlink="folHlink"/>
  <p:sldLayoutIdLst>
    <p:sldLayoutId id="2147484899" r:id="rId1"/>
    <p:sldLayoutId id="2147484898" r:id="rId2"/>
    <p:sldLayoutId id="2147484897" r:id="rId3"/>
    <p:sldLayoutId id="2147484896" r:id="rId4"/>
    <p:sldLayoutId id="2147484895" r:id="rId5"/>
    <p:sldLayoutId id="2147484894" r:id="rId6"/>
    <p:sldLayoutId id="2147484893" r:id="rId7"/>
    <p:sldLayoutId id="2147484892" r:id="rId8"/>
    <p:sldLayoutId id="2147484891" r:id="rId9"/>
    <p:sldLayoutId id="2147484890" r:id="rId10"/>
  </p:sldLayoutIdLst>
  <p:transition>
    <p:wipe dir="r"/>
  </p:transition>
  <p:txStyles>
    <p:titleStyle>
      <a:lvl1pPr algn="l" rtl="0" eaLnBrk="1" fontAlgn="base" hangingPunct="1">
        <a:spcBef>
          <a:spcPct val="0"/>
        </a:spcBef>
        <a:spcAft>
          <a:spcPct val="0"/>
        </a:spcAft>
        <a:defRPr sz="2000" b="0">
          <a:solidFill>
            <a:schemeClr val="accent1"/>
          </a:solidFill>
          <a:effectLst/>
          <a:latin typeface="Arial"/>
          <a:ea typeface="MS PGothic" pitchFamily="34" charset="-128"/>
          <a:cs typeface="Arial"/>
        </a:defRPr>
      </a:lvl1pPr>
      <a:lvl2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2pPr>
      <a:lvl3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3pPr>
      <a:lvl4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4pPr>
      <a:lvl5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5pPr>
      <a:lvl6pPr marL="457200" algn="l" rtl="0" eaLnBrk="1" fontAlgn="base" hangingPunct="1">
        <a:spcBef>
          <a:spcPct val="0"/>
        </a:spcBef>
        <a:spcAft>
          <a:spcPct val="0"/>
        </a:spcAft>
        <a:defRPr sz="2400" b="1">
          <a:solidFill>
            <a:schemeClr val="bg1"/>
          </a:solidFill>
          <a:latin typeface="Verdana" pitchFamily="34" charset="0"/>
        </a:defRPr>
      </a:lvl6pPr>
      <a:lvl7pPr marL="914400" algn="l" rtl="0" eaLnBrk="1" fontAlgn="base" hangingPunct="1">
        <a:spcBef>
          <a:spcPct val="0"/>
        </a:spcBef>
        <a:spcAft>
          <a:spcPct val="0"/>
        </a:spcAft>
        <a:defRPr sz="2400" b="1">
          <a:solidFill>
            <a:schemeClr val="bg1"/>
          </a:solidFill>
          <a:latin typeface="Verdana" pitchFamily="34" charset="0"/>
        </a:defRPr>
      </a:lvl7pPr>
      <a:lvl8pPr marL="1371600" algn="l" rtl="0" eaLnBrk="1" fontAlgn="base" hangingPunct="1">
        <a:spcBef>
          <a:spcPct val="0"/>
        </a:spcBef>
        <a:spcAft>
          <a:spcPct val="0"/>
        </a:spcAft>
        <a:defRPr sz="2400" b="1">
          <a:solidFill>
            <a:schemeClr val="bg1"/>
          </a:solidFill>
          <a:latin typeface="Verdana" pitchFamily="34" charset="0"/>
        </a:defRPr>
      </a:lvl8pPr>
      <a:lvl9pPr marL="1828800" algn="l" rtl="0" eaLnBrk="1" fontAlgn="base" hangingPunct="1">
        <a:spcBef>
          <a:spcPct val="0"/>
        </a:spcBef>
        <a:spcAft>
          <a:spcPct val="0"/>
        </a:spcAft>
        <a:defRPr sz="2400" b="1">
          <a:solidFill>
            <a:schemeClr val="bg1"/>
          </a:solidFill>
          <a:latin typeface="Verdana" pitchFamily="34" charset="0"/>
        </a:defRPr>
      </a:lvl9pPr>
    </p:titleStyle>
    <p:bodyStyle>
      <a:lvl1pPr marL="233363" indent="-233363" algn="l" rtl="0" eaLnBrk="1" fontAlgn="base" hangingPunct="1">
        <a:lnSpc>
          <a:spcPct val="110000"/>
        </a:lnSpc>
        <a:spcBef>
          <a:spcPct val="20000"/>
        </a:spcBef>
        <a:spcAft>
          <a:spcPct val="0"/>
        </a:spcAft>
        <a:buClr>
          <a:schemeClr val="accent1"/>
        </a:buClr>
        <a:buFont typeface="Wingdings 2" charset="2"/>
        <a:buChar char="¡"/>
        <a:defRPr sz="1800">
          <a:solidFill>
            <a:schemeClr val="tx1"/>
          </a:solidFill>
          <a:latin typeface="Arial"/>
          <a:ea typeface="MS PGothic" pitchFamily="34" charset="-128"/>
          <a:cs typeface="Arial"/>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sz="1600">
          <a:solidFill>
            <a:schemeClr val="tx1"/>
          </a:solidFill>
          <a:latin typeface="Arial"/>
          <a:ea typeface="MS PGothic" pitchFamily="34" charset="-128"/>
          <a:cs typeface="Arial"/>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sz="1600">
          <a:solidFill>
            <a:schemeClr val="tx1"/>
          </a:solidFill>
          <a:latin typeface="Arial"/>
          <a:ea typeface="MS PGothic" pitchFamily="34" charset="-128"/>
          <a:cs typeface="Arial"/>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sz="1600">
          <a:solidFill>
            <a:schemeClr val="tx1"/>
          </a:solidFill>
          <a:latin typeface="Arial"/>
          <a:ea typeface="MS PGothic" pitchFamily="34" charset="-128"/>
          <a:cs typeface="Arial"/>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sz="1600">
          <a:solidFill>
            <a:schemeClr val="tx1"/>
          </a:solidFill>
          <a:latin typeface="Arial"/>
          <a:ea typeface="MS PGothic" pitchFamily="34" charset="-128"/>
          <a:cs typeface="Arial"/>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5043" y="2132573"/>
            <a:ext cx="4144964" cy="956530"/>
          </a:xfrm>
          <a:prstGeom prst="rect">
            <a:avLst/>
          </a:prstGeom>
        </p:spPr>
      </p:pic>
      <p:pic>
        <p:nvPicPr>
          <p:cNvPr id="6" name="Picture 5" descr="WATERS_PPT_ARTBAR_10x.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62" y="0"/>
            <a:ext cx="9144000" cy="457200"/>
          </a:xfrm>
          <a:prstGeom prst="rect">
            <a:avLst/>
          </a:prstGeom>
        </p:spPr>
      </p:pic>
    </p:spTree>
    <p:extLst>
      <p:ext uri="{BB962C8B-B14F-4D97-AF65-F5344CB8AC3E}">
        <p14:creationId xmlns:p14="http://schemas.microsoft.com/office/powerpoint/2010/main" val="1280013341"/>
      </p:ext>
    </p:extLst>
  </p:cSld>
  <p:clrMap bg1="lt1" tx1="dk1" bg2="lt2" tx2="dk2" accent1="accent1" accent2="accent2" accent3="accent3" accent4="accent4" accent5="accent5" accent6="accent6" hlink="hlink" folHlink="folHlink"/>
  <p:sldLayoutIdLst>
    <p:sldLayoutId id="214748490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Teamwork and Communication</a:t>
            </a:r>
          </a:p>
        </p:txBody>
      </p:sp>
      <p:sp>
        <p:nvSpPr>
          <p:cNvPr id="3" name="Subtitle 2"/>
          <p:cNvSpPr>
            <a:spLocks noGrp="1"/>
          </p:cNvSpPr>
          <p:nvPr>
            <p:ph type="subTitle" idx="1"/>
          </p:nvPr>
        </p:nvSpPr>
        <p:spPr/>
        <p:txBody>
          <a:bodyPr/>
          <a:lstStyle/>
          <a:p>
            <a:r>
              <a:rPr lang="en-US" dirty="0"/>
              <a:t>Software Methodologies</a:t>
            </a:r>
          </a:p>
        </p:txBody>
      </p:sp>
    </p:spTree>
    <p:extLst>
      <p:ext uri="{BB962C8B-B14F-4D97-AF65-F5344CB8AC3E}">
        <p14:creationId xmlns:p14="http://schemas.microsoft.com/office/powerpoint/2010/main" val="628914182"/>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339502"/>
            <a:ext cx="6804248" cy="576064"/>
          </a:xfrm>
        </p:spPr>
        <p:txBody>
          <a:bodyPr/>
          <a:lstStyle/>
          <a:p>
            <a:r>
              <a:rPr lang="en-US" dirty="0"/>
              <a:t>Team Communication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1239602"/>
            <a:ext cx="6552728" cy="3276364"/>
          </a:xfrm>
          <a:prstGeom prst="rect">
            <a:avLst/>
          </a:prstGeom>
        </p:spPr>
      </p:pic>
    </p:spTree>
    <p:extLst>
      <p:ext uri="{BB962C8B-B14F-4D97-AF65-F5344CB8AC3E}">
        <p14:creationId xmlns:p14="http://schemas.microsoft.com/office/powerpoint/2010/main" val="3364180398"/>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Individually spend 5 minutes coming up with a design using simple geometric shapes.</a:t>
            </a:r>
          </a:p>
          <a:p>
            <a:r>
              <a:rPr lang="en-GB" dirty="0"/>
              <a:t>Use 4 – 5 shapes. Not too simple, not too complex.</a:t>
            </a:r>
          </a:p>
          <a:p>
            <a:r>
              <a:rPr lang="en-GB" dirty="0"/>
              <a:t>Shapes can overlap and areas can be shaded.</a:t>
            </a:r>
          </a:p>
          <a:p>
            <a:endParaRPr lang="en-GB" dirty="0"/>
          </a:p>
          <a:p>
            <a:pPr marL="0" indent="0">
              <a:buNone/>
            </a:pPr>
            <a:r>
              <a:rPr lang="en-GB" dirty="0">
                <a:solidFill>
                  <a:srgbClr val="00B050"/>
                </a:solidFill>
              </a:rPr>
              <a:t>Example:</a:t>
            </a:r>
          </a:p>
          <a:p>
            <a:pPr marL="0" indent="0">
              <a:buNone/>
            </a:pPr>
            <a:endParaRPr lang="en-GB" dirty="0"/>
          </a:p>
          <a:p>
            <a:endParaRPr lang="en-GB" dirty="0"/>
          </a:p>
          <a:p>
            <a:endParaRPr lang="en-GB" dirty="0"/>
          </a:p>
          <a:p>
            <a:endParaRPr lang="en-GB" dirty="0"/>
          </a:p>
          <a:p>
            <a:pPr marL="0" indent="0">
              <a:buNone/>
            </a:pPr>
            <a:endParaRPr lang="en-GB" dirty="0"/>
          </a:p>
        </p:txBody>
      </p:sp>
      <p:sp>
        <p:nvSpPr>
          <p:cNvPr id="3" name="Title 2"/>
          <p:cNvSpPr>
            <a:spLocks noGrp="1"/>
          </p:cNvSpPr>
          <p:nvPr>
            <p:ph type="title"/>
          </p:nvPr>
        </p:nvSpPr>
        <p:spPr/>
        <p:txBody>
          <a:bodyPr/>
          <a:lstStyle/>
          <a:p>
            <a:r>
              <a:rPr lang="en-US" dirty="0"/>
              <a:t>Team Communication</a:t>
            </a:r>
          </a:p>
        </p:txBody>
      </p:sp>
      <p:pic>
        <p:nvPicPr>
          <p:cNvPr id="5" name="Picture 4">
            <a:extLst>
              <a:ext uri="{FF2B5EF4-FFF2-40B4-BE49-F238E27FC236}">
                <a16:creationId xmlns:a16="http://schemas.microsoft.com/office/drawing/2014/main" id="{CC245759-E75D-48DD-90C2-3A365F6E5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824844" y="2009583"/>
            <a:ext cx="2342182" cy="3600400"/>
          </a:xfrm>
          <a:prstGeom prst="rect">
            <a:avLst/>
          </a:prstGeom>
        </p:spPr>
      </p:pic>
    </p:spTree>
    <p:extLst>
      <p:ext uri="{BB962C8B-B14F-4D97-AF65-F5344CB8AC3E}">
        <p14:creationId xmlns:p14="http://schemas.microsoft.com/office/powerpoint/2010/main" val="30304414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Write your name on the back of your design and fold it in half.</a:t>
            </a:r>
          </a:p>
          <a:p>
            <a:r>
              <a:rPr lang="en-GB" dirty="0"/>
              <a:t>Without looking at your design write down the steps someone would need to follow to reproduce your design.</a:t>
            </a:r>
          </a:p>
          <a:p>
            <a:r>
              <a:rPr lang="en-GB" dirty="0"/>
              <a:t>Your instructions must include words only!</a:t>
            </a:r>
          </a:p>
          <a:p>
            <a:r>
              <a:rPr lang="en-GB" dirty="0"/>
              <a:t>Write your name on the back of your instructions and swap them with another team member.</a:t>
            </a:r>
          </a:p>
          <a:p>
            <a:r>
              <a:rPr lang="en-GB" dirty="0"/>
              <a:t>You now have 5 minutes to reproduce your partner’s design by referring ONLY to the written instructions.</a:t>
            </a:r>
          </a:p>
          <a:p>
            <a:r>
              <a:rPr lang="en-GB" dirty="0"/>
              <a:t>How did you do?</a:t>
            </a:r>
            <a:endParaRPr lang="en-GB" dirty="0">
              <a:solidFill>
                <a:srgbClr val="00B050"/>
              </a:solidFill>
            </a:endParaRPr>
          </a:p>
          <a:p>
            <a:pPr marL="0" indent="0">
              <a:buNone/>
            </a:pPr>
            <a:endParaRPr lang="en-GB" dirty="0"/>
          </a:p>
          <a:p>
            <a:endParaRPr lang="en-GB" dirty="0"/>
          </a:p>
          <a:p>
            <a:endParaRPr lang="en-GB" dirty="0"/>
          </a:p>
          <a:p>
            <a:endParaRPr lang="en-GB" dirty="0"/>
          </a:p>
          <a:p>
            <a:pPr marL="0" indent="0">
              <a:buNone/>
            </a:pPr>
            <a:endParaRPr lang="en-GB" dirty="0"/>
          </a:p>
        </p:txBody>
      </p:sp>
      <p:sp>
        <p:nvSpPr>
          <p:cNvPr id="3" name="Title 2"/>
          <p:cNvSpPr>
            <a:spLocks noGrp="1"/>
          </p:cNvSpPr>
          <p:nvPr>
            <p:ph type="title"/>
          </p:nvPr>
        </p:nvSpPr>
        <p:spPr/>
        <p:txBody>
          <a:bodyPr/>
          <a:lstStyle/>
          <a:p>
            <a:r>
              <a:rPr lang="en-US" dirty="0"/>
              <a:t>Team Communication</a:t>
            </a:r>
          </a:p>
        </p:txBody>
      </p:sp>
    </p:spTree>
    <p:extLst>
      <p:ext uri="{BB962C8B-B14F-4D97-AF65-F5344CB8AC3E}">
        <p14:creationId xmlns:p14="http://schemas.microsoft.com/office/powerpoint/2010/main" val="34796996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In pairs decide who will be the PO and who will be the developer.</a:t>
            </a:r>
          </a:p>
          <a:p>
            <a:r>
              <a:rPr lang="en-GB" dirty="0"/>
              <a:t>The PO takes someone else’s design and sits back-to-back with the developer.</a:t>
            </a:r>
          </a:p>
          <a:p>
            <a:r>
              <a:rPr lang="en-GB" dirty="0"/>
              <a:t>Only the PO can see the design and only the PO can speak.</a:t>
            </a:r>
          </a:p>
          <a:p>
            <a:r>
              <a:rPr lang="en-GB" dirty="0"/>
              <a:t>You have 5 minutes for the developer to reproduce the design.</a:t>
            </a:r>
          </a:p>
          <a:p>
            <a:r>
              <a:rPr lang="en-GB" dirty="0"/>
              <a:t>How did you do?</a:t>
            </a:r>
            <a:endParaRPr lang="en-GB" dirty="0">
              <a:solidFill>
                <a:srgbClr val="00B050"/>
              </a:solidFill>
            </a:endParaRPr>
          </a:p>
          <a:p>
            <a:pPr marL="0" indent="0">
              <a:buNone/>
            </a:pPr>
            <a:endParaRPr lang="en-GB" dirty="0"/>
          </a:p>
          <a:p>
            <a:endParaRPr lang="en-GB" dirty="0"/>
          </a:p>
          <a:p>
            <a:endParaRPr lang="en-GB" dirty="0"/>
          </a:p>
          <a:p>
            <a:endParaRPr lang="en-GB" dirty="0"/>
          </a:p>
          <a:p>
            <a:pPr marL="0" indent="0">
              <a:buNone/>
            </a:pPr>
            <a:endParaRPr lang="en-GB" dirty="0"/>
          </a:p>
        </p:txBody>
      </p:sp>
      <p:sp>
        <p:nvSpPr>
          <p:cNvPr id="3" name="Title 2"/>
          <p:cNvSpPr>
            <a:spLocks noGrp="1"/>
          </p:cNvSpPr>
          <p:nvPr>
            <p:ph type="title"/>
          </p:nvPr>
        </p:nvSpPr>
        <p:spPr/>
        <p:txBody>
          <a:bodyPr/>
          <a:lstStyle/>
          <a:p>
            <a:r>
              <a:rPr lang="en-US" dirty="0"/>
              <a:t>Team Communication</a:t>
            </a:r>
          </a:p>
        </p:txBody>
      </p:sp>
    </p:spTree>
    <p:extLst>
      <p:ext uri="{BB962C8B-B14F-4D97-AF65-F5344CB8AC3E}">
        <p14:creationId xmlns:p14="http://schemas.microsoft.com/office/powerpoint/2010/main" val="21961299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Swap roles with your partner and the new PO should take a new design from another pair’s old PO.</a:t>
            </a:r>
          </a:p>
          <a:p>
            <a:r>
              <a:rPr lang="en-GB" dirty="0"/>
              <a:t>Again only the PO can see the design, but this time you can both speak.</a:t>
            </a:r>
          </a:p>
          <a:p>
            <a:r>
              <a:rPr lang="en-GB" dirty="0"/>
              <a:t>You have 5 minutes for the developer to reproduce the design.</a:t>
            </a:r>
          </a:p>
          <a:p>
            <a:r>
              <a:rPr lang="en-GB" dirty="0"/>
              <a:t>How did you do?</a:t>
            </a:r>
            <a:endParaRPr lang="en-GB" dirty="0">
              <a:solidFill>
                <a:srgbClr val="00B050"/>
              </a:solidFill>
            </a:endParaRPr>
          </a:p>
          <a:p>
            <a:pPr marL="0" indent="0">
              <a:buNone/>
            </a:pPr>
            <a:endParaRPr lang="en-GB" dirty="0"/>
          </a:p>
          <a:p>
            <a:endParaRPr lang="en-GB" dirty="0"/>
          </a:p>
          <a:p>
            <a:endParaRPr lang="en-GB" dirty="0"/>
          </a:p>
          <a:p>
            <a:endParaRPr lang="en-GB" dirty="0"/>
          </a:p>
          <a:p>
            <a:pPr marL="0" indent="0">
              <a:buNone/>
            </a:pPr>
            <a:endParaRPr lang="en-GB" dirty="0"/>
          </a:p>
        </p:txBody>
      </p:sp>
      <p:sp>
        <p:nvSpPr>
          <p:cNvPr id="3" name="Title 2"/>
          <p:cNvSpPr>
            <a:spLocks noGrp="1"/>
          </p:cNvSpPr>
          <p:nvPr>
            <p:ph type="title"/>
          </p:nvPr>
        </p:nvSpPr>
        <p:spPr/>
        <p:txBody>
          <a:bodyPr/>
          <a:lstStyle/>
          <a:p>
            <a:r>
              <a:rPr lang="en-US" dirty="0"/>
              <a:t>Team Communication</a:t>
            </a:r>
          </a:p>
        </p:txBody>
      </p:sp>
    </p:spTree>
    <p:extLst>
      <p:ext uri="{BB962C8B-B14F-4D97-AF65-F5344CB8AC3E}">
        <p14:creationId xmlns:p14="http://schemas.microsoft.com/office/powerpoint/2010/main" val="34970084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dirty="0"/>
          </a:p>
        </p:txBody>
      </p:sp>
      <p:sp>
        <p:nvSpPr>
          <p:cNvPr id="3" name="Content Placeholder 2"/>
          <p:cNvSpPr>
            <a:spLocks noGrp="1"/>
          </p:cNvSpPr>
          <p:nvPr>
            <p:ph sz="half" idx="2"/>
          </p:nvPr>
        </p:nvSpPr>
        <p:spPr/>
        <p:txBody>
          <a:bodyPr/>
          <a:lstStyle/>
          <a:p>
            <a:endParaRPr lang="en-US" dirty="0"/>
          </a:p>
        </p:txBody>
      </p:sp>
      <p:sp>
        <p:nvSpPr>
          <p:cNvPr id="4" name="Title 3"/>
          <p:cNvSpPr>
            <a:spLocks noGrp="1"/>
          </p:cNvSpPr>
          <p:nvPr>
            <p:ph type="title"/>
          </p:nvPr>
        </p:nvSpPr>
        <p:spPr/>
        <p:txBody>
          <a:bodyPr/>
          <a:lstStyle/>
          <a:p>
            <a:endParaRPr lang="en-US" dirty="0"/>
          </a:p>
        </p:txBody>
      </p:sp>
    </p:spTree>
    <p:extLst>
      <p:ext uri="{BB962C8B-B14F-4D97-AF65-F5344CB8AC3E}">
        <p14:creationId xmlns:p14="http://schemas.microsoft.com/office/powerpoint/2010/main" val="2119368054"/>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389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987574"/>
            <a:ext cx="9144000" cy="1125140"/>
          </a:xfrm>
        </p:spPr>
        <p:txBody>
          <a:bodyPr/>
          <a:lstStyle/>
          <a:p>
            <a:r>
              <a:rPr lang="en-US" dirty="0"/>
              <a:t>Team Dynamics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7216" y="1987868"/>
            <a:ext cx="3497192" cy="236291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617" y="1987868"/>
            <a:ext cx="4193375" cy="2376263"/>
          </a:xfrm>
          <a:prstGeom prst="rect">
            <a:avLst/>
          </a:prstGeom>
        </p:spPr>
      </p:pic>
    </p:spTree>
    <p:extLst>
      <p:ext uri="{BB962C8B-B14F-4D97-AF65-F5344CB8AC3E}">
        <p14:creationId xmlns:p14="http://schemas.microsoft.com/office/powerpoint/2010/main" val="360437525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275606"/>
            <a:ext cx="2785188" cy="2696420"/>
          </a:xfrm>
        </p:spPr>
        <p:txBody>
          <a:bodyPr>
            <a:normAutofit fontScale="85000" lnSpcReduction="10000"/>
          </a:bodyPr>
          <a:lstStyle/>
          <a:p>
            <a:r>
              <a:rPr lang="en-GB" dirty="0"/>
              <a:t>Dr Bruce Tuckman published his Forming Storming Norming Performing model in 1965.</a:t>
            </a:r>
          </a:p>
          <a:p>
            <a:r>
              <a:rPr lang="en-GB" dirty="0"/>
              <a:t>Tuckman's model explains that as a team develops relationships and roles evolve and the leader changes leadership style.</a:t>
            </a:r>
          </a:p>
          <a:p>
            <a:endParaRPr lang="en-GB" dirty="0"/>
          </a:p>
          <a:p>
            <a:endParaRPr lang="en-US" dirty="0"/>
          </a:p>
        </p:txBody>
      </p:sp>
      <p:sp>
        <p:nvSpPr>
          <p:cNvPr id="3" name="Title 2"/>
          <p:cNvSpPr>
            <a:spLocks noGrp="1"/>
          </p:cNvSpPr>
          <p:nvPr>
            <p:ph type="title"/>
          </p:nvPr>
        </p:nvSpPr>
        <p:spPr/>
        <p:txBody>
          <a:bodyPr/>
          <a:lstStyle/>
          <a:p>
            <a:r>
              <a:rPr lang="en-US" dirty="0"/>
              <a:t>Tuckman’s Model of Team Dynamics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987574"/>
            <a:ext cx="5808575" cy="3915722"/>
          </a:xfrm>
          <a:prstGeom prst="rect">
            <a:avLst/>
          </a:prstGeom>
        </p:spPr>
      </p:pic>
    </p:spTree>
    <p:extLst>
      <p:ext uri="{BB962C8B-B14F-4D97-AF65-F5344CB8AC3E}">
        <p14:creationId xmlns:p14="http://schemas.microsoft.com/office/powerpoint/2010/main" val="21262522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36" y="147949"/>
            <a:ext cx="6629400" cy="695609"/>
          </a:xfrm>
        </p:spPr>
        <p:txBody>
          <a:bodyPr/>
          <a:lstStyle/>
          <a:p>
            <a:r>
              <a:rPr lang="en-US" dirty="0"/>
              <a:t>Tuckman’s Model of Team Dynamics</a:t>
            </a:r>
          </a:p>
        </p:txBody>
      </p:sp>
      <p:sp>
        <p:nvSpPr>
          <p:cNvPr id="4" name="TextBox 3">
            <a:extLst>
              <a:ext uri="{FF2B5EF4-FFF2-40B4-BE49-F238E27FC236}">
                <a16:creationId xmlns:a16="http://schemas.microsoft.com/office/drawing/2014/main" id="{36DED068-1FBF-44B3-A1BA-BAB248AF9589}"/>
              </a:ext>
            </a:extLst>
          </p:cNvPr>
          <p:cNvSpPr txBox="1"/>
          <p:nvPr/>
        </p:nvSpPr>
        <p:spPr>
          <a:xfrm>
            <a:off x="228600" y="971550"/>
            <a:ext cx="8447856" cy="830997"/>
          </a:xfrm>
          <a:prstGeom prst="rect">
            <a:avLst/>
          </a:prstGeom>
          <a:noFill/>
        </p:spPr>
        <p:txBody>
          <a:bodyPr wrap="square" rtlCol="0">
            <a:spAutoFit/>
          </a:bodyPr>
          <a:lstStyle/>
          <a:p>
            <a:r>
              <a:rPr lang="en-GB" dirty="0">
                <a:latin typeface="Arial"/>
                <a:cs typeface="Arial"/>
              </a:rPr>
              <a:t>As the performance of the team changes so should the leadership style, beginning with a directing style, moving through coaching, then participating, finishing with delegating and almost detached.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809798"/>
            <a:ext cx="6408712" cy="3011375"/>
          </a:xfrm>
          <a:prstGeom prst="rect">
            <a:avLst/>
          </a:prstGeom>
        </p:spPr>
      </p:pic>
    </p:spTree>
    <p:extLst>
      <p:ext uri="{BB962C8B-B14F-4D97-AF65-F5344CB8AC3E}">
        <p14:creationId xmlns:p14="http://schemas.microsoft.com/office/powerpoint/2010/main" val="334155725"/>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In this stage, most team members are positive and polite. Some are anxious, as they don’t yet fully understand what work the team will do. Others are simply excited about the task ahead.</a:t>
            </a:r>
          </a:p>
          <a:p>
            <a:r>
              <a:rPr lang="en-GB" dirty="0"/>
              <a:t>This stage can last for some time, as people start to work together, and as they make an effort to get to know their new colleagues.</a:t>
            </a:r>
          </a:p>
          <a:p>
            <a:pPr marL="0" indent="0">
              <a:buNone/>
            </a:pPr>
            <a:endParaRPr lang="en-GB" dirty="0"/>
          </a:p>
          <a:p>
            <a:pPr marL="0" indent="0">
              <a:buNone/>
            </a:pPr>
            <a:r>
              <a:rPr lang="en-GB" sz="1600" dirty="0">
                <a:solidFill>
                  <a:srgbClr val="00B050"/>
                </a:solidFill>
              </a:rPr>
              <a:t>Some things may help move through this stage faster:</a:t>
            </a:r>
          </a:p>
          <a:p>
            <a:r>
              <a:rPr lang="en-GB" sz="1600" dirty="0"/>
              <a:t>Team building activities</a:t>
            </a:r>
          </a:p>
          <a:p>
            <a:r>
              <a:rPr lang="en-GB" sz="1600" dirty="0"/>
              <a:t>Agree on a team ‘manifesto’ – agree to ‘Disagree and Commit’</a:t>
            </a:r>
          </a:p>
          <a:p>
            <a:r>
              <a:rPr lang="en-GB" sz="1600" dirty="0"/>
              <a:t>Scrum master keeps control of ceremonies to ensure everyone understands how things should be done</a:t>
            </a:r>
          </a:p>
          <a:p>
            <a:pPr marL="0" indent="0">
              <a:buNone/>
            </a:pPr>
            <a:endParaRPr lang="en-GB" dirty="0"/>
          </a:p>
          <a:p>
            <a:pPr marL="0" indent="0">
              <a:buNone/>
            </a:pPr>
            <a:endParaRPr lang="en-GB" dirty="0"/>
          </a:p>
        </p:txBody>
      </p:sp>
      <p:sp>
        <p:nvSpPr>
          <p:cNvPr id="3" name="Title 2"/>
          <p:cNvSpPr>
            <a:spLocks noGrp="1"/>
          </p:cNvSpPr>
          <p:nvPr>
            <p:ph type="title"/>
          </p:nvPr>
        </p:nvSpPr>
        <p:spPr/>
        <p:txBody>
          <a:bodyPr/>
          <a:lstStyle/>
          <a:p>
            <a:r>
              <a:rPr lang="en-US" dirty="0"/>
              <a:t>Stage 1: Forming</a:t>
            </a:r>
          </a:p>
        </p:txBody>
      </p:sp>
    </p:spTree>
    <p:extLst>
      <p:ext uri="{BB962C8B-B14F-4D97-AF65-F5344CB8AC3E}">
        <p14:creationId xmlns:p14="http://schemas.microsoft.com/office/powerpoint/2010/main" val="1775863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628" y="1059582"/>
            <a:ext cx="8686800" cy="3771900"/>
          </a:xfrm>
        </p:spPr>
        <p:txBody>
          <a:bodyPr>
            <a:normAutofit fontScale="92500" lnSpcReduction="10000"/>
          </a:bodyPr>
          <a:lstStyle/>
          <a:p>
            <a:r>
              <a:rPr lang="en-GB" dirty="0"/>
              <a:t>People push against the boundaries established in the forming stage and frustrations start to emerge.</a:t>
            </a:r>
          </a:p>
          <a:p>
            <a:r>
              <a:rPr lang="en-GB" dirty="0"/>
              <a:t>Storming often starts where there is a conflict between team members' natural working styles.</a:t>
            </a:r>
          </a:p>
          <a:p>
            <a:r>
              <a:rPr lang="en-GB" dirty="0"/>
              <a:t>Some people may jockey for position or feel insecure or unhappy with their developing role on team.</a:t>
            </a:r>
          </a:p>
          <a:p>
            <a:r>
              <a:rPr lang="en-GB" dirty="0"/>
              <a:t>Failing teams may never get out of this stage!</a:t>
            </a:r>
          </a:p>
          <a:p>
            <a:pPr marL="0" indent="0">
              <a:buNone/>
            </a:pPr>
            <a:endParaRPr lang="en-GB" sz="1600" dirty="0">
              <a:solidFill>
                <a:srgbClr val="00B050"/>
              </a:solidFill>
            </a:endParaRPr>
          </a:p>
          <a:p>
            <a:pPr marL="0" indent="0">
              <a:buNone/>
            </a:pPr>
            <a:r>
              <a:rPr lang="en-GB" sz="1600" dirty="0">
                <a:solidFill>
                  <a:srgbClr val="00B050"/>
                </a:solidFill>
              </a:rPr>
              <a:t>Some things may help move through this stage faster:</a:t>
            </a:r>
          </a:p>
          <a:p>
            <a:r>
              <a:rPr lang="en-GB" sz="1600" dirty="0"/>
              <a:t>It’s crucial to clarify the team’s overall goals and individual roles and responsibilities.</a:t>
            </a:r>
          </a:p>
          <a:p>
            <a:r>
              <a:rPr lang="en-GB" sz="1600" dirty="0"/>
              <a:t>The aim is to encourage everyone to recognise that all team members are working to the same goals, and everyone’s contribution is valuable.</a:t>
            </a:r>
          </a:p>
          <a:p>
            <a:r>
              <a:rPr lang="en-GB" sz="1600" dirty="0"/>
              <a:t>The team should understand that storming is normal and necessary, and shows that they care.</a:t>
            </a:r>
          </a:p>
          <a:p>
            <a:pPr marL="0" indent="0">
              <a:buNone/>
            </a:pPr>
            <a:endParaRPr lang="en-GB" dirty="0"/>
          </a:p>
          <a:p>
            <a:pPr marL="0" indent="0">
              <a:buNone/>
            </a:pPr>
            <a:endParaRPr lang="en-GB" dirty="0"/>
          </a:p>
        </p:txBody>
      </p:sp>
      <p:sp>
        <p:nvSpPr>
          <p:cNvPr id="3" name="Title 2"/>
          <p:cNvSpPr>
            <a:spLocks noGrp="1"/>
          </p:cNvSpPr>
          <p:nvPr>
            <p:ph type="title"/>
          </p:nvPr>
        </p:nvSpPr>
        <p:spPr/>
        <p:txBody>
          <a:bodyPr/>
          <a:lstStyle/>
          <a:p>
            <a:r>
              <a:rPr lang="en-US" dirty="0"/>
              <a:t>Stage 2: Storming</a:t>
            </a:r>
          </a:p>
        </p:txBody>
      </p:sp>
    </p:spTree>
    <p:extLst>
      <p:ext uri="{BB962C8B-B14F-4D97-AF65-F5344CB8AC3E}">
        <p14:creationId xmlns:p14="http://schemas.microsoft.com/office/powerpoint/2010/main" val="2536854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Cohesion and calm begins to emerge as team members become engaged and supportive.</a:t>
            </a:r>
          </a:p>
          <a:p>
            <a:r>
              <a:rPr lang="en-GB" dirty="0"/>
              <a:t>Can include feelings of reconciliation, relief and lowered anxiety.</a:t>
            </a:r>
          </a:p>
          <a:p>
            <a:r>
              <a:rPr lang="en-GB" dirty="0"/>
              <a:t>Now the team members know each other better they feel more able to ask each other for help and give or take constructive feedback.</a:t>
            </a:r>
          </a:p>
          <a:p>
            <a:endParaRPr lang="en-GB" dirty="0"/>
          </a:p>
          <a:p>
            <a:pPr marL="0" indent="0">
              <a:buNone/>
            </a:pPr>
            <a:r>
              <a:rPr lang="en-GB" sz="1600" dirty="0">
                <a:solidFill>
                  <a:srgbClr val="00B050"/>
                </a:solidFill>
              </a:rPr>
              <a:t>Some things may help move through this stage faster:</a:t>
            </a:r>
          </a:p>
          <a:p>
            <a:r>
              <a:rPr lang="en-GB" sz="1600" dirty="0"/>
              <a:t>Provide opportunities for group learning and recognise individual and team achievements</a:t>
            </a:r>
          </a:p>
          <a:p>
            <a:r>
              <a:rPr lang="en-GB" sz="1600" dirty="0"/>
              <a:t>Use a ‘team health check’ to identify any remaining issues</a:t>
            </a:r>
          </a:p>
          <a:p>
            <a:r>
              <a:rPr lang="en-GB" sz="1600" dirty="0"/>
              <a:t>Scrum master can take a more hands-off approach and allow the team to become more autonomous.</a:t>
            </a:r>
          </a:p>
          <a:p>
            <a:pPr marL="0" indent="0">
              <a:buNone/>
            </a:pPr>
            <a:endParaRPr lang="en-GB" dirty="0"/>
          </a:p>
        </p:txBody>
      </p:sp>
      <p:sp>
        <p:nvSpPr>
          <p:cNvPr id="3" name="Title 2"/>
          <p:cNvSpPr>
            <a:spLocks noGrp="1"/>
          </p:cNvSpPr>
          <p:nvPr>
            <p:ph type="title"/>
          </p:nvPr>
        </p:nvSpPr>
        <p:spPr/>
        <p:txBody>
          <a:bodyPr/>
          <a:lstStyle/>
          <a:p>
            <a:r>
              <a:rPr lang="en-US" dirty="0"/>
              <a:t>Stage 3: Norming</a:t>
            </a:r>
          </a:p>
        </p:txBody>
      </p:sp>
    </p:spTree>
    <p:extLst>
      <p:ext uri="{BB962C8B-B14F-4D97-AF65-F5344CB8AC3E}">
        <p14:creationId xmlns:p14="http://schemas.microsoft.com/office/powerpoint/2010/main" val="25272823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The team has a shared vision and is able to stand on its own feet.</a:t>
            </a:r>
          </a:p>
          <a:p>
            <a:r>
              <a:rPr lang="en-GB" dirty="0"/>
              <a:t>Disagreements still occur but now they are resolved within the team positively.</a:t>
            </a:r>
          </a:p>
          <a:p>
            <a:r>
              <a:rPr lang="en-GB" dirty="0"/>
              <a:t>All team members are busy and collaborating to get stories over the line.</a:t>
            </a:r>
          </a:p>
          <a:p>
            <a:r>
              <a:rPr lang="en-GB" dirty="0"/>
              <a:t>Everyone on the team has their voice heard.</a:t>
            </a:r>
          </a:p>
          <a:p>
            <a:pPr marL="0" indent="0">
              <a:buNone/>
            </a:pPr>
            <a:endParaRPr lang="en-GB" dirty="0"/>
          </a:p>
        </p:txBody>
      </p:sp>
      <p:sp>
        <p:nvSpPr>
          <p:cNvPr id="3" name="Title 2"/>
          <p:cNvSpPr>
            <a:spLocks noGrp="1"/>
          </p:cNvSpPr>
          <p:nvPr>
            <p:ph type="title"/>
          </p:nvPr>
        </p:nvSpPr>
        <p:spPr/>
        <p:txBody>
          <a:bodyPr/>
          <a:lstStyle/>
          <a:p>
            <a:r>
              <a:rPr lang="en-US" dirty="0"/>
              <a:t>Stage 4: Performing</a:t>
            </a:r>
          </a:p>
        </p:txBody>
      </p:sp>
    </p:spTree>
    <p:extLst>
      <p:ext uri="{BB962C8B-B14F-4D97-AF65-F5344CB8AC3E}">
        <p14:creationId xmlns:p14="http://schemas.microsoft.com/office/powerpoint/2010/main" val="33735210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In 1975 Tuckman added a fifth stage: Adjourning.</a:t>
            </a:r>
          </a:p>
          <a:p>
            <a:r>
              <a:rPr lang="en-GB" dirty="0"/>
              <a:t>This describes what happens when a well performing team is disbanded.</a:t>
            </a:r>
          </a:p>
          <a:p>
            <a:r>
              <a:rPr lang="en-GB" dirty="0"/>
              <a:t>Team members can be left feeling deflated and insecure about the change.</a:t>
            </a:r>
          </a:p>
          <a:p>
            <a:endParaRPr lang="en-GB" dirty="0"/>
          </a:p>
          <a:p>
            <a:pPr marL="0" indent="0">
              <a:buNone/>
            </a:pPr>
            <a:r>
              <a:rPr lang="en-GB" sz="1600" dirty="0">
                <a:solidFill>
                  <a:srgbClr val="00B050"/>
                </a:solidFill>
              </a:rPr>
              <a:t>Strategies for this stage</a:t>
            </a:r>
          </a:p>
          <a:p>
            <a:r>
              <a:rPr lang="en-GB" sz="1600" dirty="0"/>
              <a:t>Recognise and reward the team’s success and individual achievements</a:t>
            </a:r>
          </a:p>
          <a:p>
            <a:r>
              <a:rPr lang="en-GB" sz="1600" dirty="0"/>
              <a:t>Support team members with the transition to their next role</a:t>
            </a:r>
          </a:p>
          <a:p>
            <a:pPr marL="0" indent="0">
              <a:buNone/>
            </a:pPr>
            <a:endParaRPr lang="en-GB" dirty="0">
              <a:solidFill>
                <a:srgbClr val="00B050"/>
              </a:solidFill>
            </a:endParaRPr>
          </a:p>
          <a:p>
            <a:pPr marL="0" indent="0">
              <a:buNone/>
            </a:pPr>
            <a:endParaRPr lang="en-GB" dirty="0"/>
          </a:p>
          <a:p>
            <a:endParaRPr lang="en-GB" dirty="0"/>
          </a:p>
          <a:p>
            <a:endParaRPr lang="en-GB" dirty="0"/>
          </a:p>
          <a:p>
            <a:endParaRPr lang="en-GB" dirty="0"/>
          </a:p>
          <a:p>
            <a:pPr marL="0" indent="0">
              <a:buNone/>
            </a:pPr>
            <a:endParaRPr lang="en-GB" dirty="0"/>
          </a:p>
        </p:txBody>
      </p:sp>
      <p:sp>
        <p:nvSpPr>
          <p:cNvPr id="3" name="Title 2"/>
          <p:cNvSpPr>
            <a:spLocks noGrp="1"/>
          </p:cNvSpPr>
          <p:nvPr>
            <p:ph type="title"/>
          </p:nvPr>
        </p:nvSpPr>
        <p:spPr/>
        <p:txBody>
          <a:bodyPr/>
          <a:lstStyle/>
          <a:p>
            <a:r>
              <a:rPr lang="en-US" dirty="0"/>
              <a:t>Stage 5: Adjourning</a:t>
            </a:r>
          </a:p>
        </p:txBody>
      </p:sp>
    </p:spTree>
    <p:extLst>
      <p:ext uri="{BB962C8B-B14F-4D97-AF65-F5344CB8AC3E}">
        <p14:creationId xmlns:p14="http://schemas.microsoft.com/office/powerpoint/2010/main" val="42682075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1753&quot;&gt;&lt;property id=&quot;20148&quot; value=&quot;5&quot;/&gt;&lt;property id=&quot;20300&quot; value=&quot;Slide 2&quot;/&gt;&lt;property id=&quot;20307&quot; value=&quot;257&quot;/&gt;&lt;/object&gt;&lt;object type=&quot;3&quot; unique_id=&quot;11754&quot;&gt;&lt;property id=&quot;20148&quot; value=&quot;5&quot;/&gt;&lt;property id=&quot;20300&quot; value=&quot;Slide 3&quot;/&gt;&lt;property id=&quot;20307&quot; value=&quot;258&quot;/&gt;&lt;/object&gt;&lt;object type=&quot;3&quot; unique_id=&quot;11755&quot;&gt;&lt;property id=&quot;20148&quot; value=&quot;5&quot;/&gt;&lt;property id=&quot;20300&quot; value=&quot;Slide 4&quot;/&gt;&lt;property id=&quot;20307&quot; value=&quot;259&quot;/&gt;&lt;/object&gt;&lt;object type=&quot;3&quot; unique_id=&quot;11756&quot;&gt;&lt;property id=&quot;20148&quot; value=&quot;5&quot;/&gt;&lt;property id=&quot;20300&quot; value=&quot;Slide 5&quot;/&gt;&lt;property id=&quot;20307&quot; value=&quot;261&quot;/&gt;&lt;/object&gt;&lt;object type=&quot;3&quot; unique_id=&quot;11757&quot;&gt;&lt;property id=&quot;20148&quot; value=&quot;5&quot;/&gt;&lt;property id=&quot;20300&quot; value=&quot;Slide 6&quot;/&gt;&lt;property id=&quot;20307&quot; value=&quot;260&quot;/&gt;&lt;/object&gt;&lt;object type=&quot;3&quot; unique_id=&quot;11758&quot;&gt;&lt;property id=&quot;20148&quot; value=&quot;5&quot;/&gt;&lt;property id=&quot;20300&quot; value=&quot;Slide 7&quot;/&gt;&lt;property id=&quot;20307&quot; value=&quot;262&quot;/&gt;&lt;/object&gt;&lt;object type=&quot;3&quot; unique_id=&quot;11759&quot;&gt;&lt;property id=&quot;20148&quot; value=&quot;5&quot;/&gt;&lt;property id=&quot;20300&quot; value=&quot;Slide 8&quot;/&gt;&lt;property id=&quot;20307&quot; value=&quot;263&quot;/&gt;&lt;/object&gt;&lt;object type=&quot;3&quot; unique_id=&quot;11760&quot;&gt;&lt;property id=&quot;20148&quot; value=&quot;5&quot;/&gt;&lt;property id=&quot;20300&quot; value=&quot;Slide 9&quot;/&gt;&lt;property id=&quot;20307&quot; value=&quot;264&quot;/&gt;&lt;/object&gt;&lt;object type=&quot;3&quot; unique_id=&quot;11761&quot;&gt;&lt;property id=&quot;20148&quot; value=&quot;5&quot;/&gt;&lt;property id=&quot;20300&quot; value=&quot;Slide 10&quot;/&gt;&lt;property id=&quot;20307&quot; value=&quot;265&quot;/&gt;&lt;/object&gt;&lt;/object&gt;&lt;/object&gt;&lt;/database&gt;"/>
  <p:tag name="SECTOMILLISECCONVERTED" val="1"/>
</p:tagLst>
</file>

<file path=ppt/theme/theme1.xml><?xml version="1.0" encoding="utf-8"?>
<a:theme xmlns:a="http://schemas.openxmlformats.org/drawingml/2006/main" name="Teamworking">
  <a:themeElements>
    <a:clrScheme name="Waters Brand Colors">
      <a:dk1>
        <a:srgbClr val="000000"/>
      </a:dk1>
      <a:lt1>
        <a:srgbClr val="FFFFFF"/>
      </a:lt1>
      <a:dk2>
        <a:srgbClr val="3377DD"/>
      </a:dk2>
      <a:lt2>
        <a:srgbClr val="888888"/>
      </a:lt2>
      <a:accent1>
        <a:srgbClr val="0077BB"/>
      </a:accent1>
      <a:accent2>
        <a:srgbClr val="EE7700"/>
      </a:accent2>
      <a:accent3>
        <a:srgbClr val="AAAA00"/>
      </a:accent3>
      <a:accent4>
        <a:srgbClr val="119988"/>
      </a:accent4>
      <a:accent5>
        <a:srgbClr val="993355"/>
      </a:accent5>
      <a:accent6>
        <a:srgbClr val="550088"/>
      </a:accent6>
      <a:hlink>
        <a:srgbClr val="006DAC"/>
      </a:hlink>
      <a:folHlink>
        <a:srgbClr val="4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txDef>
      <a:spPr>
        <a:noFill/>
      </a:spPr>
      <a:bodyPr wrap="none" rtlCol="0">
        <a:spAutoFit/>
      </a:bodyPr>
      <a:lstStyle>
        <a:defPPr>
          <a:defRPr dirty="0">
            <a:latin typeface="Arial"/>
            <a:cs typeface="Arial"/>
          </a:defRPr>
        </a:defPPr>
      </a:lstStyle>
    </a:txDef>
  </a:objectDefaults>
  <a:extraClrSchemeLst>
    <a:extraClrScheme>
      <a:clrScheme name="Waters_PPT_templat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aters_PPT_template_white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aters_PPT_template_white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aters_PPT_template_white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aters_PPT_template_white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aters_PPT_template_white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aters_PPT_template_white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aters_PPT_template_white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aters_PPT_template_white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aters_PPT_template_white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aters_PPT_template_white 11">
        <a:dk1>
          <a:srgbClr val="000000"/>
        </a:dk1>
        <a:lt1>
          <a:srgbClr val="FFFFFF"/>
        </a:lt1>
        <a:dk2>
          <a:srgbClr val="331E4C"/>
        </a:dk2>
        <a:lt2>
          <a:srgbClr val="808080"/>
        </a:lt2>
        <a:accent1>
          <a:srgbClr val="00628D"/>
        </a:accent1>
        <a:accent2>
          <a:srgbClr val="788000"/>
        </a:accent2>
        <a:accent3>
          <a:srgbClr val="FFFFFF"/>
        </a:accent3>
        <a:accent4>
          <a:srgbClr val="000000"/>
        </a:accent4>
        <a:accent5>
          <a:srgbClr val="AAB7C5"/>
        </a:accent5>
        <a:accent6>
          <a:srgbClr val="6C7300"/>
        </a:accent6>
        <a:hlink>
          <a:srgbClr val="3F1948"/>
        </a:hlink>
        <a:folHlink>
          <a:srgbClr val="A63F10"/>
        </a:folHlink>
      </a:clrScheme>
      <a:clrMap bg1="lt1" tx1="dk1" bg2="lt2" tx2="dk2" accent1="accent1" accent2="accent2" accent3="accent3" accent4="accent4" accent5="accent5" accent6="accent6" hlink="hlink" folHlink="folHlink"/>
    </a:extraClrScheme>
    <a:extraClrScheme>
      <a:clrScheme name="Waters_PPT_template_white 12">
        <a:dk1>
          <a:srgbClr val="000000"/>
        </a:dk1>
        <a:lt1>
          <a:srgbClr val="FFFFFF"/>
        </a:lt1>
        <a:dk2>
          <a:srgbClr val="331E4C"/>
        </a:dk2>
        <a:lt2>
          <a:srgbClr val="808080"/>
        </a:lt2>
        <a:accent1>
          <a:srgbClr val="90B4E6"/>
        </a:accent1>
        <a:accent2>
          <a:srgbClr val="A7B400"/>
        </a:accent2>
        <a:accent3>
          <a:srgbClr val="FFFFFF"/>
        </a:accent3>
        <a:accent4>
          <a:srgbClr val="000000"/>
        </a:accent4>
        <a:accent5>
          <a:srgbClr val="C6D6F0"/>
        </a:accent5>
        <a:accent6>
          <a:srgbClr val="97A300"/>
        </a:accent6>
        <a:hlink>
          <a:srgbClr val="956DC5"/>
        </a:hlink>
        <a:folHlink>
          <a:srgbClr val="F9A350"/>
        </a:folHlink>
      </a:clrScheme>
      <a:clrMap bg1="lt1" tx1="dk1" bg2="lt2" tx2="dk2" accent1="accent1" accent2="accent2" accent3="accent3" accent4="accent4" accent5="accent5" accent6="accent6" hlink="hlink" folHlink="folHlink"/>
    </a:extraClrScheme>
    <a:extraClrScheme>
      <a:clrScheme name="Waters White Logo Template 2008 1">
        <a:dk1>
          <a:srgbClr val="000000"/>
        </a:dk1>
        <a:lt1>
          <a:srgbClr val="FFFFFF"/>
        </a:lt1>
        <a:dk2>
          <a:srgbClr val="4BACC6"/>
        </a:dk2>
        <a:lt2>
          <a:srgbClr val="B2B2B2"/>
        </a:lt2>
        <a:accent1>
          <a:srgbClr val="4F81BD"/>
        </a:accent1>
        <a:accent2>
          <a:srgbClr val="C0504D"/>
        </a:accent2>
        <a:accent3>
          <a:srgbClr val="FFFFFF"/>
        </a:accent3>
        <a:accent4>
          <a:srgbClr val="000000"/>
        </a:accent4>
        <a:accent5>
          <a:srgbClr val="B2C1DB"/>
        </a:accent5>
        <a:accent6>
          <a:srgbClr val="AE4845"/>
        </a:accent6>
        <a:hlink>
          <a:srgbClr val="9BBB59"/>
        </a:hlink>
        <a:folHlink>
          <a:srgbClr val="8064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DLC_Basics.potx" id="{E503DAC1-0B75-4696-A160-3D3A6C6818CF}" vid="{966754AA-B866-4D23-A7AA-F8F428491EE0}"/>
    </a:ext>
  </a:extLst>
</a:theme>
</file>

<file path=ppt/theme/theme2.xml><?xml version="1.0" encoding="utf-8"?>
<a:theme xmlns:a="http://schemas.openxmlformats.org/drawingml/2006/main" name="2017 Waters Bra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DLC_Basics.potx" id="{E503DAC1-0B75-4696-A160-3D3A6C6818CF}" vid="{FF0A6E5C-CF0E-4C1C-922E-3FFE13E5514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Teamworking</Template>
  <TotalTime>135</TotalTime>
  <Words>791</Words>
  <Application>Microsoft Office PowerPoint</Application>
  <PresentationFormat>On-screen Show (16:9)</PresentationFormat>
  <Paragraphs>89</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MS PGothic</vt:lpstr>
      <vt:lpstr>Arial</vt:lpstr>
      <vt:lpstr>Calibri</vt:lpstr>
      <vt:lpstr>Courier New</vt:lpstr>
      <vt:lpstr>Verdana</vt:lpstr>
      <vt:lpstr>Wingdings 2</vt:lpstr>
      <vt:lpstr>Teamworking</vt:lpstr>
      <vt:lpstr>2017 Waters Brand</vt:lpstr>
      <vt:lpstr>Teamwork and Communication</vt:lpstr>
      <vt:lpstr>PowerPoint Presentation</vt:lpstr>
      <vt:lpstr>Tuckman’s Model of Team Dynamics</vt:lpstr>
      <vt:lpstr>Tuckman’s Model of Team Dynamics</vt:lpstr>
      <vt:lpstr>Stage 1: Forming</vt:lpstr>
      <vt:lpstr>Stage 2: Storming</vt:lpstr>
      <vt:lpstr>Stage 3: Norming</vt:lpstr>
      <vt:lpstr>Stage 4: Performing</vt:lpstr>
      <vt:lpstr>Stage 5: Adjourning</vt:lpstr>
      <vt:lpstr>PowerPoint Presentation</vt:lpstr>
      <vt:lpstr>Team Communication</vt:lpstr>
      <vt:lpstr>Team Communication</vt:lpstr>
      <vt:lpstr>Team Communication</vt:lpstr>
      <vt:lpstr>Team Communication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Teamwork and Communication</dc:title>
  <dc:creator>James</dc:creator>
  <cp:lastModifiedBy>James Clemens</cp:lastModifiedBy>
  <cp:revision>32</cp:revision>
  <dcterms:created xsi:type="dcterms:W3CDTF">2019-03-13T20:31:48Z</dcterms:created>
  <dcterms:modified xsi:type="dcterms:W3CDTF">2019-03-14T08:33:57Z</dcterms:modified>
</cp:coreProperties>
</file>