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1" r:id="rId2"/>
    <p:sldId id="259" r:id="rId3"/>
    <p:sldId id="269" r:id="rId4"/>
    <p:sldId id="260" r:id="rId5"/>
    <p:sldId id="270" r:id="rId6"/>
    <p:sldId id="264" r:id="rId7"/>
    <p:sldId id="262" r:id="rId8"/>
    <p:sldId id="265"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9" d="100"/>
          <a:sy n="89" d="100"/>
        </p:scale>
        <p:origin x="406"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8T15:44:09.779"/>
    </inkml:context>
    <inkml:brush xml:id="br0">
      <inkml:brushProperty name="width" value="0.05" units="cm"/>
      <inkml:brushProperty name="height" value="0.05" units="cm"/>
      <inkml:brushProperty name="ignorePressure" value="1"/>
    </inkml:brush>
  </inkml:definitions>
  <inkml:trace contextRef="#ctx0" brushRef="#br0">1 261,'30703'0,"-30919"0,188 0</inkml:trace>
  <inkml:trace contextRef="#ctx0" brushRef="#br0" timeOffset="16319.709">1581 261,'0'0,"0"0,0 0,0 0,0 0,0 0,0 0,0 0</inkml:trace>
  <inkml:trace contextRef="#ctx0" brushRef="#br0" timeOffset="17749.626">1634 261,'0'0,"0"0,0 0,0 0,0 0,0 0,0 0,0 0</inkml:trace>
  <inkml:trace contextRef="#ctx0" brushRef="#br0" timeOffset="25270.658">1581 261</inkml:trace>
  <inkml:trace contextRef="#ctx0" brushRef="#br0" timeOffset="39454.252">1815 78,'-35'54,"28"-31,2 0,0 1,2-1,0 1,2 0,1-1,0 1,5 22,-2 30,-3-7,0-58</inkml:trace>
  <inkml:trace contextRef="#ctx0" brushRef="#br0" timeOffset="45763.964">5884 52,'0'4,"0"7,0 9,0 6,0 3,0 1,0 0,0-1,0-1,0-1,0 0,0-1,0 5,0-4</inkml:trace>
  <inkml:trace contextRef="#ctx0" brushRef="#br0" timeOffset="48853.847">9798 52,'4'0,"2"4,0 7,-2 4,-1 6,-1 2,-1 3,0 1,-1 0,-1-1,1 1,0 4,0 2,0-2,0 0,-1-2,1-5</inkml:trace>
  <inkml:trace contextRef="#ctx0" brushRef="#br0" timeOffset="52103.142">13919 52,'0'467,"0"-444</inkml:trace>
  <inkml:trace contextRef="#ctx0" brushRef="#br0" timeOffset="54822.4">18014 1,'-26'282,"0"-98,26-133,0-28</inkml:trace>
  <inkml:trace contextRef="#ctx0" brushRef="#br0" timeOffset="57982.626">22006 26,'0'5,"0"5,0 10,0 6,4 3,2 1,0 0,-2-1,4-5,0-3,-2 0,-1 1,-2 1,-1 1,-1 0,-1 1,0 1,-1-4</inkml:trace>
  <inkml:trace contextRef="#ctx0" brushRef="#br0" timeOffset="60198.028">26256 26,'-30'75,"21"-26,1 1,3 0,2 1,2-1,4 26,-1 16,-2-70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10:49:15.3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1017 2841,'-48'-128,"-263"-383,214 341,46 91,5-1,2-3,5-1,3-2,4-2,4-1,3-1,0-24,-7-221,28-135,28 269,-16 158,-3 24</inkml:trace>
  <inkml:trace contextRef="#ctx0" brushRef="#br0" timeOffset="1876.274">1 323,'78'-126,"65"-68,-142 193,1 1,0-1,-1 1,1 0,0 0,-1-1,1 1,0 0,-1 1,1-1,-1 0,1 0,0 1,-1-1,1 1,0-1,-1 1,1 0,-1-1,0 1,1 0,-1 0,1 0,-1 0,0 0,0 1,0-1,0 0,0 1,0-1,0 0,0 1,0-1,-1 1,1-1,0 1,-1 0,0-1,1 1,-1-1,0 1,0 0,0-1,0 1,0 0,0-1,0 1,0 0,-1-1,1 1,-1 0,1-1,-1 1,-1 1,6 14,4 12,0 8,3 1,1-2,1 0,3 0,0-1,13 17,-16-34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10:50:18.9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1,'67'81,"108"90,-145-148,2-1,0-2,1-1,1-2,1-1,0-2,1-1,2-1,-13-4,24 9,1-2,0-3,1-1,1-3,-1-2,1-3,12-1,57-2,-22 2,0-4,0-5,25-7,-113 12,-1 0,1-1,-1 0,0 0,0-1,0 0,0-1,-1 0,0-1,0 0,0 0,-1-1,0 0,0 0,-1-1,1 0,-2 0,1-1,-1 0,-1 0,0 0,0-1,0 0,-2 0,1 0,-1 0,0 0,-1-1,-1 1,1-1,-2 0,0-4,0-4</inkml:trace>
  <inkml:trace contextRef="#ctx0" brushRef="#br0" timeOffset="1255.631">1480 177,'-1'-1,"1"1,-1-1,1 0,-1 0,1 0,-1 0,1 0,-1 0,1 0,0 0,-1 0,1 0,0 0,0 0,0 0,0 0,0 0,0 0,0 0,0 0,1 0,-1 0,0 0,0 0,1 0,-1 0,1 1,-1-1,1 0,-1 0,1 0,0 0,-1 1,1-1,0 0,-1 0,1 1,0-1,0 1,0-1,0 1,0-1,0 1,-1-1,2 1,11-12,1 0,0 1,1 0,0 1,0 1,1 1,0 0,1 1,0 0,0 2,1 0,-1 1,1 0,0 2,0 0,11 1,-21 4,-1 0,1 0,0 1,-1 0,0 1,0 0,0 0,-1 0,1 1,-1 0,0 0,-1 1,0-1,0 1,0 0,-1 1,0-1,0 1,-1 0,0 0,-1 0,1 0,-1 0,-1 1,0-1,0 0,-1 1,0-1,0 1,-1-1,0 1,-1 3,10 54,3-1,-5-46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21:54:54.34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21:55:19.356"/>
    </inkml:context>
    <inkml:brush xml:id="br0">
      <inkml:brushProperty name="width" value="0.05" units="cm"/>
      <inkml:brushProperty name="height" value="0.05" units="cm"/>
      <inkml:brushProperty name="ignorePressure" value="1"/>
    </inkml:brush>
  </inkml:definitions>
  <inkml:trace contextRef="#ctx0" brushRef="#br0">1 0,'541'0,"-421"12,-48 11,45-8,-40 5,112-18,-171-2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8T15:05:09.014"/>
    </inkml:context>
    <inkml:brush xml:id="br0">
      <inkml:brushProperty name="width" value="0.05" units="cm"/>
      <inkml:brushProperty name="height" value="0.05" units="cm"/>
      <inkml:brushProperty name="ignorePressure" value="1"/>
    </inkml:brush>
  </inkml:definitions>
  <inkml:trace contextRef="#ctx0" brushRef="#br0">59 1,'-43'124,"40"-114,0 0,0 0,1 0,0 1,1-1,0 1,1-1,0 1,0 0,1-1,1 1,0-1,0 0,1 1,0-1,1 0,0-1,1 1,0-1,0 0,1 0,0 0,0-1,8 7,7 2,1 0,1-2,0-1,1-1,1-1,0 0,0-3,1 0,1-1,-1-1,24 2,264 16,111-25,-404 0</inkml:trace>
  <inkml:trace contextRef="#ctx0" brushRef="#br0" timeOffset="2092.793">888 312,'109'21,"-95"-19,0 0,-1 1,1 1,-1 0,0 1,0 1,0 0,-1 0,0 2,10 6,-19-12,0 1,0-1,1 1,-2 0,1 0,0 0,-1 1,1-1,-1 0,0 1,0 0,0-1,0 1,-1 0,0 0,0 0,0 0,0 0,0 0,-1 0,0 1,0-1,0 0,0 0,-1 0,0 0,1 0,-1 0,-1 0,1 0,-1 0,1 0,-1-1,0 1,-1 0,1-1,0 0,-1 0,-176 178,37 8,125-171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8T15:05:36.878"/>
    </inkml:context>
    <inkml:brush xml:id="br0">
      <inkml:brushProperty name="width" value="0.05" units="cm"/>
      <inkml:brushProperty name="height" value="0.05" units="cm"/>
      <inkml:brushProperty name="ignorePressure" value="1"/>
    </inkml:brush>
  </inkml:definitions>
  <inkml:trace contextRef="#ctx0" brushRef="#br0">0 0,'0'469,"0"-464,0 0,1 1,-1-1,1 0,0 0,0 1,1-1,-1 0,1-1,0 1,1 0,-1 0,1-1,0 1,0-1,0 0,1 0,-1 0,1-1,0 1,0-1,0 0,1 0,-1 0,1 0,0-1,-1 0,1 0,0 0,0-1,1 0,-1 1,0-2,0 1,0-1,2 0,99 16,0-5,0-5,0-5,27-5,42 1,-68 8,-85 1</inkml:trace>
  <inkml:trace contextRef="#ctx0" brushRef="#br0" timeOffset="1722.291">725 467,'152'39,"114"106,-265-144,0-1,0 0,0 1,0-1,0 1,0-1,0 1,0 0,0-1,0 1,-1 0,1 0,0 0,0 0,-1-1,1 1,-1 0,1 0,0 0,-1 0,0 0,1 1,-1-1,0 0,0 0,1 0,-1 0,0 0,0 0,0 0,0 1,0-1,-1 0,1 0,0 0,0 0,-1 0,1 0,-1 0,1 0,-1 0,1 0,-1 0,0 0,1 0,-1 0,0 0,0-1,0 1,1 0,-1 0,0-1,0 1,0-1,0 1,0-1,0 1,0-1,-1 0,0 1,-77 38,68-34,-247 75,228-69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8T15:05:55.065"/>
    </inkml:context>
    <inkml:brush xml:id="br0">
      <inkml:brushProperty name="width" value="0.05" units="cm"/>
      <inkml:brushProperty name="height" value="0.05" units="cm"/>
      <inkml:brushProperty name="ignorePressure" value="1"/>
    </inkml:brush>
  </inkml:definitions>
  <inkml:trace contextRef="#ctx0" brushRef="#br0">853 389,'-1'1,"1"0,0 0,-1 0,1 0,0 0,0 0,-1 0,1 1,0-1,0 0,0 0,1 0,-1 0,0 0,0 0,1 0,-1 1,0-1,1 0,-1 0,1 0,0 0,-1 0,1 0,0-1,-1 1,1 0,0 0,0 0,0-1,0 1,0 0,0-1,0 1,0-1,0 1,0-1,0 0,0 1,0-1,0 0,0 0,1 1,192 98,-191-98,-1 0,0 0,1 1,-1-1,0 0,0 1,0-1,0 1,0 0,-1 0,1 0,0 0,-1 0,1 0,-1 0,0 0,0 1,0-1,0 0,0 1,0-1,-1 1,1-1,-1 1,1-1,-1 1,0 0,0-1,0 1,-1-1,1 1,-1-1,1 1,-1-1,0 1,0-1,0 0,0 1,0-1,-1 0,1 0,0 0,-1 0,0 0,0 0,-1 1,-98 73,-36-20,117-48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8T15:06:04.734"/>
    </inkml:context>
    <inkml:brush xml:id="br0">
      <inkml:brushProperty name="width" value="0.05" units="cm"/>
      <inkml:brushProperty name="height" value="0.05" units="cm"/>
      <inkml:brushProperty name="ignorePressure" value="1"/>
    </inkml:brush>
  </inkml:definitions>
  <inkml:trace contextRef="#ctx0" brushRef="#br0">77 1,'-1'1,"-1"-1,0 1,1 0,-1 0,0 0,1 0,-1 0,1 1,0-1,-1 0,1 1,0-1,0 1,0-1,0 1,0-1,0 1,0 0,1 0,-1-1,0 1,1 0,0 0,-1 0,1 0,0-1,0 1,0 0,0 0,0 0,1 0,-1 0,0-1,1 1,0 0,-1 0,0 6,-25 87,19-82,2 0,0 0,0 1,1 0,1-1,0 1,1 0,0 0,1 0,1 0,2 13,0-20,0 0,0-1,1 0,-1 1,1-1,1-1,-1 1,1-1,0 1,0-1,1-1,0 1,-1-1,2 0,-1 0,0-1,1 0,-1 0,1 0,0-1,0 0,6 1,162 21,277-24,-440 2,-1 1,0 0,0 0,-1 1,1 1,-1 0,0 0,0 1,0 0,-1 1,0 0,2 2,113 55,26-61,-127-4</inkml:trace>
  <inkml:trace contextRef="#ctx0" brushRef="#br0" timeOffset="1920.729">985 286,'164'103,"-62"-49,-99-53,-1 0,1 0,-1 1,0-1,1 0,-1 1,0 0,0-1,0 1,0 0,0 0,-1 0,1 0,0 0,-1 1,0-1,0 0,1 1,-1-1,0 1,-1-1,1 1,0 0,-1-1,0 1,1 0,-1-1,0 1,-1 0,1-1,0 1,-1 0,1-1,-1 1,0-1,0 1,0-1,0 1,0-1,0 0,-1 1,1-1,-1 0,0 0,0 0,-1 1,-107 73,-122 31,189-81,26-15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8T15:09:38.656"/>
    </inkml:context>
    <inkml:brush xml:id="br0">
      <inkml:brushProperty name="width" value="0.05" units="cm"/>
      <inkml:brushProperty name="height" value="0.05" units="cm"/>
      <inkml:brushProperty name="ignorePressure" value="1"/>
    </inkml:brush>
  </inkml:definitions>
  <inkml:trace contextRef="#ctx0" brushRef="#br0">1535 381,'-285'-26,"9"-1,87 3,-140-71,-20-48,259 87,74 47</inkml:trace>
  <inkml:trace contextRef="#ctx0" brushRef="#br0" timeOffset="2336.749">1172 96,'297'252,"-295"-252,-1 0,0 1,0-1,0 0,0 1,0-1,0 1,0-1,0 1,0-1,0 1,0 0,0-1,-1 1,1 0,0 0,0 0,-1-1,1 1,0 0,-1 0,1 0,-1 0,1 0,-1 0,0 1,1-1,-1 0,0 0,0 0,0 0,0 0,0 0,0 0,0 1,0-1,0 0,0 0,-1 0,1 0,0 0,-1 0,1 0,-1 0,0 0,1 0,-1 0,1 0,-1 0,0 0,0-1,0 1,1 0,-1 0,0-1,0 1,0-1,0 1,0-1,0 1,0-1,0 1,-1-1,-81 24,70-21,-248 66,240-62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10:20:23.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1016 0,'-16'3,"0"1,1 0,-1 2,1-1,0 2,1 0,-1 1,1 0,1 1,0 1,0 0,1 0,0 2,-5 5,-18 13,-19 19,2 2,3 3,2 1,2 3,3 2,2 1,-4 16,-51 193,81-216,-28 205,-10-49,0 32,44-215,1 0,2 0,0 0,2 1,1 0,1 0,2 0,0-1,6 27,-12-62,0-3</inkml:trace>
  <inkml:trace contextRef="#ctx0" brushRef="#br0" timeOffset="1945.533">1 1723,'3'2,"1"0,-1 0,0 0,0 1,0-1,0 1,0 0,-1 0,1 0,-1 0,0 0,0 0,0 1,0-1,0 1,-1 0,0-1,1 1,-2 0,1 0,0 0,-1-1,1 4,3 9,-4-12,0 0,0 0,0 1,1-1,0 0,0 0,0 0,0 0,0 0,1 0,0 0,0-1,0 1,0-1,1 1,-1-1,1 0,0 0,0 0,0 0,0 0,0-1,1 1,-1-1,1 0,0 0,-1 0,1-1,0 1,0-1,0 0,0 0,0 0,1-1,-1 0,0 1,0-1,0-1,0 1,1-1,-1 1,0-1,0 0,0-1,0 1,0-1,1 0,2-6,0 0,0-1,-1 0,0 0,0 0,-1-1,0 0,-1 0,0 0,-1-1,0 1,0-1,0-8,8-23,-4 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10:21:21.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443 0,'-18'24,"2"1,0 1,1 0,2 1,1 0,1 1,1 1,2 0,1 0,1 0,1 1,1 8,-37 145,-15 38,46-201,0-2,0 0,2 1,0 0,1 1,1-1,1 1,1 0,0 0,1 14,0 5,-1-26</inkml:trace>
  <inkml:trace contextRef="#ctx0" brushRef="#br0" timeOffset="1233.773">1 840,'34'119,"-23"184,-11-302,0-1,-1 1,1 0,0-1,0 1,-1 0,1 0,0 0,0-1,0 1,0 0,0 0,0-1,0 1,0 0,1 0,-1 0,0-1,0 1,1 0,-1-1,0 1,1 0,-1 0,0-1,1 1,-1-1,1 1,0 0,-1-1,1 1,-1-1,1 1,0-1,-1 0,1 1,0-1,-1 0,1 1,0-1,0 0,-1 0,1 0,0 1,0-1,0 0,-1 0,1 0,0 0,0-1,-1 1,1 0,0 0,0 0,-1-1,1 1,0 0,0-1,-1 1,1 0,0-1,-1 1,1-1,29-42,-4-68,51-145,-28 140,-37 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11T10:21:24.1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0,'-26'44,"-100"373,111-355,9-38</inkml:trace>
  <inkml:trace contextRef="#ctx0" brushRef="#br0" timeOffset="1282.101">0 442,'29'32,"-19"-1,-1 1,-2 0,-2 1,-1 0,-1 0,-2 0,-1 17,0-50,0 0,1 0,-1 0,1 0,-1 0,1-1,-1 1,1 0,-1 0,0 0,1 0,-1 0,1 0,-1 1,1-1,-1 0,1 0,-1 0,0 0,1 0,-1 1,1-1,-1 0,0 0,1 1,-1-1,0 0,1 1,-1-1,0 0,0 1,1-1,-1 0,0 1,0-1,1 1,-1-1,18-46,144-284,-149 298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7 Title Slid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0" y="2130426"/>
            <a:ext cx="12192000" cy="1470025"/>
          </a:xfrm>
        </p:spPr>
        <p:txBody>
          <a:bodyPr lIns="0" tIns="0" rIns="0" bIns="0" anchor="b" anchorCtr="0"/>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0" y="3810000"/>
            <a:ext cx="12192000" cy="1295400"/>
          </a:xfrm>
        </p:spPr>
        <p:txBody>
          <a:bodyPr anchor="t" anchorCtr="0"/>
          <a:lstStyle>
            <a:lvl1pPr marL="0" indent="0" algn="ctr">
              <a:buFont typeface="Wingdings 2" pitchFamily="18" charset="2"/>
              <a:buNone/>
              <a:defRPr b="0" smtClean="0">
                <a:solidFill>
                  <a:srgbClr val="006DAC"/>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35247558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017 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85781" y="161737"/>
            <a:ext cx="8839200" cy="1005840"/>
          </a:xfrm>
          <a:prstGeom prst="rect">
            <a:avLst/>
          </a:prstGeom>
          <a:noFill/>
          <a:ln w="9525">
            <a:noFill/>
            <a:miter lim="800000"/>
            <a:headEnd/>
            <a:tailEnd/>
          </a:ln>
          <a:effectLst/>
        </p:spPr>
        <p:txBody>
          <a:bodyPr/>
          <a:lstStyle>
            <a:lvl1pPr>
              <a:defRPr>
                <a:solidFill>
                  <a:srgbClr val="0077BB"/>
                </a:solidFill>
              </a:defRPr>
            </a:lvl1pPr>
          </a:lstStyle>
          <a:p>
            <a:pPr lvl="0"/>
            <a:r>
              <a:rPr lang="en-US"/>
              <a:t>Click to edit Master title style</a:t>
            </a:r>
            <a:endParaRPr lang="en-US" dirty="0"/>
          </a:p>
        </p:txBody>
      </p:sp>
      <p:sp>
        <p:nvSpPr>
          <p:cNvPr id="10" name="Content Placeholder 2"/>
          <p:cNvSpPr>
            <a:spLocks noGrp="1"/>
          </p:cNvSpPr>
          <p:nvPr>
            <p:ph sz="half" idx="1"/>
          </p:nvPr>
        </p:nvSpPr>
        <p:spPr>
          <a:xfrm>
            <a:off x="298451" y="1338944"/>
            <a:ext cx="5486400" cy="2514600"/>
          </a:xfrm>
        </p:spPr>
        <p:txBody>
          <a:bodyPr/>
          <a:lstStyle>
            <a:lvl1pPr marL="311143" indent="-311143">
              <a:defRPr sz="2133">
                <a:latin typeface="Arial"/>
                <a:cs typeface="Arial"/>
              </a:defRPr>
            </a:lvl1pPr>
            <a:lvl2pPr marL="378875" indent="-228594">
              <a:defRPr sz="1867">
                <a:latin typeface="Arial"/>
                <a:cs typeface="Arial"/>
              </a:defRPr>
            </a:lvl2pPr>
            <a:lvl3pPr marL="529153" indent="-220128">
              <a:defRPr sz="1867">
                <a:latin typeface="Arial"/>
                <a:cs typeface="Arial"/>
              </a:defRPr>
            </a:lvl3pPr>
            <a:lvl4pPr marL="840296" indent="-230712">
              <a:defRPr sz="1867">
                <a:latin typeface="Arial"/>
                <a:cs typeface="Arial"/>
              </a:defRPr>
            </a:lvl4pPr>
            <a:lvl5pPr marL="1068891" indent="-228594">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6268487" y="1338944"/>
            <a:ext cx="5675087" cy="2514600"/>
          </a:xfrm>
        </p:spPr>
        <p:txBody>
          <a:bodyPr/>
          <a:lstStyle>
            <a:lvl1pPr marL="311143" indent="-311143">
              <a:defRPr sz="2133">
                <a:latin typeface="Arial"/>
                <a:cs typeface="Arial"/>
              </a:defRPr>
            </a:lvl1pPr>
            <a:lvl2pPr marL="378875" indent="-228594">
              <a:defRPr sz="1867">
                <a:latin typeface="Arial"/>
                <a:cs typeface="Arial"/>
              </a:defRPr>
            </a:lvl2pPr>
            <a:lvl3pPr marL="510105" indent="-201079">
              <a:defRPr sz="1867">
                <a:latin typeface="Arial"/>
                <a:cs typeface="Arial"/>
              </a:defRPr>
            </a:lvl3pPr>
            <a:lvl4pPr marL="808546" indent="-198962">
              <a:defRPr sz="1867">
                <a:latin typeface="Arial"/>
                <a:cs typeface="Arial"/>
              </a:defRPr>
            </a:lvl4pPr>
            <a:lvl5pPr marL="1064657" indent="-228594">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304800" y="4025791"/>
            <a:ext cx="11567885" cy="2560320"/>
          </a:xfrm>
          <a:noFill/>
          <a:ln>
            <a:solidFill>
              <a:schemeClr val="tx1"/>
            </a:solidFill>
          </a:ln>
        </p:spPr>
        <p:txBody>
          <a:bodyPr/>
          <a:lstStyle>
            <a:lvl1pPr marL="311143" indent="-311143">
              <a:defRPr sz="2133">
                <a:latin typeface="Arial"/>
                <a:cs typeface="Arial"/>
              </a:defRPr>
            </a:lvl1pPr>
            <a:lvl2pPr marL="383108" indent="-218012">
              <a:defRPr sz="1867">
                <a:latin typeface="Arial"/>
                <a:cs typeface="Arial"/>
              </a:defRPr>
            </a:lvl2pPr>
            <a:lvl3pPr marL="524920" indent="-218012">
              <a:tabLst/>
              <a:defRPr sz="1867">
                <a:latin typeface="Arial"/>
                <a:cs typeface="Arial"/>
              </a:defRPr>
            </a:lvl3pPr>
            <a:lvl4pPr marL="836063" indent="-224361">
              <a:defRPr sz="1867">
                <a:latin typeface="Arial"/>
                <a:cs typeface="Arial"/>
              </a:defRPr>
            </a:lvl4pPr>
            <a:lvl5pPr marL="1056191" indent="-220128">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28389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7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906713"/>
            <a:ext cx="12192000" cy="1500187"/>
          </a:xfrm>
        </p:spPr>
        <p:txBody>
          <a:bodyPr anchor="ctr"/>
          <a:lstStyle>
            <a:lvl1pPr marL="0" indent="0" algn="ctr">
              <a:buNone/>
              <a:defRPr sz="3200" b="0">
                <a:solidFill>
                  <a:srgbClr val="006DAC"/>
                </a:solidFill>
                <a:effectLst/>
                <a:latin typeface="Arial"/>
                <a:cs typeface="Arial"/>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extLst>
      <p:ext uri="{BB962C8B-B14F-4D97-AF65-F5344CB8AC3E}">
        <p14:creationId xmlns:p14="http://schemas.microsoft.com/office/powerpoint/2010/main" val="93825525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17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1465955"/>
            <a:ext cx="11582400" cy="5029200"/>
          </a:xfrm>
        </p:spPr>
        <p:txBody>
          <a:bodyPr>
            <a:normAutofit/>
          </a:bodyPr>
          <a:lstStyle>
            <a:lvl1pPr marL="311143" marR="0" indent="-311143" algn="l" defTabSz="121917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609585" marR="0" indent="-298443" algn="l" defTabSz="121917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924961" marR="0" indent="-304792" algn="l" defTabSz="121917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1223403"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534546"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16"/>
          <p:cNvSpPr>
            <a:spLocks noGrp="1" noChangeArrowheads="1"/>
          </p:cNvSpPr>
          <p:nvPr>
            <p:ph type="title"/>
          </p:nvPr>
        </p:nvSpPr>
        <p:spPr bwMode="gray">
          <a:xfrm>
            <a:off x="185781" y="185423"/>
            <a:ext cx="8839200" cy="100584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66366353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017 Title Only">
    <p:spTree>
      <p:nvGrpSpPr>
        <p:cNvPr id="1" name=""/>
        <p:cNvGrpSpPr/>
        <p:nvPr/>
      </p:nvGrpSpPr>
      <p:grpSpPr>
        <a:xfrm>
          <a:off x="0" y="0"/>
          <a:ext cx="0" cy="0"/>
          <a:chOff x="0" y="0"/>
          <a:chExt cx="0" cy="0"/>
        </a:xfrm>
      </p:grpSpPr>
      <p:sp>
        <p:nvSpPr>
          <p:cNvPr id="4" name="Rectangle 16"/>
          <p:cNvSpPr>
            <a:spLocks noGrp="1" noChangeArrowheads="1"/>
          </p:cNvSpPr>
          <p:nvPr>
            <p:ph type="title"/>
          </p:nvPr>
        </p:nvSpPr>
        <p:spPr bwMode="gray">
          <a:xfrm>
            <a:off x="185781" y="197265"/>
            <a:ext cx="8839200" cy="100584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5924532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7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52212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17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448" y="1458325"/>
            <a:ext cx="5791200" cy="5029200"/>
          </a:xfrm>
        </p:spPr>
        <p:txBody>
          <a:bodyPr>
            <a:normAutofit/>
          </a:bodyPr>
          <a:lstStyle>
            <a:lvl1pPr marL="311143" marR="0" indent="-311143" algn="l" defTabSz="1219170" rtl="0" eaLnBrk="1" fontAlgn="base" latinLnBrk="0" hangingPunct="1">
              <a:lnSpc>
                <a:spcPct val="110000"/>
              </a:lnSpc>
              <a:spcBef>
                <a:spcPct val="20000"/>
              </a:spcBef>
              <a:spcAft>
                <a:spcPct val="0"/>
              </a:spcAft>
              <a:buClr>
                <a:schemeClr val="accent1"/>
              </a:buClr>
              <a:buSzTx/>
              <a:buFont typeface="Wingdings 2" pitchFamily="18" charset="2"/>
              <a:buChar char="¡"/>
              <a:tabLst/>
              <a:defRPr sz="2400">
                <a:latin typeface="Arial"/>
                <a:cs typeface="Arial"/>
              </a:defRPr>
            </a:lvl1pPr>
            <a:lvl2pPr marL="609585" marR="0" indent="-298443" algn="l" defTabSz="1219170" rtl="0" eaLnBrk="1" fontAlgn="base" latinLnBrk="0" hangingPunct="1">
              <a:lnSpc>
                <a:spcPct val="110000"/>
              </a:lnSpc>
              <a:spcBef>
                <a:spcPct val="20000"/>
              </a:spcBef>
              <a:spcAft>
                <a:spcPct val="0"/>
              </a:spcAft>
              <a:buClr>
                <a:schemeClr val="accent1"/>
              </a:buClr>
              <a:buSzTx/>
              <a:buFont typeface="Verdana" pitchFamily="34" charset="0"/>
              <a:buChar char="–"/>
              <a:tabLst/>
              <a:defRPr sz="2133">
                <a:latin typeface="Arial"/>
                <a:cs typeface="Arial"/>
              </a:defRPr>
            </a:lvl2pPr>
            <a:lvl3pPr marL="924961" marR="0" indent="-304792" algn="l" defTabSz="121917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2133">
                <a:latin typeface="Arial"/>
                <a:cs typeface="Arial"/>
              </a:defRPr>
            </a:lvl3pPr>
            <a:lvl4pPr marL="1223403"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4pPr>
            <a:lvl5pPr marL="1534546"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5pPr>
            <a:lvl6pPr>
              <a:defRPr sz="2400"/>
            </a:lvl6pPr>
            <a:lvl7pPr>
              <a:defRPr sz="2400"/>
            </a:lvl7pPr>
            <a:lvl8pPr>
              <a:defRPr sz="2400"/>
            </a:lvl8pPr>
            <a:lvl9pPr>
              <a:defRPr sz="24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197600" y="1458325"/>
            <a:ext cx="5791200" cy="5029200"/>
          </a:xfrm>
        </p:spPr>
        <p:txBody>
          <a:bodyPr>
            <a:normAutofit/>
          </a:bodyPr>
          <a:lstStyle>
            <a:lvl1pPr marL="311143" marR="0" indent="-311143" algn="l" defTabSz="1219170" rtl="0" eaLnBrk="1" fontAlgn="base" latinLnBrk="0" hangingPunct="1">
              <a:lnSpc>
                <a:spcPct val="110000"/>
              </a:lnSpc>
              <a:spcBef>
                <a:spcPct val="20000"/>
              </a:spcBef>
              <a:spcAft>
                <a:spcPct val="0"/>
              </a:spcAft>
              <a:buClr>
                <a:schemeClr val="accent1"/>
              </a:buClr>
              <a:buSzTx/>
              <a:buFont typeface="Wingdings 2" pitchFamily="18" charset="2"/>
              <a:buChar char="¡"/>
              <a:tabLst/>
              <a:defRPr sz="2400">
                <a:latin typeface="Arial"/>
                <a:cs typeface="Arial"/>
              </a:defRPr>
            </a:lvl1pPr>
            <a:lvl2pPr marL="609585" marR="0" indent="-298443" algn="l" defTabSz="1219170" rtl="0" eaLnBrk="1" fontAlgn="base" latinLnBrk="0" hangingPunct="1">
              <a:lnSpc>
                <a:spcPct val="110000"/>
              </a:lnSpc>
              <a:spcBef>
                <a:spcPct val="20000"/>
              </a:spcBef>
              <a:spcAft>
                <a:spcPct val="0"/>
              </a:spcAft>
              <a:buClr>
                <a:schemeClr val="accent1"/>
              </a:buClr>
              <a:buSzTx/>
              <a:buFont typeface="Verdana" pitchFamily="34" charset="0"/>
              <a:buChar char="–"/>
              <a:tabLst/>
              <a:defRPr sz="2133">
                <a:latin typeface="Arial"/>
                <a:cs typeface="Arial"/>
              </a:defRPr>
            </a:lvl2pPr>
            <a:lvl3pPr marL="924961" marR="0" indent="-304792" algn="l" defTabSz="121917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2133">
                <a:latin typeface="Arial"/>
                <a:cs typeface="Arial"/>
              </a:defRPr>
            </a:lvl3pPr>
            <a:lvl4pPr marL="1223403"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4pPr>
            <a:lvl5pPr marL="1534546"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5pPr>
            <a:lvl6pPr>
              <a:defRPr sz="2400"/>
            </a:lvl6pPr>
            <a:lvl7pPr>
              <a:defRPr sz="2400"/>
            </a:lvl7pPr>
            <a:lvl8pPr>
              <a:defRPr sz="2400"/>
            </a:lvl8pPr>
            <a:lvl9pPr>
              <a:defRPr sz="24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Rectangle 16"/>
          <p:cNvSpPr>
            <a:spLocks noGrp="1" noChangeArrowheads="1"/>
          </p:cNvSpPr>
          <p:nvPr>
            <p:ph type="title"/>
          </p:nvPr>
        </p:nvSpPr>
        <p:spPr bwMode="gray">
          <a:xfrm>
            <a:off x="185781" y="161737"/>
            <a:ext cx="8839200" cy="1005840"/>
          </a:xfrm>
          <a:prstGeom prst="rect">
            <a:avLst/>
          </a:prstGeom>
          <a:noFill/>
          <a:ln w="9525">
            <a:noFill/>
            <a:miter lim="800000"/>
            <a:headEnd/>
            <a:tailEnd/>
          </a:ln>
          <a:effectLst/>
        </p:spPr>
        <p:txBody>
          <a:bodyPr/>
          <a:lstStyle>
            <a:lvl1pPr>
              <a:defRPr>
                <a:solidFill>
                  <a:schemeClr val="accent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20845612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17 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85781" y="31468"/>
            <a:ext cx="8839200" cy="100584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
        <p:nvSpPr>
          <p:cNvPr id="10" name="Content Placeholder 3"/>
          <p:cNvSpPr>
            <a:spLocks noGrp="1"/>
          </p:cNvSpPr>
          <p:nvPr>
            <p:ph sz="half" idx="12"/>
          </p:nvPr>
        </p:nvSpPr>
        <p:spPr>
          <a:xfrm>
            <a:off x="304800" y="4025031"/>
            <a:ext cx="11582400" cy="2560320"/>
          </a:xfrm>
          <a:noFill/>
          <a:ln>
            <a:solidFill>
              <a:schemeClr val="tx1"/>
            </a:solidFill>
          </a:ln>
        </p:spPr>
        <p:txBody>
          <a:bodyPr/>
          <a:lstStyle>
            <a:lvl1pPr marL="311143" indent="-311143">
              <a:defRPr sz="2133">
                <a:latin typeface="Arial"/>
                <a:cs typeface="Arial"/>
              </a:defRPr>
            </a:lvl1pPr>
            <a:lvl2pPr marL="609585" indent="-311143">
              <a:defRPr sz="1867">
                <a:latin typeface="Arial"/>
                <a:cs typeface="Arial"/>
              </a:defRPr>
            </a:lvl2pPr>
            <a:lvl3pPr marL="840296" indent="-230712">
              <a:defRPr sz="1867">
                <a:latin typeface="Arial"/>
                <a:cs typeface="Arial"/>
              </a:defRPr>
            </a:lvl3pPr>
            <a:lvl4pPr marL="992693" indent="-232828">
              <a:defRPr sz="1867">
                <a:latin typeface="Arial"/>
                <a:cs typeface="Arial"/>
              </a:defRPr>
            </a:lvl4pPr>
            <a:lvl5pPr marL="1138738"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304800" y="1336764"/>
            <a:ext cx="11582400" cy="2560320"/>
          </a:xfrm>
          <a:noFill/>
          <a:ln>
            <a:solidFill>
              <a:schemeClr val="tx1"/>
            </a:solidFill>
          </a:ln>
        </p:spPr>
        <p:txBody>
          <a:bodyPr/>
          <a:lstStyle>
            <a:lvl1pPr marL="311143" indent="-311143">
              <a:defRPr sz="2133">
                <a:latin typeface="Arial"/>
                <a:cs typeface="Arial"/>
              </a:defRPr>
            </a:lvl1pPr>
            <a:lvl2pPr marL="609585" indent="-311143">
              <a:defRPr sz="1867">
                <a:latin typeface="Arial"/>
                <a:cs typeface="Arial"/>
              </a:defRPr>
            </a:lvl2pPr>
            <a:lvl3pPr marL="840296" indent="-230712">
              <a:defRPr sz="1867">
                <a:latin typeface="Arial"/>
                <a:cs typeface="Arial"/>
              </a:defRPr>
            </a:lvl3pPr>
            <a:lvl4pPr marL="992693" indent="-232828">
              <a:defRPr sz="1867">
                <a:latin typeface="Arial"/>
                <a:cs typeface="Arial"/>
              </a:defRPr>
            </a:lvl4pPr>
            <a:lvl5pPr marL="1138738"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43935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017 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97600" y="1373155"/>
            <a:ext cx="5689600" cy="914400"/>
          </a:xfrm>
          <a:solidFill>
            <a:srgbClr val="0077BB"/>
          </a:solidFill>
          <a:ln>
            <a:solidFill>
              <a:schemeClr val="tx1"/>
            </a:solidFill>
          </a:ln>
        </p:spPr>
        <p:txBody>
          <a:bodyPr anchor="ctr">
            <a:normAutofit/>
          </a:bodyPr>
          <a:lstStyle>
            <a:lvl1pPr marL="0" indent="0" algn="ctr">
              <a:buNone/>
              <a:defRPr sz="2133" b="0">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 Placeholder 4"/>
          <p:cNvSpPr>
            <a:spLocks noGrp="1"/>
          </p:cNvSpPr>
          <p:nvPr>
            <p:ph type="body" sz="quarter" idx="3"/>
          </p:nvPr>
        </p:nvSpPr>
        <p:spPr>
          <a:xfrm>
            <a:off x="304800" y="1373155"/>
            <a:ext cx="5689600" cy="914400"/>
          </a:xfrm>
          <a:solidFill>
            <a:srgbClr val="0077BB"/>
          </a:solidFill>
          <a:ln>
            <a:solidFill>
              <a:schemeClr val="tx1"/>
            </a:solidFill>
          </a:ln>
        </p:spPr>
        <p:txBody>
          <a:bodyPr anchor="ctr">
            <a:normAutofit/>
          </a:bodyPr>
          <a:lstStyle>
            <a:lvl1pPr marL="0" indent="0" algn="ctr">
              <a:buNone/>
              <a:defRPr sz="2133" b="0">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0" name="Content Placeholder 5"/>
          <p:cNvSpPr>
            <a:spLocks noGrp="1"/>
          </p:cNvSpPr>
          <p:nvPr>
            <p:ph sz="quarter" idx="10"/>
          </p:nvPr>
        </p:nvSpPr>
        <p:spPr>
          <a:xfrm>
            <a:off x="304800" y="2287555"/>
            <a:ext cx="5689600" cy="4189445"/>
          </a:xfrm>
          <a:ln>
            <a:solidFill>
              <a:schemeClr val="tx1"/>
            </a:solidFill>
          </a:ln>
        </p:spPr>
        <p:txBody>
          <a:bodyPr/>
          <a:lstStyle>
            <a:lvl1pPr marL="304792" indent="-304792">
              <a:defRPr sz="2133">
                <a:latin typeface="Arial"/>
                <a:cs typeface="Arial"/>
              </a:defRPr>
            </a:lvl1pPr>
            <a:lvl2pPr marL="378875" indent="-230712">
              <a:defRPr sz="1867">
                <a:latin typeface="Arial"/>
                <a:cs typeface="Arial"/>
              </a:defRPr>
            </a:lvl2pPr>
            <a:lvl3pPr marL="529153" indent="-150280">
              <a:defRPr sz="1867">
                <a:latin typeface="Arial"/>
                <a:cs typeface="Arial"/>
              </a:defRPr>
            </a:lvl3pPr>
            <a:lvl4pPr marL="683667" indent="-150280">
              <a:defRPr sz="1867">
                <a:latin typeface="Arial"/>
                <a:cs typeface="Arial"/>
              </a:defRPr>
            </a:lvl4pPr>
            <a:lvl5pPr marL="836063" indent="-150280">
              <a:defRPr sz="1867">
                <a:latin typeface="Arial"/>
                <a:cs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85781" y="186611"/>
            <a:ext cx="8839200" cy="1005840"/>
          </a:xfrm>
          <a:prstGeom prst="rect">
            <a:avLst/>
          </a:prstGeom>
          <a:noFill/>
          <a:ln w="9525">
            <a:noFill/>
            <a:miter lim="800000"/>
            <a:headEnd/>
            <a:tailEnd/>
          </a:ln>
          <a:effectLst/>
        </p:spPr>
        <p:txBody>
          <a:bodyPr/>
          <a:lstStyle>
            <a:lvl1pPr>
              <a:defRPr lang="en-US" sz="2667" b="0" dirty="0" smtClean="0">
                <a:solidFill>
                  <a:srgbClr val="0077BB"/>
                </a:solidFill>
                <a:effectLst/>
                <a:latin typeface="Arial"/>
                <a:ea typeface="MS PGothic" pitchFamily="34" charset="-128"/>
                <a:cs typeface="Arial"/>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6197600" y="2293357"/>
            <a:ext cx="5689600" cy="4183643"/>
          </a:xfrm>
          <a:ln>
            <a:solidFill>
              <a:schemeClr val="tx1"/>
            </a:solidFill>
          </a:ln>
        </p:spPr>
        <p:txBody>
          <a:bodyPr/>
          <a:lstStyle>
            <a:lvl1pPr marL="304792" indent="-304792">
              <a:defRPr sz="2133">
                <a:latin typeface="Arial"/>
                <a:cs typeface="Arial"/>
              </a:defRPr>
            </a:lvl1pPr>
            <a:lvl2pPr marL="378875" indent="-230712">
              <a:defRPr sz="1867">
                <a:latin typeface="Arial"/>
                <a:cs typeface="Arial"/>
              </a:defRPr>
            </a:lvl2pPr>
            <a:lvl3pPr marL="529153" indent="-150280">
              <a:defRPr sz="1867">
                <a:latin typeface="Arial"/>
                <a:cs typeface="Arial"/>
              </a:defRPr>
            </a:lvl3pPr>
            <a:lvl4pPr marL="683667" indent="-150280">
              <a:defRPr sz="1867">
                <a:latin typeface="Arial"/>
                <a:cs typeface="Arial"/>
              </a:defRPr>
            </a:lvl4pPr>
            <a:lvl5pPr marL="836063" indent="-150280">
              <a:defRPr sz="1867">
                <a:latin typeface="Arial"/>
                <a:cs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53504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017 4 Boxes">
    <p:spTree>
      <p:nvGrpSpPr>
        <p:cNvPr id="1" name=""/>
        <p:cNvGrpSpPr/>
        <p:nvPr/>
      </p:nvGrpSpPr>
      <p:grpSpPr>
        <a:xfrm>
          <a:off x="0" y="0"/>
          <a:ext cx="0" cy="0"/>
          <a:chOff x="0" y="0"/>
          <a:chExt cx="0" cy="0"/>
        </a:xfrm>
      </p:grpSpPr>
      <p:sp>
        <p:nvSpPr>
          <p:cNvPr id="2" name="Title 1"/>
          <p:cNvSpPr>
            <a:spLocks noGrp="1"/>
          </p:cNvSpPr>
          <p:nvPr>
            <p:ph type="title"/>
          </p:nvPr>
        </p:nvSpPr>
        <p:spPr>
          <a:xfrm>
            <a:off x="185781" y="149895"/>
            <a:ext cx="8839200" cy="1005840"/>
          </a:xfrm>
        </p:spPr>
        <p:txBody>
          <a:bodyPr/>
          <a:lstStyle>
            <a:lvl1pPr>
              <a:defRPr>
                <a:solidFill>
                  <a:srgbClr val="0077BB"/>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8451" y="1338744"/>
            <a:ext cx="5486400" cy="2514600"/>
          </a:xfrm>
        </p:spPr>
        <p:txBody>
          <a:bodyPr/>
          <a:lstStyle>
            <a:lvl1pPr marL="311143" indent="-311143">
              <a:defRPr sz="2133">
                <a:latin typeface="Arial"/>
                <a:cs typeface="Arial"/>
              </a:defRPr>
            </a:lvl1pPr>
            <a:lvl2pPr marL="378875" indent="-228594">
              <a:defRPr sz="1867">
                <a:latin typeface="Arial"/>
                <a:cs typeface="Arial"/>
              </a:defRPr>
            </a:lvl2pPr>
            <a:lvl3pPr marL="529153" indent="-220128">
              <a:defRPr sz="1867">
                <a:latin typeface="Arial"/>
                <a:cs typeface="Arial"/>
              </a:defRPr>
            </a:lvl3pPr>
            <a:lvl4pPr marL="840296" indent="-230712">
              <a:defRPr sz="1867">
                <a:latin typeface="Arial"/>
                <a:cs typeface="Arial"/>
              </a:defRPr>
            </a:lvl4pPr>
            <a:lvl5pPr marL="1068891" indent="-228594">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6270845" y="1338744"/>
            <a:ext cx="5486400" cy="2514600"/>
          </a:xfrm>
        </p:spPr>
        <p:txBody>
          <a:bodyPr/>
          <a:lstStyle>
            <a:lvl1pPr marL="311143" indent="-311143">
              <a:defRPr sz="2133">
                <a:latin typeface="Arial"/>
                <a:cs typeface="Arial"/>
              </a:defRPr>
            </a:lvl1pPr>
            <a:lvl2pPr marL="383108" indent="-232828">
              <a:defRPr sz="1867">
                <a:latin typeface="Arial"/>
                <a:cs typeface="Arial"/>
              </a:defRPr>
            </a:lvl2pPr>
            <a:lvl3pPr marL="510105" indent="-205312">
              <a:defRPr sz="1867">
                <a:latin typeface="Arial"/>
                <a:cs typeface="Arial"/>
              </a:defRPr>
            </a:lvl3pPr>
            <a:lvl4pPr marL="808546" indent="-198962">
              <a:defRPr sz="1867">
                <a:latin typeface="Arial"/>
                <a:cs typeface="Arial"/>
              </a:defRPr>
            </a:lvl4pPr>
            <a:lvl5pPr marL="1062540"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304800" y="4038600"/>
            <a:ext cx="5486400" cy="2514600"/>
          </a:xfrm>
        </p:spPr>
        <p:txBody>
          <a:bodyPr/>
          <a:lstStyle>
            <a:lvl1pPr marL="311143" indent="-311143">
              <a:defRPr sz="2133">
                <a:latin typeface="Arial"/>
                <a:cs typeface="Arial"/>
              </a:defRPr>
            </a:lvl1pPr>
            <a:lvl2pPr marL="383108" indent="-232828">
              <a:defRPr sz="1867">
                <a:latin typeface="Arial"/>
                <a:cs typeface="Arial"/>
              </a:defRPr>
            </a:lvl2pPr>
            <a:lvl3pPr marL="529153" indent="-220128">
              <a:defRPr sz="1867">
                <a:latin typeface="Arial"/>
                <a:cs typeface="Arial"/>
              </a:defRPr>
            </a:lvl3pPr>
            <a:lvl4pPr marL="836063" indent="-226478">
              <a:defRPr sz="1867">
                <a:latin typeface="Arial"/>
                <a:cs typeface="Arial"/>
              </a:defRPr>
            </a:lvl4pPr>
            <a:lvl5pPr marL="1066773"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6277195" y="4038600"/>
            <a:ext cx="5486400" cy="2514600"/>
          </a:xfrm>
        </p:spPr>
        <p:txBody>
          <a:bodyPr/>
          <a:lstStyle>
            <a:lvl1pPr marL="311143" indent="-311143">
              <a:defRPr sz="2133">
                <a:latin typeface="Arial"/>
                <a:cs typeface="Arial"/>
              </a:defRPr>
            </a:lvl1pPr>
            <a:lvl2pPr marL="383108" indent="-232828">
              <a:defRPr sz="1867">
                <a:latin typeface="Arial"/>
                <a:cs typeface="Arial"/>
              </a:defRPr>
            </a:lvl2pPr>
            <a:lvl3pPr marL="510105" indent="-205312">
              <a:defRPr sz="1867">
                <a:latin typeface="Arial"/>
                <a:cs typeface="Arial"/>
              </a:defRPr>
            </a:lvl3pPr>
            <a:lvl4pPr marL="808546" indent="-205312">
              <a:defRPr sz="1867">
                <a:latin typeface="Arial"/>
                <a:cs typeface="Arial"/>
              </a:defRPr>
            </a:lvl4pPr>
            <a:lvl5pPr marL="1149322"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1909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73567" y="1506378"/>
            <a:ext cx="11582400" cy="5148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264996" y="6613460"/>
            <a:ext cx="1620957" cy="235898"/>
          </a:xfrm>
          <a:prstGeom prst="rect">
            <a:avLst/>
          </a:prstGeom>
          <a:noFill/>
          <a:ln>
            <a:noFill/>
          </a:ln>
          <a:extLst/>
        </p:spPr>
        <p:txBody>
          <a:bodyPr wrap="none">
            <a:spAutoFit/>
          </a:bodyPr>
          <a:lstStyle/>
          <a:p>
            <a:pPr algn="r" eaLnBrk="0" hangingPunct="0">
              <a:buFont typeface="Verdana" pitchFamily="34" charset="0"/>
              <a:buNone/>
            </a:pPr>
            <a:r>
              <a:rPr lang="en-US" sz="933" dirty="0">
                <a:solidFill>
                  <a:srgbClr val="000000"/>
                </a:solidFill>
              </a:rPr>
              <a:t>©2019 Waters Corporation</a:t>
            </a:r>
          </a:p>
        </p:txBody>
      </p:sp>
      <p:sp>
        <p:nvSpPr>
          <p:cNvPr id="1029" name="Rectangle 16"/>
          <p:cNvSpPr>
            <a:spLocks noGrp="1" noChangeArrowheads="1"/>
          </p:cNvSpPr>
          <p:nvPr>
            <p:ph type="title"/>
          </p:nvPr>
        </p:nvSpPr>
        <p:spPr bwMode="gray">
          <a:xfrm>
            <a:off x="175684" y="177640"/>
            <a:ext cx="8839200" cy="100584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11826197" y="6588060"/>
            <a:ext cx="365805" cy="235898"/>
          </a:xfrm>
          <a:prstGeom prst="rect">
            <a:avLst/>
          </a:prstGeom>
          <a:noFill/>
          <a:ln>
            <a:noFill/>
          </a:ln>
          <a:extLst/>
        </p:spPr>
        <p:txBody>
          <a:bodyPr wrap="none">
            <a:spAutoFit/>
          </a:bodyPr>
          <a:lstStyle/>
          <a:p>
            <a:pPr algn="r" eaLnBrk="0" hangingPunct="0">
              <a:buFont typeface="Verdana" pitchFamily="34" charset="0"/>
              <a:buNone/>
            </a:pPr>
            <a:r>
              <a:rPr lang="en-US" sz="933">
                <a:solidFill>
                  <a:srgbClr val="000000"/>
                </a:solidFill>
              </a:rPr>
              <a:t> </a:t>
            </a:r>
            <a:fld id="{1DC86048-271D-4142-A41A-6A8CAD4046AD}" type="slidenum">
              <a:rPr lang="en-US" sz="933">
                <a:solidFill>
                  <a:srgbClr val="000000"/>
                </a:solidFill>
              </a:rPr>
              <a:pPr algn="r" eaLnBrk="0" hangingPunct="0">
                <a:buFont typeface="Verdana" pitchFamily="34" charset="0"/>
                <a:buNone/>
              </a:pPr>
              <a:t>‹#›</a:t>
            </a:fld>
            <a:endParaRPr lang="en-US" sz="933">
              <a:solidFill>
                <a:srgbClr val="000000"/>
              </a:solidFill>
            </a:endParaRPr>
          </a:p>
        </p:txBody>
      </p:sp>
      <p:sp>
        <p:nvSpPr>
          <p:cNvPr id="9" name="TextBox 8"/>
          <p:cNvSpPr txBox="1"/>
          <p:nvPr/>
        </p:nvSpPr>
        <p:spPr>
          <a:xfrm>
            <a:off x="1867008" y="6578601"/>
            <a:ext cx="2119747" cy="276999"/>
          </a:xfrm>
          <a:prstGeom prst="rect">
            <a:avLst/>
          </a:prstGeom>
          <a:noFill/>
        </p:spPr>
        <p:txBody>
          <a:bodyPr wrap="none" rtlCol="0">
            <a:spAutoFit/>
          </a:bodyPr>
          <a:lstStyle/>
          <a:p>
            <a:r>
              <a:rPr lang="en-US" sz="1200" dirty="0">
                <a:latin typeface="Arial"/>
                <a:cs typeface="Arial"/>
              </a:rPr>
              <a:t>COMPANY CONFIDENTIAL</a:t>
            </a: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93405" y="561125"/>
            <a:ext cx="2404168" cy="552308"/>
          </a:xfrm>
          <a:prstGeom prst="rect">
            <a:avLst/>
          </a:prstGeom>
        </p:spPr>
      </p:pic>
      <p:pic>
        <p:nvPicPr>
          <p:cNvPr id="10" name="Graphic 9">
            <a:extLst>
              <a:ext uri="{FF2B5EF4-FFF2-40B4-BE49-F238E27FC236}">
                <a16:creationId xmlns:a16="http://schemas.microsoft.com/office/drawing/2014/main" id="{B6C0B91D-A43E-E346-84AA-F67C6420284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49787" y="1"/>
            <a:ext cx="10887456" cy="544372"/>
          </a:xfrm>
          <a:prstGeom prst="rect">
            <a:avLst/>
          </a:prstGeom>
        </p:spPr>
      </p:pic>
    </p:spTree>
    <p:extLst>
      <p:ext uri="{BB962C8B-B14F-4D97-AF65-F5344CB8AC3E}">
        <p14:creationId xmlns:p14="http://schemas.microsoft.com/office/powerpoint/2010/main" val="26925429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wipe dir="r"/>
  </p:transition>
  <p:txStyles>
    <p:titleStyle>
      <a:lvl1pPr algn="l" rtl="0" eaLnBrk="1" fontAlgn="base" hangingPunct="1">
        <a:spcBef>
          <a:spcPct val="0"/>
        </a:spcBef>
        <a:spcAft>
          <a:spcPct val="0"/>
        </a:spcAft>
        <a:defRPr sz="2667" b="0">
          <a:solidFill>
            <a:schemeClr val="accent1"/>
          </a:solidFill>
          <a:effectLst/>
          <a:latin typeface="Arial"/>
          <a:ea typeface="MS PGothic" pitchFamily="34" charset="-128"/>
          <a:cs typeface="Arial"/>
        </a:defRPr>
      </a:lvl1pPr>
      <a:lvl2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2pPr>
      <a:lvl3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3pPr>
      <a:lvl4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4pPr>
      <a:lvl5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5pPr>
      <a:lvl6pPr marL="609585" algn="l" rtl="0" eaLnBrk="1" fontAlgn="base" hangingPunct="1">
        <a:spcBef>
          <a:spcPct val="0"/>
        </a:spcBef>
        <a:spcAft>
          <a:spcPct val="0"/>
        </a:spcAft>
        <a:defRPr sz="3200" b="1">
          <a:solidFill>
            <a:schemeClr val="bg1"/>
          </a:solidFill>
          <a:latin typeface="Verdana" pitchFamily="34" charset="0"/>
        </a:defRPr>
      </a:lvl6pPr>
      <a:lvl7pPr marL="1219170" algn="l" rtl="0" eaLnBrk="1" fontAlgn="base" hangingPunct="1">
        <a:spcBef>
          <a:spcPct val="0"/>
        </a:spcBef>
        <a:spcAft>
          <a:spcPct val="0"/>
        </a:spcAft>
        <a:defRPr sz="3200" b="1">
          <a:solidFill>
            <a:schemeClr val="bg1"/>
          </a:solidFill>
          <a:latin typeface="Verdana" pitchFamily="34" charset="0"/>
        </a:defRPr>
      </a:lvl7pPr>
      <a:lvl8pPr marL="1828754" algn="l" rtl="0" eaLnBrk="1" fontAlgn="base" hangingPunct="1">
        <a:spcBef>
          <a:spcPct val="0"/>
        </a:spcBef>
        <a:spcAft>
          <a:spcPct val="0"/>
        </a:spcAft>
        <a:defRPr sz="3200" b="1">
          <a:solidFill>
            <a:schemeClr val="bg1"/>
          </a:solidFill>
          <a:latin typeface="Verdana" pitchFamily="34" charset="0"/>
        </a:defRPr>
      </a:lvl8pPr>
      <a:lvl9pPr marL="2438339" algn="l" rtl="0" eaLnBrk="1" fontAlgn="base" hangingPunct="1">
        <a:spcBef>
          <a:spcPct val="0"/>
        </a:spcBef>
        <a:spcAft>
          <a:spcPct val="0"/>
        </a:spcAft>
        <a:defRPr sz="3200" b="1">
          <a:solidFill>
            <a:schemeClr val="bg1"/>
          </a:solidFill>
          <a:latin typeface="Verdana" pitchFamily="34" charset="0"/>
        </a:defRPr>
      </a:lvl9pPr>
    </p:titleStyle>
    <p:bodyStyle>
      <a:lvl1pPr marL="311143" indent="-311143" algn="l" rtl="0" eaLnBrk="1" fontAlgn="base" hangingPunct="1">
        <a:lnSpc>
          <a:spcPct val="110000"/>
        </a:lnSpc>
        <a:spcBef>
          <a:spcPct val="20000"/>
        </a:spcBef>
        <a:spcAft>
          <a:spcPct val="0"/>
        </a:spcAft>
        <a:buClr>
          <a:schemeClr val="accent1"/>
        </a:buClr>
        <a:buFont typeface="Wingdings 2" charset="2"/>
        <a:buChar char="¡"/>
        <a:defRPr sz="2400">
          <a:solidFill>
            <a:schemeClr val="tx1"/>
          </a:solidFill>
          <a:latin typeface="Arial"/>
          <a:ea typeface="MS PGothic" pitchFamily="34" charset="-128"/>
          <a:cs typeface="Arial"/>
        </a:defRPr>
      </a:lvl1pPr>
      <a:lvl2pPr marL="609585" indent="-298443" algn="l" rtl="0" eaLnBrk="1" fontAlgn="base" hangingPunct="1">
        <a:lnSpc>
          <a:spcPct val="110000"/>
        </a:lnSpc>
        <a:spcBef>
          <a:spcPct val="20000"/>
        </a:spcBef>
        <a:spcAft>
          <a:spcPct val="0"/>
        </a:spcAft>
        <a:buClr>
          <a:schemeClr val="accent1"/>
        </a:buClr>
        <a:buFont typeface="Verdana" pitchFamily="34" charset="0"/>
        <a:buChar char="–"/>
        <a:defRPr sz="2133">
          <a:solidFill>
            <a:schemeClr val="tx1"/>
          </a:solidFill>
          <a:latin typeface="Arial"/>
          <a:ea typeface="MS PGothic" pitchFamily="34" charset="-128"/>
          <a:cs typeface="Arial"/>
        </a:defRPr>
      </a:lvl2pPr>
      <a:lvl3pPr marL="924961" indent="-304792" algn="l" rtl="0" eaLnBrk="1" fontAlgn="base" hangingPunct="1">
        <a:lnSpc>
          <a:spcPct val="110000"/>
        </a:lnSpc>
        <a:spcBef>
          <a:spcPct val="20000"/>
        </a:spcBef>
        <a:spcAft>
          <a:spcPct val="0"/>
        </a:spcAft>
        <a:buClr>
          <a:schemeClr val="accent1"/>
        </a:buClr>
        <a:buSzPct val="80000"/>
        <a:buFont typeface="Courier New" pitchFamily="49" charset="0"/>
        <a:buChar char="o"/>
        <a:defRPr sz="2133">
          <a:solidFill>
            <a:schemeClr val="tx1"/>
          </a:solidFill>
          <a:latin typeface="Arial"/>
          <a:ea typeface="MS PGothic" pitchFamily="34" charset="-128"/>
          <a:cs typeface="Arial"/>
        </a:defRPr>
      </a:lvl3pPr>
      <a:lvl4pPr marL="1223403" indent="-304792" algn="l" rtl="0" eaLnBrk="1" fontAlgn="base" hangingPunct="1">
        <a:lnSpc>
          <a:spcPct val="110000"/>
        </a:lnSpc>
        <a:spcBef>
          <a:spcPct val="20000"/>
        </a:spcBef>
        <a:spcAft>
          <a:spcPct val="0"/>
        </a:spcAft>
        <a:buClr>
          <a:schemeClr val="accent1"/>
        </a:buClr>
        <a:buFont typeface="Arial" charset="0"/>
        <a:buChar char="•"/>
        <a:defRPr sz="2133">
          <a:solidFill>
            <a:schemeClr val="tx1"/>
          </a:solidFill>
          <a:latin typeface="Arial"/>
          <a:ea typeface="MS PGothic" pitchFamily="34" charset="-128"/>
          <a:cs typeface="Arial"/>
        </a:defRPr>
      </a:lvl4pPr>
      <a:lvl5pPr marL="1534546" indent="-304792" algn="l" rtl="0" eaLnBrk="1" fontAlgn="base" hangingPunct="1">
        <a:lnSpc>
          <a:spcPct val="110000"/>
        </a:lnSpc>
        <a:spcBef>
          <a:spcPct val="20000"/>
        </a:spcBef>
        <a:spcAft>
          <a:spcPct val="0"/>
        </a:spcAft>
        <a:buClr>
          <a:schemeClr val="accent1"/>
        </a:buClr>
        <a:buFont typeface="Arial" charset="0"/>
        <a:buChar char="•"/>
        <a:defRPr sz="2133">
          <a:solidFill>
            <a:schemeClr val="tx1"/>
          </a:solidFill>
          <a:latin typeface="Arial"/>
          <a:ea typeface="MS PGothic" pitchFamily="34" charset="-128"/>
          <a:cs typeface="Arial"/>
        </a:defRPr>
      </a:lvl5pPr>
      <a:lvl6pPr marL="3352716"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6pPr>
      <a:lvl7pPr marL="3962301"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7pPr>
      <a:lvl8pPr marL="4571886" indent="-304792" algn="l" rtl="0" eaLnBrk="1" fontAlgn="base" hangingPunct="1">
        <a:spcBef>
          <a:spcPct val="20000"/>
        </a:spcBef>
        <a:spcAft>
          <a:spcPct val="0"/>
        </a:spcAft>
        <a:buNone/>
        <a:defRPr sz="2400" baseline="0">
          <a:solidFill>
            <a:schemeClr val="tx1"/>
          </a:solidFill>
          <a:latin typeface="+mn-lt"/>
        </a:defRPr>
      </a:lvl8pPr>
      <a:lvl9pPr marL="5181470" indent="-304792" algn="l" rtl="0" eaLnBrk="1" fontAlgn="base" hangingPunct="1">
        <a:spcBef>
          <a:spcPct val="20000"/>
        </a:spcBef>
        <a:spcAft>
          <a:spcPct val="0"/>
        </a:spcAft>
        <a:buNone/>
        <a:defRPr sz="2667" baseline="0">
          <a:solidFill>
            <a:schemeClr val="tx1"/>
          </a:solidFill>
          <a:latin typeface="Arial"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_small_cup_of_coffee.JPG" TargetMode="Externa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5.png"/><Relationship Id="rId7" Type="http://schemas.openxmlformats.org/officeDocument/2006/relationships/hyperlink" Target="http://boingboing.net/2011/03/11/happy-30th-birthday.html" TargetMode="External"/><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image" Target="../media/image7.jpg"/><Relationship Id="rId11" Type="http://schemas.openxmlformats.org/officeDocument/2006/relationships/image" Target="../media/image11.jpeg"/><Relationship Id="rId5" Type="http://schemas.openxmlformats.org/officeDocument/2006/relationships/hyperlink" Target="https://en.wikipedia.org/wiki/Wang_2200" TargetMode="External"/><Relationship Id="rId10" Type="http://schemas.openxmlformats.org/officeDocument/2006/relationships/image" Target="../media/image10.jpeg"/><Relationship Id="rId4" Type="http://schemas.openxmlformats.org/officeDocument/2006/relationships/image" Target="../media/image6.pn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7.xml"/><Relationship Id="rId18" Type="http://schemas.openxmlformats.org/officeDocument/2006/relationships/image" Target="../media/image19.png"/><Relationship Id="rId26" Type="http://schemas.openxmlformats.org/officeDocument/2006/relationships/image" Target="../media/image23.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11.png"/><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image" Target="../media/image15.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customXml" Target="../ink/ink6.xml"/><Relationship Id="rId24" Type="http://schemas.openxmlformats.org/officeDocument/2006/relationships/image" Target="../media/image22.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10" Type="http://schemas.openxmlformats.org/officeDocument/2006/relationships/image" Target="../media/image10.png"/><Relationship Id="rId19" Type="http://schemas.openxmlformats.org/officeDocument/2006/relationships/customXml" Target="../ink/ink10.xml"/><Relationship Id="rId4" Type="http://schemas.openxmlformats.org/officeDocument/2006/relationships/image" Target="../media/image7.png"/><Relationship Id="rId9" Type="http://schemas.openxmlformats.org/officeDocument/2006/relationships/customXml" Target="../ink/ink5.xml"/><Relationship Id="rId14" Type="http://schemas.openxmlformats.org/officeDocument/2006/relationships/image" Target="../media/image17.png"/><Relationship Id="rId22"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dirty="0"/>
              <a:t>Overview of this session</a:t>
            </a:r>
          </a:p>
          <a:p>
            <a:r>
              <a:rPr lang="en-US" sz="2000" dirty="0"/>
              <a:t>Time line of different methodologies</a:t>
            </a:r>
          </a:p>
          <a:p>
            <a:r>
              <a:rPr lang="en-US" sz="2000" dirty="0"/>
              <a:t>Focus on main sequential and interactive examples: Waterfall and Scrum</a:t>
            </a:r>
          </a:p>
          <a:p>
            <a:r>
              <a:rPr lang="en-US" sz="2000" dirty="0"/>
              <a:t>“fun” exercise to illustrate strengths and weaknesses of each approach</a:t>
            </a:r>
          </a:p>
          <a:p>
            <a:endParaRPr lang="en-US" sz="2000" dirty="0"/>
          </a:p>
          <a:p>
            <a:pPr marL="0" indent="0">
              <a:buNone/>
            </a:pPr>
            <a:endParaRPr lang="en-US" sz="2000" dirty="0"/>
          </a:p>
          <a:p>
            <a:endParaRPr lang="en-US" sz="2000" dirty="0"/>
          </a:p>
          <a:p>
            <a:pPr marL="0" indent="0">
              <a:buNone/>
            </a:pPr>
            <a:endParaRPr lang="en-US" sz="3200" dirty="0"/>
          </a:p>
          <a:p>
            <a:pPr marL="0" indent="0">
              <a:buNone/>
            </a:pPr>
            <a:r>
              <a:rPr lang="en-US" sz="2800" dirty="0"/>
              <a:t>Overview of next session</a:t>
            </a:r>
          </a:p>
          <a:p>
            <a:r>
              <a:rPr lang="en-US" sz="2000" dirty="0"/>
              <a:t>Mention the other methodologies (including a made up one)</a:t>
            </a:r>
          </a:p>
          <a:p>
            <a:r>
              <a:rPr lang="en-US" sz="2000" dirty="0"/>
              <a:t>“fun” quiz to recap and reinforce what we have learnt</a:t>
            </a:r>
          </a:p>
        </p:txBody>
      </p:sp>
      <p:sp>
        <p:nvSpPr>
          <p:cNvPr id="3" name="Title 2"/>
          <p:cNvSpPr>
            <a:spLocks noGrp="1"/>
          </p:cNvSpPr>
          <p:nvPr>
            <p:ph type="title"/>
          </p:nvPr>
        </p:nvSpPr>
        <p:spPr/>
        <p:txBody>
          <a:bodyPr/>
          <a:lstStyle/>
          <a:p>
            <a:r>
              <a:rPr lang="en-US" dirty="0"/>
              <a:t>Software Development Methodologies - Introduction</a:t>
            </a:r>
          </a:p>
        </p:txBody>
      </p:sp>
      <p:pic>
        <p:nvPicPr>
          <p:cNvPr id="5" name="Picture 4">
            <a:extLst>
              <a:ext uri="{FF2B5EF4-FFF2-40B4-BE49-F238E27FC236}">
                <a16:creationId xmlns:a16="http://schemas.microsoft.com/office/drawing/2014/main" id="{5294C719-6C96-493A-8FE1-542317C789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6071" y="3564172"/>
            <a:ext cx="1447137" cy="1085353"/>
          </a:xfrm>
          <a:prstGeom prst="rect">
            <a:avLst/>
          </a:prstGeom>
        </p:spPr>
      </p:pic>
    </p:spTree>
    <p:extLst>
      <p:ext uri="{BB962C8B-B14F-4D97-AF65-F5344CB8AC3E}">
        <p14:creationId xmlns:p14="http://schemas.microsoft.com/office/powerpoint/2010/main" val="1001623664"/>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3E7371-412F-40B8-8740-6BB962FA9C9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68724" y="1493513"/>
            <a:ext cx="4390451" cy="4390451"/>
          </a:xfrm>
        </p:spPr>
      </p:pic>
      <p:sp>
        <p:nvSpPr>
          <p:cNvPr id="3" name="Title 2"/>
          <p:cNvSpPr>
            <a:spLocks noGrp="1"/>
          </p:cNvSpPr>
          <p:nvPr>
            <p:ph type="title"/>
          </p:nvPr>
        </p:nvSpPr>
        <p:spPr/>
        <p:txBody>
          <a:bodyPr/>
          <a:lstStyle/>
          <a:p>
            <a:r>
              <a:rPr lang="en-US" dirty="0"/>
              <a:t>Software Development Methodologies – Questions?</a:t>
            </a:r>
          </a:p>
        </p:txBody>
      </p:sp>
    </p:spTree>
    <p:extLst>
      <p:ext uri="{BB962C8B-B14F-4D97-AF65-F5344CB8AC3E}">
        <p14:creationId xmlns:p14="http://schemas.microsoft.com/office/powerpoint/2010/main" val="18325574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Software Development Methodologies</a:t>
            </a:r>
          </a:p>
        </p:txBody>
      </p:sp>
    </p:spTree>
    <p:extLst>
      <p:ext uri="{BB962C8B-B14F-4D97-AF65-F5344CB8AC3E}">
        <p14:creationId xmlns:p14="http://schemas.microsoft.com/office/powerpoint/2010/main" val="2225396114"/>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3728014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65957"/>
            <a:ext cx="11582400" cy="1343795"/>
          </a:xfrm>
        </p:spPr>
        <p:txBody>
          <a:bodyPr>
            <a:normAutofit fontScale="85000" lnSpcReduction="20000"/>
          </a:bodyPr>
          <a:lstStyle/>
          <a:p>
            <a:r>
              <a:rPr lang="en-US" dirty="0"/>
              <a:t>All the methodologies implement the same SDLC stages, but with different emphasis and order.</a:t>
            </a:r>
          </a:p>
          <a:p>
            <a:r>
              <a:rPr lang="en-US" dirty="0"/>
              <a:t>People have been making new ones for a while, and will continue to in the future.</a:t>
            </a:r>
          </a:p>
          <a:p>
            <a:r>
              <a:rPr lang="en-US" dirty="0"/>
              <a:t>Disclaimer: All views are my own and some have just been made up. Do not blindly trust me! Stop and ask questions at any point, and google it all afterwards to check I was not lying to you.</a:t>
            </a:r>
          </a:p>
        </p:txBody>
      </p:sp>
      <p:sp>
        <p:nvSpPr>
          <p:cNvPr id="3" name="Title 2"/>
          <p:cNvSpPr>
            <a:spLocks noGrp="1"/>
          </p:cNvSpPr>
          <p:nvPr>
            <p:ph type="title"/>
          </p:nvPr>
        </p:nvSpPr>
        <p:spPr/>
        <p:txBody>
          <a:bodyPr/>
          <a:lstStyle/>
          <a:p>
            <a:r>
              <a:rPr lang="en-US" dirty="0"/>
              <a:t>Software Development Methodologies* – All pretty similar</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F8FECBB8-81D3-4CA8-A272-CA6F2EA12175}"/>
                  </a:ext>
                </a:extLst>
              </p14:cNvPr>
              <p14:cNvContentPartPr/>
              <p14:nvPr/>
            </p14:nvContentPartPr>
            <p14:xfrm>
              <a:off x="348436" y="3864488"/>
              <a:ext cx="11053440" cy="195120"/>
            </p14:xfrm>
          </p:contentPart>
        </mc:Choice>
        <mc:Fallback xmlns="">
          <p:pic>
            <p:nvPicPr>
              <p:cNvPr id="27" name="Ink 26">
                <a:extLst>
                  <a:ext uri="{FF2B5EF4-FFF2-40B4-BE49-F238E27FC236}">
                    <a16:creationId xmlns:a16="http://schemas.microsoft.com/office/drawing/2014/main" id="{F8FECBB8-81D3-4CA8-A272-CA6F2EA12175}"/>
                  </a:ext>
                </a:extLst>
              </p:cNvPr>
              <p:cNvPicPr/>
              <p:nvPr/>
            </p:nvPicPr>
            <p:blipFill>
              <a:blip r:embed="rId3"/>
              <a:stretch>
                <a:fillRect/>
              </a:stretch>
            </p:blipFill>
            <p:spPr>
              <a:xfrm>
                <a:off x="339436" y="3855488"/>
                <a:ext cx="11071080" cy="212760"/>
              </a:xfrm>
              <a:prstGeom prst="rect">
                <a:avLst/>
              </a:prstGeom>
            </p:spPr>
          </p:pic>
        </mc:Fallback>
      </mc:AlternateContent>
      <p:sp>
        <p:nvSpPr>
          <p:cNvPr id="28" name="TextBox 27">
            <a:extLst>
              <a:ext uri="{FF2B5EF4-FFF2-40B4-BE49-F238E27FC236}">
                <a16:creationId xmlns:a16="http://schemas.microsoft.com/office/drawing/2014/main" id="{3B86CBD6-5B9D-43A3-9A6D-2A43B31E3EBA}"/>
              </a:ext>
            </a:extLst>
          </p:cNvPr>
          <p:cNvSpPr txBox="1"/>
          <p:nvPr/>
        </p:nvSpPr>
        <p:spPr>
          <a:xfrm>
            <a:off x="666205" y="4022697"/>
            <a:ext cx="914400" cy="369332"/>
          </a:xfrm>
          <a:prstGeom prst="rect">
            <a:avLst/>
          </a:prstGeom>
          <a:noFill/>
        </p:spPr>
        <p:txBody>
          <a:bodyPr wrap="square" rtlCol="0">
            <a:spAutoFit/>
          </a:bodyPr>
          <a:lstStyle/>
          <a:p>
            <a:r>
              <a:rPr lang="en-GB" dirty="0">
                <a:latin typeface="Arial"/>
                <a:cs typeface="Arial"/>
              </a:rPr>
              <a:t>1970</a:t>
            </a:r>
          </a:p>
        </p:txBody>
      </p:sp>
      <p:sp>
        <p:nvSpPr>
          <p:cNvPr id="30" name="TextBox 29">
            <a:extLst>
              <a:ext uri="{FF2B5EF4-FFF2-40B4-BE49-F238E27FC236}">
                <a16:creationId xmlns:a16="http://schemas.microsoft.com/office/drawing/2014/main" id="{E487CFE3-24BE-4CEE-A6F0-A2A180754B0A}"/>
              </a:ext>
            </a:extLst>
          </p:cNvPr>
          <p:cNvSpPr txBox="1"/>
          <p:nvPr/>
        </p:nvSpPr>
        <p:spPr>
          <a:xfrm>
            <a:off x="2140442" y="4022697"/>
            <a:ext cx="914400" cy="369332"/>
          </a:xfrm>
          <a:prstGeom prst="rect">
            <a:avLst/>
          </a:prstGeom>
          <a:noFill/>
        </p:spPr>
        <p:txBody>
          <a:bodyPr wrap="square" rtlCol="0">
            <a:spAutoFit/>
          </a:bodyPr>
          <a:lstStyle/>
          <a:p>
            <a:r>
              <a:rPr lang="en-GB" dirty="0">
                <a:latin typeface="Arial"/>
                <a:cs typeface="Arial"/>
              </a:rPr>
              <a:t>1980</a:t>
            </a:r>
          </a:p>
        </p:txBody>
      </p:sp>
      <p:sp>
        <p:nvSpPr>
          <p:cNvPr id="32" name="TextBox 31">
            <a:extLst>
              <a:ext uri="{FF2B5EF4-FFF2-40B4-BE49-F238E27FC236}">
                <a16:creationId xmlns:a16="http://schemas.microsoft.com/office/drawing/2014/main" id="{CB682406-3867-407F-AF72-514AE11754A9}"/>
              </a:ext>
            </a:extLst>
          </p:cNvPr>
          <p:cNvSpPr txBox="1"/>
          <p:nvPr/>
        </p:nvSpPr>
        <p:spPr>
          <a:xfrm>
            <a:off x="3508101" y="4022697"/>
            <a:ext cx="914400" cy="369332"/>
          </a:xfrm>
          <a:prstGeom prst="rect">
            <a:avLst/>
          </a:prstGeom>
          <a:noFill/>
        </p:spPr>
        <p:txBody>
          <a:bodyPr wrap="square" rtlCol="0">
            <a:spAutoFit/>
          </a:bodyPr>
          <a:lstStyle/>
          <a:p>
            <a:r>
              <a:rPr lang="en-GB" dirty="0">
                <a:latin typeface="Arial"/>
                <a:cs typeface="Arial"/>
              </a:rPr>
              <a:t>1990</a:t>
            </a:r>
          </a:p>
        </p:txBody>
      </p:sp>
      <p:sp>
        <p:nvSpPr>
          <p:cNvPr id="33" name="TextBox 32">
            <a:extLst>
              <a:ext uri="{FF2B5EF4-FFF2-40B4-BE49-F238E27FC236}">
                <a16:creationId xmlns:a16="http://schemas.microsoft.com/office/drawing/2014/main" id="{D9718FF6-9B7E-46BA-9F3A-CD4E787B1FEC}"/>
              </a:ext>
            </a:extLst>
          </p:cNvPr>
          <p:cNvSpPr txBox="1"/>
          <p:nvPr/>
        </p:nvSpPr>
        <p:spPr>
          <a:xfrm>
            <a:off x="4998720" y="4041153"/>
            <a:ext cx="914400" cy="369332"/>
          </a:xfrm>
          <a:prstGeom prst="rect">
            <a:avLst/>
          </a:prstGeom>
          <a:noFill/>
        </p:spPr>
        <p:txBody>
          <a:bodyPr wrap="square" rtlCol="0">
            <a:spAutoFit/>
          </a:bodyPr>
          <a:lstStyle/>
          <a:p>
            <a:r>
              <a:rPr lang="en-GB" dirty="0">
                <a:latin typeface="Arial"/>
                <a:cs typeface="Arial"/>
              </a:rPr>
              <a:t>2000</a:t>
            </a:r>
          </a:p>
        </p:txBody>
      </p:sp>
      <p:sp>
        <p:nvSpPr>
          <p:cNvPr id="34" name="TextBox 33">
            <a:extLst>
              <a:ext uri="{FF2B5EF4-FFF2-40B4-BE49-F238E27FC236}">
                <a16:creationId xmlns:a16="http://schemas.microsoft.com/office/drawing/2014/main" id="{62C55B12-4BB4-4013-B70A-58AF66FC4D36}"/>
              </a:ext>
            </a:extLst>
          </p:cNvPr>
          <p:cNvSpPr txBox="1"/>
          <p:nvPr/>
        </p:nvSpPr>
        <p:spPr>
          <a:xfrm>
            <a:off x="6472957" y="4022697"/>
            <a:ext cx="914400" cy="369332"/>
          </a:xfrm>
          <a:prstGeom prst="rect">
            <a:avLst/>
          </a:prstGeom>
          <a:noFill/>
        </p:spPr>
        <p:txBody>
          <a:bodyPr wrap="square" rtlCol="0">
            <a:spAutoFit/>
          </a:bodyPr>
          <a:lstStyle/>
          <a:p>
            <a:r>
              <a:rPr lang="en-GB" dirty="0">
                <a:latin typeface="Arial"/>
                <a:cs typeface="Arial"/>
              </a:rPr>
              <a:t>2010</a:t>
            </a:r>
          </a:p>
        </p:txBody>
      </p:sp>
      <p:sp>
        <p:nvSpPr>
          <p:cNvPr id="35" name="TextBox 34">
            <a:extLst>
              <a:ext uri="{FF2B5EF4-FFF2-40B4-BE49-F238E27FC236}">
                <a16:creationId xmlns:a16="http://schemas.microsoft.com/office/drawing/2014/main" id="{46B78E43-5CD3-4794-8508-B49E35766070}"/>
              </a:ext>
            </a:extLst>
          </p:cNvPr>
          <p:cNvSpPr txBox="1"/>
          <p:nvPr/>
        </p:nvSpPr>
        <p:spPr>
          <a:xfrm>
            <a:off x="7947194" y="4022697"/>
            <a:ext cx="914400" cy="369332"/>
          </a:xfrm>
          <a:prstGeom prst="rect">
            <a:avLst/>
          </a:prstGeom>
          <a:noFill/>
        </p:spPr>
        <p:txBody>
          <a:bodyPr wrap="square" rtlCol="0">
            <a:spAutoFit/>
          </a:bodyPr>
          <a:lstStyle/>
          <a:p>
            <a:r>
              <a:rPr lang="en-GB" dirty="0">
                <a:latin typeface="Arial"/>
                <a:cs typeface="Arial"/>
              </a:rPr>
              <a:t>2020</a:t>
            </a:r>
          </a:p>
        </p:txBody>
      </p:sp>
      <p:sp>
        <p:nvSpPr>
          <p:cNvPr id="36" name="TextBox 35">
            <a:extLst>
              <a:ext uri="{FF2B5EF4-FFF2-40B4-BE49-F238E27FC236}">
                <a16:creationId xmlns:a16="http://schemas.microsoft.com/office/drawing/2014/main" id="{176E51E4-27F1-4259-87F4-466427EE1C11}"/>
              </a:ext>
            </a:extLst>
          </p:cNvPr>
          <p:cNvSpPr txBox="1"/>
          <p:nvPr/>
        </p:nvSpPr>
        <p:spPr>
          <a:xfrm>
            <a:off x="9421431" y="4022697"/>
            <a:ext cx="914400" cy="369332"/>
          </a:xfrm>
          <a:prstGeom prst="rect">
            <a:avLst/>
          </a:prstGeom>
          <a:noFill/>
        </p:spPr>
        <p:txBody>
          <a:bodyPr wrap="square" rtlCol="0">
            <a:spAutoFit/>
          </a:bodyPr>
          <a:lstStyle/>
          <a:p>
            <a:r>
              <a:rPr lang="en-GB" dirty="0">
                <a:latin typeface="Arial"/>
                <a:cs typeface="Arial"/>
              </a:rPr>
              <a:t>2030</a:t>
            </a:r>
          </a:p>
        </p:txBody>
      </p:sp>
      <p:sp>
        <p:nvSpPr>
          <p:cNvPr id="37" name="TextBox 36">
            <a:extLst>
              <a:ext uri="{FF2B5EF4-FFF2-40B4-BE49-F238E27FC236}">
                <a16:creationId xmlns:a16="http://schemas.microsoft.com/office/drawing/2014/main" id="{95A3C977-ACDA-40F1-AE7B-4C3CA822C811}"/>
              </a:ext>
            </a:extLst>
          </p:cNvPr>
          <p:cNvSpPr txBox="1"/>
          <p:nvPr/>
        </p:nvSpPr>
        <p:spPr>
          <a:xfrm>
            <a:off x="353629" y="3347401"/>
            <a:ext cx="1539552" cy="369332"/>
          </a:xfrm>
          <a:prstGeom prst="rect">
            <a:avLst/>
          </a:prstGeom>
          <a:noFill/>
        </p:spPr>
        <p:txBody>
          <a:bodyPr wrap="square" rtlCol="0">
            <a:spAutoFit/>
          </a:bodyPr>
          <a:lstStyle/>
          <a:p>
            <a:r>
              <a:rPr lang="en-GB" dirty="0">
                <a:latin typeface="Arial"/>
                <a:cs typeface="Arial"/>
              </a:rPr>
              <a:t>Waterfall</a:t>
            </a:r>
          </a:p>
        </p:txBody>
      </p:sp>
      <p:sp>
        <p:nvSpPr>
          <p:cNvPr id="38" name="TextBox 37">
            <a:extLst>
              <a:ext uri="{FF2B5EF4-FFF2-40B4-BE49-F238E27FC236}">
                <a16:creationId xmlns:a16="http://schemas.microsoft.com/office/drawing/2014/main" id="{D4E65543-715F-422D-8830-6E19F5FF5262}"/>
              </a:ext>
            </a:extLst>
          </p:cNvPr>
          <p:cNvSpPr txBox="1"/>
          <p:nvPr/>
        </p:nvSpPr>
        <p:spPr>
          <a:xfrm>
            <a:off x="2952205" y="3394532"/>
            <a:ext cx="914400" cy="369332"/>
          </a:xfrm>
          <a:prstGeom prst="rect">
            <a:avLst/>
          </a:prstGeom>
          <a:noFill/>
        </p:spPr>
        <p:txBody>
          <a:bodyPr wrap="square" rtlCol="0">
            <a:spAutoFit/>
          </a:bodyPr>
          <a:lstStyle/>
          <a:p>
            <a:r>
              <a:rPr lang="en-GB" dirty="0">
                <a:latin typeface="Arial"/>
                <a:cs typeface="Arial"/>
              </a:rPr>
              <a:t>Spiral</a:t>
            </a:r>
          </a:p>
        </p:txBody>
      </p:sp>
      <p:sp>
        <p:nvSpPr>
          <p:cNvPr id="39" name="TextBox 38">
            <a:extLst>
              <a:ext uri="{FF2B5EF4-FFF2-40B4-BE49-F238E27FC236}">
                <a16:creationId xmlns:a16="http://schemas.microsoft.com/office/drawing/2014/main" id="{B4BA769C-A7EE-47FA-AF31-3BD7A9D59534}"/>
              </a:ext>
            </a:extLst>
          </p:cNvPr>
          <p:cNvSpPr txBox="1"/>
          <p:nvPr/>
        </p:nvSpPr>
        <p:spPr>
          <a:xfrm>
            <a:off x="3866605" y="3376077"/>
            <a:ext cx="914400" cy="369332"/>
          </a:xfrm>
          <a:prstGeom prst="rect">
            <a:avLst/>
          </a:prstGeom>
          <a:noFill/>
        </p:spPr>
        <p:txBody>
          <a:bodyPr wrap="square" rtlCol="0">
            <a:spAutoFit/>
          </a:bodyPr>
          <a:lstStyle/>
          <a:p>
            <a:r>
              <a:rPr lang="en-GB" dirty="0">
                <a:latin typeface="Arial"/>
                <a:cs typeface="Arial"/>
              </a:rPr>
              <a:t>DSDM</a:t>
            </a:r>
          </a:p>
        </p:txBody>
      </p:sp>
      <p:sp>
        <p:nvSpPr>
          <p:cNvPr id="40" name="TextBox 39">
            <a:extLst>
              <a:ext uri="{FF2B5EF4-FFF2-40B4-BE49-F238E27FC236}">
                <a16:creationId xmlns:a16="http://schemas.microsoft.com/office/drawing/2014/main" id="{BA41D406-3F00-4F11-8EC2-A559526BC3D9}"/>
              </a:ext>
            </a:extLst>
          </p:cNvPr>
          <p:cNvSpPr txBox="1"/>
          <p:nvPr/>
        </p:nvSpPr>
        <p:spPr>
          <a:xfrm>
            <a:off x="3508101" y="2965661"/>
            <a:ext cx="914400" cy="369332"/>
          </a:xfrm>
          <a:prstGeom prst="rect">
            <a:avLst/>
          </a:prstGeom>
          <a:noFill/>
        </p:spPr>
        <p:txBody>
          <a:bodyPr wrap="square" rtlCol="0">
            <a:spAutoFit/>
          </a:bodyPr>
          <a:lstStyle/>
          <a:p>
            <a:r>
              <a:rPr lang="en-GB" dirty="0">
                <a:latin typeface="Arial"/>
                <a:cs typeface="Arial"/>
              </a:rPr>
              <a:t>RAD</a:t>
            </a:r>
          </a:p>
        </p:txBody>
      </p:sp>
      <p:sp>
        <p:nvSpPr>
          <p:cNvPr id="41" name="TextBox 40">
            <a:extLst>
              <a:ext uri="{FF2B5EF4-FFF2-40B4-BE49-F238E27FC236}">
                <a16:creationId xmlns:a16="http://schemas.microsoft.com/office/drawing/2014/main" id="{24EFAFCF-A28B-4DBC-87C4-9AEF00CE8441}"/>
              </a:ext>
            </a:extLst>
          </p:cNvPr>
          <p:cNvSpPr txBox="1"/>
          <p:nvPr/>
        </p:nvSpPr>
        <p:spPr>
          <a:xfrm>
            <a:off x="4160519" y="2965661"/>
            <a:ext cx="1240972" cy="369332"/>
          </a:xfrm>
          <a:prstGeom prst="rect">
            <a:avLst/>
          </a:prstGeom>
          <a:noFill/>
        </p:spPr>
        <p:txBody>
          <a:bodyPr wrap="square" rtlCol="0">
            <a:spAutoFit/>
          </a:bodyPr>
          <a:lstStyle/>
          <a:p>
            <a:r>
              <a:rPr lang="en-GB" dirty="0">
                <a:latin typeface="Arial"/>
                <a:cs typeface="Arial"/>
              </a:rPr>
              <a:t>SCRUM</a:t>
            </a:r>
          </a:p>
        </p:txBody>
      </p:sp>
      <p:sp>
        <p:nvSpPr>
          <p:cNvPr id="42" name="TextBox 41">
            <a:extLst>
              <a:ext uri="{FF2B5EF4-FFF2-40B4-BE49-F238E27FC236}">
                <a16:creationId xmlns:a16="http://schemas.microsoft.com/office/drawing/2014/main" id="{A26DE268-5842-4A69-AF6B-769E4B99CECE}"/>
              </a:ext>
            </a:extLst>
          </p:cNvPr>
          <p:cNvSpPr txBox="1"/>
          <p:nvPr/>
        </p:nvSpPr>
        <p:spPr>
          <a:xfrm>
            <a:off x="4925629" y="3316538"/>
            <a:ext cx="914400" cy="369332"/>
          </a:xfrm>
          <a:prstGeom prst="rect">
            <a:avLst/>
          </a:prstGeom>
          <a:noFill/>
        </p:spPr>
        <p:txBody>
          <a:bodyPr wrap="square" rtlCol="0">
            <a:spAutoFit/>
          </a:bodyPr>
          <a:lstStyle/>
          <a:p>
            <a:r>
              <a:rPr lang="en-GB" dirty="0">
                <a:latin typeface="Arial"/>
                <a:cs typeface="Arial"/>
              </a:rPr>
              <a:t>RUP</a:t>
            </a:r>
          </a:p>
        </p:txBody>
      </p:sp>
      <p:sp>
        <p:nvSpPr>
          <p:cNvPr id="43" name="TextBox 42">
            <a:extLst>
              <a:ext uri="{FF2B5EF4-FFF2-40B4-BE49-F238E27FC236}">
                <a16:creationId xmlns:a16="http://schemas.microsoft.com/office/drawing/2014/main" id="{399A6AF4-3129-42AE-8C7A-84FA0ABF95A0}"/>
              </a:ext>
            </a:extLst>
          </p:cNvPr>
          <p:cNvSpPr txBox="1"/>
          <p:nvPr/>
        </p:nvSpPr>
        <p:spPr>
          <a:xfrm>
            <a:off x="5247536" y="2924577"/>
            <a:ext cx="914400" cy="369332"/>
          </a:xfrm>
          <a:prstGeom prst="rect">
            <a:avLst/>
          </a:prstGeom>
          <a:noFill/>
        </p:spPr>
        <p:txBody>
          <a:bodyPr wrap="square" rtlCol="0">
            <a:spAutoFit/>
          </a:bodyPr>
          <a:lstStyle/>
          <a:p>
            <a:r>
              <a:rPr lang="en-GB" dirty="0">
                <a:latin typeface="Arial"/>
                <a:cs typeface="Arial"/>
              </a:rPr>
              <a:t>XP</a:t>
            </a:r>
          </a:p>
        </p:txBody>
      </p:sp>
      <p:sp>
        <p:nvSpPr>
          <p:cNvPr id="44" name="TextBox 43">
            <a:extLst>
              <a:ext uri="{FF2B5EF4-FFF2-40B4-BE49-F238E27FC236}">
                <a16:creationId xmlns:a16="http://schemas.microsoft.com/office/drawing/2014/main" id="{C2BF5959-34E9-40A1-AC9A-68607AC9F346}"/>
              </a:ext>
            </a:extLst>
          </p:cNvPr>
          <p:cNvSpPr txBox="1"/>
          <p:nvPr/>
        </p:nvSpPr>
        <p:spPr>
          <a:xfrm>
            <a:off x="5455920" y="3454072"/>
            <a:ext cx="914400" cy="369332"/>
          </a:xfrm>
          <a:prstGeom prst="rect">
            <a:avLst/>
          </a:prstGeom>
          <a:noFill/>
        </p:spPr>
        <p:txBody>
          <a:bodyPr wrap="square" rtlCol="0">
            <a:spAutoFit/>
          </a:bodyPr>
          <a:lstStyle/>
          <a:p>
            <a:r>
              <a:rPr lang="en-GB" dirty="0">
                <a:latin typeface="Arial"/>
                <a:cs typeface="Arial"/>
              </a:rPr>
              <a:t>LEAN</a:t>
            </a:r>
          </a:p>
        </p:txBody>
      </p:sp>
      <p:sp>
        <p:nvSpPr>
          <p:cNvPr id="45" name="TextBox 44">
            <a:extLst>
              <a:ext uri="{FF2B5EF4-FFF2-40B4-BE49-F238E27FC236}">
                <a16:creationId xmlns:a16="http://schemas.microsoft.com/office/drawing/2014/main" id="{3EF570A9-69C0-4981-B65E-8637D721FED7}"/>
              </a:ext>
            </a:extLst>
          </p:cNvPr>
          <p:cNvSpPr txBox="1"/>
          <p:nvPr/>
        </p:nvSpPr>
        <p:spPr>
          <a:xfrm>
            <a:off x="6292150" y="3435617"/>
            <a:ext cx="1506170" cy="369332"/>
          </a:xfrm>
          <a:prstGeom prst="rect">
            <a:avLst/>
          </a:prstGeom>
          <a:noFill/>
        </p:spPr>
        <p:txBody>
          <a:bodyPr wrap="square" rtlCol="0">
            <a:spAutoFit/>
          </a:bodyPr>
          <a:lstStyle/>
          <a:p>
            <a:r>
              <a:rPr lang="en-GB" dirty="0">
                <a:latin typeface="Arial"/>
                <a:cs typeface="Arial"/>
              </a:rPr>
              <a:t>Kanban</a:t>
            </a:r>
          </a:p>
        </p:txBody>
      </p:sp>
      <p:sp>
        <p:nvSpPr>
          <p:cNvPr id="46" name="TextBox 45">
            <a:extLst>
              <a:ext uri="{FF2B5EF4-FFF2-40B4-BE49-F238E27FC236}">
                <a16:creationId xmlns:a16="http://schemas.microsoft.com/office/drawing/2014/main" id="{5702B11B-3EAF-4443-B4F7-E8151F0E8B91}"/>
              </a:ext>
            </a:extLst>
          </p:cNvPr>
          <p:cNvSpPr txBox="1"/>
          <p:nvPr/>
        </p:nvSpPr>
        <p:spPr>
          <a:xfrm>
            <a:off x="6536247" y="3015973"/>
            <a:ext cx="1506170" cy="369332"/>
          </a:xfrm>
          <a:prstGeom prst="rect">
            <a:avLst/>
          </a:prstGeom>
          <a:noFill/>
        </p:spPr>
        <p:txBody>
          <a:bodyPr wrap="square" rtlCol="0">
            <a:spAutoFit/>
          </a:bodyPr>
          <a:lstStyle/>
          <a:p>
            <a:r>
              <a:rPr lang="en-GB" dirty="0">
                <a:solidFill>
                  <a:srgbClr val="0070C0"/>
                </a:solidFill>
                <a:latin typeface="Arial"/>
                <a:cs typeface="Arial"/>
              </a:rPr>
              <a:t>DevOps</a:t>
            </a:r>
          </a:p>
        </p:txBody>
      </p:sp>
      <p:sp>
        <p:nvSpPr>
          <p:cNvPr id="47" name="TextBox 46">
            <a:extLst>
              <a:ext uri="{FF2B5EF4-FFF2-40B4-BE49-F238E27FC236}">
                <a16:creationId xmlns:a16="http://schemas.microsoft.com/office/drawing/2014/main" id="{7BE0AB86-B5D6-4606-BE37-4D2EC4621098}"/>
              </a:ext>
            </a:extLst>
          </p:cNvPr>
          <p:cNvSpPr txBox="1"/>
          <p:nvPr/>
        </p:nvSpPr>
        <p:spPr>
          <a:xfrm>
            <a:off x="7534786" y="3410765"/>
            <a:ext cx="914400" cy="369332"/>
          </a:xfrm>
          <a:prstGeom prst="rect">
            <a:avLst/>
          </a:prstGeom>
          <a:noFill/>
        </p:spPr>
        <p:txBody>
          <a:bodyPr wrap="square" rtlCol="0">
            <a:spAutoFit/>
          </a:bodyPr>
          <a:lstStyle/>
          <a:p>
            <a:r>
              <a:rPr lang="en-GB" dirty="0" err="1">
                <a:latin typeface="Arial"/>
                <a:cs typeface="Arial"/>
              </a:rPr>
              <a:t>SAFe</a:t>
            </a:r>
            <a:endParaRPr lang="en-GB" dirty="0">
              <a:latin typeface="Arial"/>
              <a:cs typeface="Arial"/>
            </a:endParaRPr>
          </a:p>
        </p:txBody>
      </p:sp>
      <p:sp>
        <p:nvSpPr>
          <p:cNvPr id="48" name="TextBox 47">
            <a:extLst>
              <a:ext uri="{FF2B5EF4-FFF2-40B4-BE49-F238E27FC236}">
                <a16:creationId xmlns:a16="http://schemas.microsoft.com/office/drawing/2014/main" id="{94FC4EE9-49AB-4C4B-822D-E3E400EAB03F}"/>
              </a:ext>
            </a:extLst>
          </p:cNvPr>
          <p:cNvSpPr txBox="1"/>
          <p:nvPr/>
        </p:nvSpPr>
        <p:spPr>
          <a:xfrm>
            <a:off x="8687480" y="3065224"/>
            <a:ext cx="2099388" cy="369332"/>
          </a:xfrm>
          <a:prstGeom prst="rect">
            <a:avLst/>
          </a:prstGeom>
          <a:noFill/>
        </p:spPr>
        <p:txBody>
          <a:bodyPr wrap="square" rtlCol="0">
            <a:spAutoFit/>
          </a:bodyPr>
          <a:lstStyle/>
          <a:p>
            <a:r>
              <a:rPr lang="en-GB" dirty="0">
                <a:latin typeface="Arial"/>
                <a:cs typeface="Arial"/>
              </a:rPr>
              <a:t>Somethings new</a:t>
            </a:r>
          </a:p>
        </p:txBody>
      </p:sp>
      <p:sp>
        <p:nvSpPr>
          <p:cNvPr id="51" name="TextBox 50">
            <a:extLst>
              <a:ext uri="{FF2B5EF4-FFF2-40B4-BE49-F238E27FC236}">
                <a16:creationId xmlns:a16="http://schemas.microsoft.com/office/drawing/2014/main" id="{51ADBDB1-30EB-4D28-87A3-C342DC10B8FA}"/>
              </a:ext>
            </a:extLst>
          </p:cNvPr>
          <p:cNvSpPr txBox="1"/>
          <p:nvPr/>
        </p:nvSpPr>
        <p:spPr>
          <a:xfrm>
            <a:off x="9181190" y="3434556"/>
            <a:ext cx="2220686" cy="369332"/>
          </a:xfrm>
          <a:prstGeom prst="rect">
            <a:avLst/>
          </a:prstGeom>
          <a:noFill/>
        </p:spPr>
        <p:txBody>
          <a:bodyPr wrap="square" rtlCol="0">
            <a:spAutoFit/>
          </a:bodyPr>
          <a:lstStyle/>
          <a:p>
            <a:r>
              <a:rPr lang="en-GB" dirty="0">
                <a:latin typeface="Arial"/>
                <a:cs typeface="Arial"/>
              </a:rPr>
              <a:t>Something else</a:t>
            </a:r>
          </a:p>
        </p:txBody>
      </p:sp>
      <p:pic>
        <p:nvPicPr>
          <p:cNvPr id="5" name="Picture 4">
            <a:extLst>
              <a:ext uri="{FF2B5EF4-FFF2-40B4-BE49-F238E27FC236}">
                <a16:creationId xmlns:a16="http://schemas.microsoft.com/office/drawing/2014/main" id="{A685A3B4-5A08-45CA-AA72-3216D1D2414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8198" y="4708750"/>
            <a:ext cx="1146060" cy="764040"/>
          </a:xfrm>
          <a:prstGeom prst="rect">
            <a:avLst/>
          </a:prstGeom>
        </p:spPr>
      </p:pic>
      <p:pic>
        <p:nvPicPr>
          <p:cNvPr id="8" name="Picture 7">
            <a:extLst>
              <a:ext uri="{FF2B5EF4-FFF2-40B4-BE49-F238E27FC236}">
                <a16:creationId xmlns:a16="http://schemas.microsoft.com/office/drawing/2014/main" id="{49C55B10-1592-4012-B209-D3B3B8EF74E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403838" y="4734612"/>
            <a:ext cx="1029291" cy="658746"/>
          </a:xfrm>
          <a:prstGeom prst="rect">
            <a:avLst/>
          </a:prstGeom>
        </p:spPr>
      </p:pic>
      <p:pic>
        <p:nvPicPr>
          <p:cNvPr id="1026" name="Picture 2" descr="Image result for 1990 computer">
            <a:extLst>
              <a:ext uri="{FF2B5EF4-FFF2-40B4-BE49-F238E27FC236}">
                <a16:creationId xmlns:a16="http://schemas.microsoft.com/office/drawing/2014/main" id="{13F9C2C1-3FB4-4F62-8C12-5DFD92ECFD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7225" y="4581651"/>
            <a:ext cx="863780" cy="8911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old laptop">
            <a:extLst>
              <a:ext uri="{FF2B5EF4-FFF2-40B4-BE49-F238E27FC236}">
                <a16:creationId xmlns:a16="http://schemas.microsoft.com/office/drawing/2014/main" id="{6A904A08-8020-43B4-A987-81B15D785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5101" y="4506854"/>
            <a:ext cx="1606870" cy="10461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hromebook">
            <a:extLst>
              <a:ext uri="{FF2B5EF4-FFF2-40B4-BE49-F238E27FC236}">
                <a16:creationId xmlns:a16="http://schemas.microsoft.com/office/drawing/2014/main" id="{7D84AB2B-BC9D-41E5-89C2-EFD29A193C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4728" y="4498986"/>
            <a:ext cx="1504092" cy="10009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mputer future">
            <a:extLst>
              <a:ext uri="{FF2B5EF4-FFF2-40B4-BE49-F238E27FC236}">
                <a16:creationId xmlns:a16="http://schemas.microsoft.com/office/drawing/2014/main" id="{6362F787-6E77-4308-AFAC-52065181746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63270" y="4573323"/>
            <a:ext cx="1281617" cy="8528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96846F1-7A6C-4BDF-820E-30AF4A9C66B7}"/>
              </a:ext>
            </a:extLst>
          </p:cNvPr>
          <p:cNvSpPr txBox="1"/>
          <p:nvPr/>
        </p:nvSpPr>
        <p:spPr>
          <a:xfrm>
            <a:off x="514219" y="6000299"/>
            <a:ext cx="10030668" cy="276999"/>
          </a:xfrm>
          <a:prstGeom prst="rect">
            <a:avLst/>
          </a:prstGeom>
          <a:noFill/>
        </p:spPr>
        <p:txBody>
          <a:bodyPr wrap="square" rtlCol="0">
            <a:spAutoFit/>
          </a:bodyPr>
          <a:lstStyle/>
          <a:p>
            <a:r>
              <a:rPr lang="en-US" sz="1200" dirty="0"/>
              <a:t>*Syllabus talks about methodologies and methods as different things. But I not sure I agree on the difference.</a:t>
            </a:r>
          </a:p>
        </p:txBody>
      </p:sp>
      <p:sp>
        <p:nvSpPr>
          <p:cNvPr id="12" name="TextBox 11">
            <a:extLst>
              <a:ext uri="{FF2B5EF4-FFF2-40B4-BE49-F238E27FC236}">
                <a16:creationId xmlns:a16="http://schemas.microsoft.com/office/drawing/2014/main" id="{83624017-AC04-4D26-AE37-5091764F50AC}"/>
              </a:ext>
            </a:extLst>
          </p:cNvPr>
          <p:cNvSpPr txBox="1"/>
          <p:nvPr/>
        </p:nvSpPr>
        <p:spPr>
          <a:xfrm>
            <a:off x="5747288" y="3059668"/>
            <a:ext cx="708992" cy="369332"/>
          </a:xfrm>
          <a:prstGeom prst="rect">
            <a:avLst/>
          </a:prstGeom>
          <a:noFill/>
        </p:spPr>
        <p:txBody>
          <a:bodyPr wrap="square" rtlCol="0">
            <a:spAutoFit/>
          </a:bodyPr>
          <a:lstStyle/>
          <a:p>
            <a:r>
              <a:rPr lang="en-GB" dirty="0">
                <a:solidFill>
                  <a:srgbClr val="0070C0"/>
                </a:solidFill>
                <a:latin typeface="Arial"/>
                <a:cs typeface="Arial"/>
              </a:rPr>
              <a:t>TDD</a:t>
            </a:r>
          </a:p>
        </p:txBody>
      </p:sp>
      <p:sp>
        <p:nvSpPr>
          <p:cNvPr id="49" name="TextBox 48">
            <a:extLst>
              <a:ext uri="{FF2B5EF4-FFF2-40B4-BE49-F238E27FC236}">
                <a16:creationId xmlns:a16="http://schemas.microsoft.com/office/drawing/2014/main" id="{DE0CBDBF-0169-498F-8F68-74B43CAD5848}"/>
              </a:ext>
            </a:extLst>
          </p:cNvPr>
          <p:cNvSpPr txBox="1"/>
          <p:nvPr/>
        </p:nvSpPr>
        <p:spPr>
          <a:xfrm>
            <a:off x="7911730" y="3014515"/>
            <a:ext cx="914400" cy="369332"/>
          </a:xfrm>
          <a:prstGeom prst="rect">
            <a:avLst/>
          </a:prstGeom>
          <a:noFill/>
        </p:spPr>
        <p:txBody>
          <a:bodyPr wrap="square" rtlCol="0">
            <a:spAutoFit/>
          </a:bodyPr>
          <a:lstStyle/>
          <a:p>
            <a:r>
              <a:rPr lang="en-GB" dirty="0" err="1">
                <a:latin typeface="Arial"/>
                <a:cs typeface="Arial"/>
              </a:rPr>
              <a:t>LeSS</a:t>
            </a:r>
            <a:endParaRPr lang="en-GB" dirty="0">
              <a:latin typeface="Arial"/>
              <a:cs typeface="Arial"/>
            </a:endParaRPr>
          </a:p>
        </p:txBody>
      </p:sp>
    </p:spTree>
    <p:extLst>
      <p:ext uri="{BB962C8B-B14F-4D97-AF65-F5344CB8AC3E}">
        <p14:creationId xmlns:p14="http://schemas.microsoft.com/office/powerpoint/2010/main" val="136146311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65955"/>
            <a:ext cx="11582400" cy="1650956"/>
          </a:xfrm>
        </p:spPr>
        <p:txBody>
          <a:bodyPr>
            <a:normAutofit fontScale="92500" lnSpcReduction="10000"/>
          </a:bodyPr>
          <a:lstStyle/>
          <a:p>
            <a:r>
              <a:rPr lang="en-US" dirty="0"/>
              <a:t>Why do we need Methodologies?</a:t>
            </a:r>
          </a:p>
          <a:p>
            <a:r>
              <a:rPr lang="en-US" dirty="0"/>
              <a:t>Why don’t we just use the Nike methodology (aka “Just do it”)</a:t>
            </a:r>
          </a:p>
          <a:p>
            <a:r>
              <a:rPr lang="en-US" dirty="0"/>
              <a:t>Just coding it up does not work when scale or complexity increases. It does not encourage quality or predictability. It does not aid communication.</a:t>
            </a:r>
          </a:p>
        </p:txBody>
      </p:sp>
      <p:sp>
        <p:nvSpPr>
          <p:cNvPr id="3" name="Title 2"/>
          <p:cNvSpPr>
            <a:spLocks noGrp="1"/>
          </p:cNvSpPr>
          <p:nvPr>
            <p:ph type="title"/>
          </p:nvPr>
        </p:nvSpPr>
        <p:spPr/>
        <p:txBody>
          <a:bodyPr/>
          <a:lstStyle/>
          <a:p>
            <a:r>
              <a:rPr lang="en-US" dirty="0"/>
              <a:t>Software Development Methodologies – Why bother?</a:t>
            </a:r>
          </a:p>
        </p:txBody>
      </p:sp>
      <p:sp>
        <p:nvSpPr>
          <p:cNvPr id="4" name="TextBox 3">
            <a:extLst>
              <a:ext uri="{FF2B5EF4-FFF2-40B4-BE49-F238E27FC236}">
                <a16:creationId xmlns:a16="http://schemas.microsoft.com/office/drawing/2014/main" id="{474212E7-D390-426B-A7D1-B53678CF5FBE}"/>
              </a:ext>
            </a:extLst>
          </p:cNvPr>
          <p:cNvSpPr txBox="1"/>
          <p:nvPr/>
        </p:nvSpPr>
        <p:spPr>
          <a:xfrm>
            <a:off x="1256305" y="3244334"/>
            <a:ext cx="914400" cy="369332"/>
          </a:xfrm>
          <a:prstGeom prst="rect">
            <a:avLst/>
          </a:prstGeom>
          <a:noFill/>
        </p:spPr>
        <p:txBody>
          <a:bodyPr wrap="square" rtlCol="0">
            <a:spAutoFit/>
          </a:bodyPr>
          <a:lstStyle/>
          <a:p>
            <a:r>
              <a:rPr lang="en-GB" dirty="0">
                <a:latin typeface="Arial"/>
                <a:cs typeface="Arial"/>
              </a:rPr>
              <a:t>Nike</a:t>
            </a:r>
          </a:p>
        </p:txBody>
      </p:sp>
      <p:sp>
        <p:nvSpPr>
          <p:cNvPr id="5" name="TextBox 4">
            <a:extLst>
              <a:ext uri="{FF2B5EF4-FFF2-40B4-BE49-F238E27FC236}">
                <a16:creationId xmlns:a16="http://schemas.microsoft.com/office/drawing/2014/main" id="{9D8EFAD9-65A4-43B0-8F17-2C9AAAAC39D5}"/>
              </a:ext>
            </a:extLst>
          </p:cNvPr>
          <p:cNvSpPr txBox="1"/>
          <p:nvPr/>
        </p:nvSpPr>
        <p:spPr>
          <a:xfrm>
            <a:off x="4762831" y="3244334"/>
            <a:ext cx="914400" cy="369332"/>
          </a:xfrm>
          <a:prstGeom prst="rect">
            <a:avLst/>
          </a:prstGeom>
          <a:noFill/>
        </p:spPr>
        <p:txBody>
          <a:bodyPr wrap="square" rtlCol="0">
            <a:spAutoFit/>
          </a:bodyPr>
          <a:lstStyle/>
          <a:p>
            <a:r>
              <a:rPr lang="en-GB" dirty="0">
                <a:latin typeface="Arial"/>
                <a:cs typeface="Arial"/>
              </a:rPr>
              <a:t>Scrum</a:t>
            </a:r>
          </a:p>
        </p:txBody>
      </p:sp>
      <p:sp>
        <p:nvSpPr>
          <p:cNvPr id="6" name="TextBox 5">
            <a:extLst>
              <a:ext uri="{FF2B5EF4-FFF2-40B4-BE49-F238E27FC236}">
                <a16:creationId xmlns:a16="http://schemas.microsoft.com/office/drawing/2014/main" id="{ABBEA724-E064-4A3D-BA9E-B5ED4702CDCE}"/>
              </a:ext>
            </a:extLst>
          </p:cNvPr>
          <p:cNvSpPr txBox="1"/>
          <p:nvPr/>
        </p:nvSpPr>
        <p:spPr>
          <a:xfrm>
            <a:off x="7784326" y="3244334"/>
            <a:ext cx="2337684" cy="369332"/>
          </a:xfrm>
          <a:prstGeom prst="rect">
            <a:avLst/>
          </a:prstGeom>
          <a:noFill/>
        </p:spPr>
        <p:txBody>
          <a:bodyPr wrap="square" rtlCol="0">
            <a:spAutoFit/>
          </a:bodyPr>
          <a:lstStyle/>
          <a:p>
            <a:r>
              <a:rPr lang="en-GB" dirty="0">
                <a:latin typeface="Arial"/>
                <a:cs typeface="Arial"/>
              </a:rPr>
              <a:t>Waterfall or </a:t>
            </a:r>
            <a:r>
              <a:rPr lang="en-GB" dirty="0" err="1">
                <a:latin typeface="Arial"/>
                <a:cs typeface="Arial"/>
              </a:rPr>
              <a:t>SAFe</a:t>
            </a:r>
            <a:endParaRPr lang="en-GB" dirty="0">
              <a:latin typeface="Arial"/>
              <a:cs typeface="Arial"/>
            </a:endParaRPr>
          </a:p>
        </p:txBody>
      </p:sp>
      <p:sp>
        <p:nvSpPr>
          <p:cNvPr id="7" name="TextBox 6">
            <a:extLst>
              <a:ext uri="{FF2B5EF4-FFF2-40B4-BE49-F238E27FC236}">
                <a16:creationId xmlns:a16="http://schemas.microsoft.com/office/drawing/2014/main" id="{9C5E8B24-79D0-4C30-B41B-C09736EC7935}"/>
              </a:ext>
            </a:extLst>
          </p:cNvPr>
          <p:cNvSpPr txBox="1"/>
          <p:nvPr/>
        </p:nvSpPr>
        <p:spPr>
          <a:xfrm>
            <a:off x="866690" y="3795889"/>
            <a:ext cx="1693629" cy="369332"/>
          </a:xfrm>
          <a:prstGeom prst="rect">
            <a:avLst/>
          </a:prstGeom>
          <a:noFill/>
        </p:spPr>
        <p:txBody>
          <a:bodyPr wrap="square" rtlCol="0">
            <a:spAutoFit/>
          </a:bodyPr>
          <a:lstStyle/>
          <a:p>
            <a:r>
              <a:rPr lang="en-GB" dirty="0">
                <a:latin typeface="Arial"/>
                <a:cs typeface="Arial"/>
              </a:rPr>
              <a:t>(personal use)</a:t>
            </a:r>
          </a:p>
        </p:txBody>
      </p:sp>
      <p:sp>
        <p:nvSpPr>
          <p:cNvPr id="8" name="TextBox 7">
            <a:extLst>
              <a:ext uri="{FF2B5EF4-FFF2-40B4-BE49-F238E27FC236}">
                <a16:creationId xmlns:a16="http://schemas.microsoft.com/office/drawing/2014/main" id="{0C19F530-F9DD-4CDF-B4E4-225D8754E5BA}"/>
              </a:ext>
            </a:extLst>
          </p:cNvPr>
          <p:cNvSpPr txBox="1"/>
          <p:nvPr/>
        </p:nvSpPr>
        <p:spPr>
          <a:xfrm>
            <a:off x="4345386" y="3776011"/>
            <a:ext cx="1749289" cy="369332"/>
          </a:xfrm>
          <a:prstGeom prst="rect">
            <a:avLst/>
          </a:prstGeom>
          <a:noFill/>
        </p:spPr>
        <p:txBody>
          <a:bodyPr wrap="square" rtlCol="0">
            <a:spAutoFit/>
          </a:bodyPr>
          <a:lstStyle/>
          <a:p>
            <a:r>
              <a:rPr lang="en-GB" dirty="0">
                <a:latin typeface="Arial"/>
                <a:cs typeface="Arial"/>
              </a:rPr>
              <a:t>(medium scale)</a:t>
            </a:r>
          </a:p>
        </p:txBody>
      </p:sp>
      <p:sp>
        <p:nvSpPr>
          <p:cNvPr id="9" name="TextBox 8">
            <a:extLst>
              <a:ext uri="{FF2B5EF4-FFF2-40B4-BE49-F238E27FC236}">
                <a16:creationId xmlns:a16="http://schemas.microsoft.com/office/drawing/2014/main" id="{B54FBEFC-FDE0-41D4-B43F-944D4E348556}"/>
              </a:ext>
            </a:extLst>
          </p:cNvPr>
          <p:cNvSpPr txBox="1"/>
          <p:nvPr/>
        </p:nvSpPr>
        <p:spPr>
          <a:xfrm>
            <a:off x="7879742" y="3741089"/>
            <a:ext cx="2433101" cy="369332"/>
          </a:xfrm>
          <a:prstGeom prst="rect">
            <a:avLst/>
          </a:prstGeom>
          <a:noFill/>
        </p:spPr>
        <p:txBody>
          <a:bodyPr wrap="square" rtlCol="0">
            <a:spAutoFit/>
          </a:bodyPr>
          <a:lstStyle/>
          <a:p>
            <a:r>
              <a:rPr lang="en-GB" dirty="0">
                <a:latin typeface="Arial"/>
                <a:cs typeface="Arial"/>
              </a:rPr>
              <a:t>(industrial scale)</a:t>
            </a:r>
          </a:p>
        </p:txBody>
      </p:sp>
      <p:pic>
        <p:nvPicPr>
          <p:cNvPr id="2054" name="Picture 6" descr="Image result for single marijuana plant">
            <a:extLst>
              <a:ext uri="{FF2B5EF4-FFF2-40B4-BE49-F238E27FC236}">
                <a16:creationId xmlns:a16="http://schemas.microsoft.com/office/drawing/2014/main" id="{EC181FE2-4F99-4C4F-979B-A8E86CFA5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10" y="4356693"/>
            <a:ext cx="1244812" cy="16618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annabis farm">
            <a:extLst>
              <a:ext uri="{FF2B5EF4-FFF2-40B4-BE49-F238E27FC236}">
                <a16:creationId xmlns:a16="http://schemas.microsoft.com/office/drawing/2014/main" id="{CE081F27-172E-4C72-9D95-09CBD5828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992" y="4468266"/>
            <a:ext cx="2838792" cy="148349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annabis farm">
            <a:extLst>
              <a:ext uri="{FF2B5EF4-FFF2-40B4-BE49-F238E27FC236}">
                <a16:creationId xmlns:a16="http://schemas.microsoft.com/office/drawing/2014/main" id="{D01C8425-9714-4AC9-8733-7044ACD676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530" y="4468266"/>
            <a:ext cx="2290676" cy="152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47612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02320"/>
            <a:ext cx="5498841" cy="4765215"/>
          </a:xfrm>
        </p:spPr>
        <p:txBody>
          <a:bodyPr/>
          <a:lstStyle/>
          <a:p>
            <a:r>
              <a:rPr lang="en-US" dirty="0"/>
              <a:t>“Invented” in 1970</a:t>
            </a:r>
          </a:p>
          <a:p>
            <a:r>
              <a:rPr lang="en-US" dirty="0"/>
              <a:t>Sequential - text book example</a:t>
            </a:r>
          </a:p>
          <a:p>
            <a:r>
              <a:rPr lang="en-US" dirty="0"/>
              <a:t>Predictable</a:t>
            </a:r>
          </a:p>
          <a:p>
            <a:r>
              <a:rPr lang="en-US" dirty="0"/>
              <a:t>Rigorous </a:t>
            </a:r>
          </a:p>
          <a:p>
            <a:r>
              <a:rPr lang="en-US" dirty="0"/>
              <a:t>Document heavy</a:t>
            </a:r>
          </a:p>
          <a:p>
            <a:r>
              <a:rPr lang="en-US" dirty="0"/>
              <a:t>Unresponsive to change</a:t>
            </a:r>
          </a:p>
        </p:txBody>
      </p:sp>
      <p:sp>
        <p:nvSpPr>
          <p:cNvPr id="3" name="Title 2"/>
          <p:cNvSpPr>
            <a:spLocks noGrp="1"/>
          </p:cNvSpPr>
          <p:nvPr>
            <p:ph type="title"/>
          </p:nvPr>
        </p:nvSpPr>
        <p:spPr/>
        <p:txBody>
          <a:bodyPr/>
          <a:lstStyle/>
          <a:p>
            <a:r>
              <a:rPr lang="en-US" dirty="0"/>
              <a:t>Software Development Methodologies - Waterfall</a:t>
            </a:r>
          </a:p>
        </p:txBody>
      </p:sp>
      <p:pic>
        <p:nvPicPr>
          <p:cNvPr id="1028" name="Picture 4" descr="Image result for waterfall methodology">
            <a:extLst>
              <a:ext uri="{FF2B5EF4-FFF2-40B4-BE49-F238E27FC236}">
                <a16:creationId xmlns:a16="http://schemas.microsoft.com/office/drawing/2014/main" id="{019EF9D3-B877-4DC2-9EA7-93DD76D86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245" y="1402320"/>
            <a:ext cx="5644087" cy="251968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waterfall dilbert">
            <a:extLst>
              <a:ext uri="{FF2B5EF4-FFF2-40B4-BE49-F238E27FC236}">
                <a16:creationId xmlns:a16="http://schemas.microsoft.com/office/drawing/2014/main" id="{D9BB340F-8031-4DD1-8020-305FBD108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244" y="4393465"/>
            <a:ext cx="4973649" cy="146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74873"/>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65955"/>
            <a:ext cx="4731784" cy="5029200"/>
          </a:xfrm>
        </p:spPr>
        <p:txBody>
          <a:bodyPr/>
          <a:lstStyle/>
          <a:p>
            <a:pPr marL="0" indent="0">
              <a:buNone/>
            </a:pPr>
            <a:r>
              <a:rPr lang="en-US" sz="2000" b="1" dirty="0"/>
              <a:t>Analysis</a:t>
            </a:r>
          </a:p>
          <a:p>
            <a:pPr>
              <a:buFont typeface="Arial" panose="020B0604020202020204" pitchFamily="34" charset="0"/>
              <a:buChar char="•"/>
            </a:pPr>
            <a:r>
              <a:rPr lang="en-US" sz="2000" dirty="0"/>
              <a:t>Understand requirements</a:t>
            </a:r>
          </a:p>
          <a:p>
            <a:pPr>
              <a:buFont typeface="Arial" panose="020B0604020202020204" pitchFamily="34" charset="0"/>
              <a:buChar char="•"/>
            </a:pPr>
            <a:r>
              <a:rPr lang="en-US" sz="2000" dirty="0"/>
              <a:t>Feasibility study (cost, time, non-functional requirements)</a:t>
            </a:r>
          </a:p>
          <a:p>
            <a:pPr>
              <a:buFont typeface="Arial" panose="020B0604020202020204" pitchFamily="34" charset="0"/>
              <a:buChar char="•"/>
            </a:pPr>
            <a:r>
              <a:rPr lang="en-US" sz="2000" dirty="0"/>
              <a:t>Write functional spec</a:t>
            </a:r>
          </a:p>
          <a:p>
            <a:pPr>
              <a:buFont typeface="Arial" panose="020B0604020202020204" pitchFamily="34" charset="0"/>
              <a:buChar char="•"/>
            </a:pPr>
            <a:r>
              <a:rPr lang="en-US" sz="2000" dirty="0"/>
              <a:t>Write high level design doc</a:t>
            </a:r>
          </a:p>
          <a:p>
            <a:pPr marL="0" indent="0">
              <a:buNone/>
            </a:pPr>
            <a:r>
              <a:rPr lang="en-US" sz="2000" b="1" dirty="0"/>
              <a:t>Design</a:t>
            </a:r>
          </a:p>
          <a:p>
            <a:pPr>
              <a:buFont typeface="Arial" panose="020B0604020202020204" pitchFamily="34" charset="0"/>
              <a:buChar char="•"/>
            </a:pPr>
            <a:r>
              <a:rPr lang="en-US" sz="2000" dirty="0"/>
              <a:t>Write detailed design doc</a:t>
            </a:r>
          </a:p>
          <a:p>
            <a:pPr marL="0" indent="0">
              <a:buNone/>
            </a:pPr>
            <a:r>
              <a:rPr lang="en-US" sz="2000" b="1" dirty="0"/>
              <a:t>Implementation</a:t>
            </a:r>
          </a:p>
          <a:p>
            <a:pPr>
              <a:buFont typeface="Arial" panose="020B0604020202020204" pitchFamily="34" charset="0"/>
              <a:buChar char="•"/>
            </a:pPr>
            <a:r>
              <a:rPr lang="en-US" sz="2000" dirty="0"/>
              <a:t>Write code/implement design</a:t>
            </a:r>
          </a:p>
          <a:p>
            <a:pPr>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Software Development Methodologies - Waterfall</a:t>
            </a:r>
          </a:p>
        </p:txBody>
      </p:sp>
      <p:pic>
        <p:nvPicPr>
          <p:cNvPr id="4" name="Picture 4" descr="Image result for waterfall methodology">
            <a:extLst>
              <a:ext uri="{FF2B5EF4-FFF2-40B4-BE49-F238E27FC236}">
                <a16:creationId xmlns:a16="http://schemas.microsoft.com/office/drawing/2014/main" id="{C5201A1E-1B21-4841-8422-1C8118E0E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913" y="1460874"/>
            <a:ext cx="5644087" cy="25196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8244732E-5931-4FA0-88D3-E4A80B96022F}"/>
              </a:ext>
            </a:extLst>
          </p:cNvPr>
          <p:cNvCxnSpPr/>
          <p:nvPr/>
        </p:nvCxnSpPr>
        <p:spPr bwMode="auto">
          <a:xfrm>
            <a:off x="6096000" y="3535560"/>
            <a:ext cx="914400" cy="914400"/>
          </a:xfrm>
          <a:prstGeom prst="bentConnector3">
            <a:avLst/>
          </a:prstGeom>
          <a:solidFill>
            <a:srgbClr val="3374D4"/>
          </a:solidFill>
          <a:ln w="9525" cap="flat" cmpd="sng" algn="ctr">
            <a:noFill/>
            <a:prstDash val="solid"/>
            <a:round/>
            <a:headEnd type="none" w="med" len="med"/>
            <a:tailEnd type="none" w="med" len="med"/>
          </a:ln>
          <a:effectLst/>
        </p:spPr>
      </p:cxnSp>
      <p:sp>
        <p:nvSpPr>
          <p:cNvPr id="6" name="TextBox 5">
            <a:extLst>
              <a:ext uri="{FF2B5EF4-FFF2-40B4-BE49-F238E27FC236}">
                <a16:creationId xmlns:a16="http://schemas.microsoft.com/office/drawing/2014/main" id="{3AA9EF8A-047C-4CE4-8D2E-A3309CC0C040}"/>
              </a:ext>
            </a:extLst>
          </p:cNvPr>
          <p:cNvSpPr txBox="1"/>
          <p:nvPr/>
        </p:nvSpPr>
        <p:spPr>
          <a:xfrm>
            <a:off x="5168348" y="2957885"/>
            <a:ext cx="6432605" cy="2898102"/>
          </a:xfrm>
          <a:prstGeom prst="rect">
            <a:avLst/>
          </a:prstGeom>
          <a:noFill/>
        </p:spPr>
        <p:txBody>
          <a:bodyPr wrap="square" rtlCol="0">
            <a:spAutoFit/>
          </a:bodyPr>
          <a:lstStyle/>
          <a:p>
            <a:r>
              <a:rPr lang="en-GB" sz="2000" b="1" dirty="0">
                <a:latin typeface="Arial"/>
                <a:cs typeface="Arial"/>
              </a:rPr>
              <a:t>Testing</a:t>
            </a:r>
          </a:p>
          <a:p>
            <a:pPr marL="285750" indent="-285750">
              <a:buFont typeface="Arial" panose="020B0604020202020204" pitchFamily="34" charset="0"/>
              <a:buChar char="•"/>
            </a:pPr>
            <a:r>
              <a:rPr lang="en-GB" sz="2000" dirty="0">
                <a:latin typeface="Arial"/>
                <a:cs typeface="Arial"/>
              </a:rPr>
              <a:t>Write test specs</a:t>
            </a:r>
          </a:p>
          <a:p>
            <a:pPr marL="285750" indent="-285750">
              <a:buFont typeface="Arial" panose="020B0604020202020204" pitchFamily="34" charset="0"/>
              <a:buChar char="•"/>
            </a:pPr>
            <a:r>
              <a:rPr lang="en-GB" sz="2000" dirty="0">
                <a:latin typeface="Arial"/>
                <a:cs typeface="Arial"/>
              </a:rPr>
              <a:t>Manually run Integration tests</a:t>
            </a:r>
          </a:p>
          <a:p>
            <a:pPr marL="285750" indent="-285750">
              <a:buFont typeface="Arial" panose="020B0604020202020204" pitchFamily="34" charset="0"/>
              <a:buChar char="•"/>
            </a:pPr>
            <a:r>
              <a:rPr lang="en-GB" sz="2000" dirty="0">
                <a:cs typeface="Arial"/>
              </a:rPr>
              <a:t>Manually run Factory </a:t>
            </a:r>
            <a:r>
              <a:rPr lang="en-GB" sz="2000" dirty="0">
                <a:latin typeface="Arial"/>
                <a:cs typeface="Arial"/>
              </a:rPr>
              <a:t>Acceptance Tests (FAT)</a:t>
            </a:r>
          </a:p>
          <a:p>
            <a:pPr marL="285750" indent="-285750">
              <a:buFont typeface="Arial" panose="020B0604020202020204" pitchFamily="34" charset="0"/>
              <a:buChar char="•"/>
            </a:pPr>
            <a:r>
              <a:rPr lang="en-GB" sz="2000" dirty="0">
                <a:cs typeface="Arial"/>
              </a:rPr>
              <a:t>Manually run User </a:t>
            </a:r>
            <a:r>
              <a:rPr lang="en-GB" sz="2000" dirty="0">
                <a:latin typeface="Arial"/>
                <a:cs typeface="Arial"/>
              </a:rPr>
              <a:t>Acceptance Tests (UAT)</a:t>
            </a:r>
          </a:p>
          <a:p>
            <a:r>
              <a:rPr lang="en-GB" sz="2000" b="1" dirty="0">
                <a:latin typeface="Arial"/>
                <a:cs typeface="Arial"/>
              </a:rPr>
              <a:t>Deployment</a:t>
            </a:r>
          </a:p>
          <a:p>
            <a:pPr marL="342900" indent="-342900">
              <a:buFont typeface="Arial" panose="020B0604020202020204" pitchFamily="34" charset="0"/>
              <a:buChar char="•"/>
            </a:pPr>
            <a:r>
              <a:rPr lang="en-GB" sz="2000" dirty="0">
                <a:latin typeface="Arial"/>
                <a:cs typeface="Arial"/>
              </a:rPr>
              <a:t>Manually install?</a:t>
            </a:r>
          </a:p>
          <a:p>
            <a:r>
              <a:rPr lang="en-GB" sz="2000" b="1" dirty="0">
                <a:latin typeface="Arial"/>
                <a:cs typeface="Arial"/>
              </a:rPr>
              <a:t>Maintenance</a:t>
            </a:r>
          </a:p>
          <a:p>
            <a:pPr marL="342900" indent="-342900">
              <a:buFont typeface="Arial" panose="020B0604020202020204" pitchFamily="34" charset="0"/>
              <a:buChar char="•"/>
            </a:pPr>
            <a:r>
              <a:rPr lang="en-GB" sz="2000" dirty="0">
                <a:latin typeface="Arial"/>
                <a:cs typeface="Arial"/>
              </a:rPr>
              <a:t>Fix all the bugs?</a:t>
            </a:r>
          </a:p>
        </p:txBody>
      </p:sp>
    </p:spTree>
    <p:extLst>
      <p:ext uri="{BB962C8B-B14F-4D97-AF65-F5344CB8AC3E}">
        <p14:creationId xmlns:p14="http://schemas.microsoft.com/office/powerpoint/2010/main" val="126757263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65955"/>
            <a:ext cx="5004018" cy="5029200"/>
          </a:xfrm>
        </p:spPr>
        <p:txBody>
          <a:bodyPr/>
          <a:lstStyle/>
          <a:p>
            <a:r>
              <a:rPr lang="en-US" dirty="0"/>
              <a:t>Requirements gathering done by “customer” before starting.</a:t>
            </a:r>
          </a:p>
          <a:p>
            <a:r>
              <a:rPr lang="en-US" dirty="0"/>
              <a:t>Each stage produces documents for the next stage!</a:t>
            </a:r>
          </a:p>
          <a:p>
            <a:r>
              <a:rPr lang="en-US" dirty="0"/>
              <a:t>“developers” only needed during implementation stage</a:t>
            </a:r>
          </a:p>
          <a:p>
            <a:r>
              <a:rPr lang="en-US" dirty="0"/>
              <a:t>Tests all done at end of dev!</a:t>
            </a:r>
          </a:p>
          <a:p>
            <a:pPr marL="0" indent="0">
              <a:buNone/>
            </a:pPr>
            <a:endParaRPr lang="en-US" dirty="0"/>
          </a:p>
        </p:txBody>
      </p:sp>
      <p:sp>
        <p:nvSpPr>
          <p:cNvPr id="3" name="Title 2"/>
          <p:cNvSpPr>
            <a:spLocks noGrp="1"/>
          </p:cNvSpPr>
          <p:nvPr>
            <p:ph type="title"/>
          </p:nvPr>
        </p:nvSpPr>
        <p:spPr/>
        <p:txBody>
          <a:bodyPr/>
          <a:lstStyle/>
          <a:p>
            <a:r>
              <a:rPr lang="en-US" dirty="0"/>
              <a:t>Software Development Methodologies - Waterfall</a:t>
            </a:r>
          </a:p>
        </p:txBody>
      </p:sp>
      <p:pic>
        <p:nvPicPr>
          <p:cNvPr id="4" name="Picture 4" descr="Image result for waterfall methodology">
            <a:extLst>
              <a:ext uri="{FF2B5EF4-FFF2-40B4-BE49-F238E27FC236}">
                <a16:creationId xmlns:a16="http://schemas.microsoft.com/office/drawing/2014/main" id="{C5201A1E-1B21-4841-8422-1C8118E0E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913" y="1460874"/>
            <a:ext cx="5644087" cy="25196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8066444-0807-49FC-9D05-681885E9A3BD}"/>
                  </a:ext>
                </a:extLst>
              </p14:cNvPr>
              <p14:cNvContentPartPr/>
              <p14:nvPr/>
            </p14:nvContentPartPr>
            <p14:xfrm>
              <a:off x="6985756" y="1921511"/>
              <a:ext cx="429480" cy="332280"/>
            </p14:xfrm>
          </p:contentPart>
        </mc:Choice>
        <mc:Fallback xmlns="">
          <p:pic>
            <p:nvPicPr>
              <p:cNvPr id="8" name="Ink 7">
                <a:extLst>
                  <a:ext uri="{FF2B5EF4-FFF2-40B4-BE49-F238E27FC236}">
                    <a16:creationId xmlns:a16="http://schemas.microsoft.com/office/drawing/2014/main" id="{98066444-0807-49FC-9D05-681885E9A3BD}"/>
                  </a:ext>
                </a:extLst>
              </p:cNvPr>
              <p:cNvPicPr/>
              <p:nvPr/>
            </p:nvPicPr>
            <p:blipFill>
              <a:blip r:embed="rId4"/>
              <a:stretch>
                <a:fillRect/>
              </a:stretch>
            </p:blipFill>
            <p:spPr>
              <a:xfrm>
                <a:off x="6977116" y="1912871"/>
                <a:ext cx="4471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EB2FA89F-8743-4BAE-8676-ACFADE5A8DD7}"/>
                  </a:ext>
                </a:extLst>
              </p14:cNvPr>
              <p14:cNvContentPartPr/>
              <p14:nvPr/>
            </p14:nvContentPartPr>
            <p14:xfrm>
              <a:off x="7837516" y="2313551"/>
              <a:ext cx="418680" cy="301320"/>
            </p14:xfrm>
          </p:contentPart>
        </mc:Choice>
        <mc:Fallback xmlns="">
          <p:pic>
            <p:nvPicPr>
              <p:cNvPr id="11" name="Ink 10">
                <a:extLst>
                  <a:ext uri="{FF2B5EF4-FFF2-40B4-BE49-F238E27FC236}">
                    <a16:creationId xmlns:a16="http://schemas.microsoft.com/office/drawing/2014/main" id="{EB2FA89F-8743-4BAE-8676-ACFADE5A8DD7}"/>
                  </a:ext>
                </a:extLst>
              </p:cNvPr>
              <p:cNvPicPr/>
              <p:nvPr/>
            </p:nvPicPr>
            <p:blipFill>
              <a:blip r:embed="rId6"/>
              <a:stretch>
                <a:fillRect/>
              </a:stretch>
            </p:blipFill>
            <p:spPr>
              <a:xfrm>
                <a:off x="7828516" y="2304562"/>
                <a:ext cx="436320" cy="31893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A0D2290-7E2D-4B31-A350-7AEE09C5F326}"/>
                  </a:ext>
                </a:extLst>
              </p14:cNvPr>
              <p14:cNvContentPartPr/>
              <p14:nvPr/>
            </p14:nvContentPartPr>
            <p14:xfrm>
              <a:off x="9013996" y="2864351"/>
              <a:ext cx="100800" cy="135720"/>
            </p14:xfrm>
          </p:contentPart>
        </mc:Choice>
        <mc:Fallback xmlns="">
          <p:pic>
            <p:nvPicPr>
              <p:cNvPr id="14" name="Ink 13">
                <a:extLst>
                  <a:ext uri="{FF2B5EF4-FFF2-40B4-BE49-F238E27FC236}">
                    <a16:creationId xmlns:a16="http://schemas.microsoft.com/office/drawing/2014/main" id="{FA0D2290-7E2D-4B31-A350-7AEE09C5F326}"/>
                  </a:ext>
                </a:extLst>
              </p:cNvPr>
              <p:cNvPicPr/>
              <p:nvPr/>
            </p:nvPicPr>
            <p:blipFill>
              <a:blip r:embed="rId8"/>
              <a:stretch>
                <a:fillRect/>
              </a:stretch>
            </p:blipFill>
            <p:spPr>
              <a:xfrm>
                <a:off x="8706556" y="2715311"/>
                <a:ext cx="4168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CA6F6B0C-D5F8-4CCC-9BFA-4C5D577D6FCD}"/>
                  </a:ext>
                </a:extLst>
              </p14:cNvPr>
              <p14:cNvContentPartPr/>
              <p14:nvPr/>
            </p14:nvContentPartPr>
            <p14:xfrm>
              <a:off x="10356796" y="3488951"/>
              <a:ext cx="465480" cy="276480"/>
            </p14:xfrm>
          </p:contentPart>
        </mc:Choice>
        <mc:Fallback xmlns="">
          <p:pic>
            <p:nvPicPr>
              <p:cNvPr id="17" name="Ink 16">
                <a:extLst>
                  <a:ext uri="{FF2B5EF4-FFF2-40B4-BE49-F238E27FC236}">
                    <a16:creationId xmlns:a16="http://schemas.microsoft.com/office/drawing/2014/main" id="{CA6F6B0C-D5F8-4CCC-9BFA-4C5D577D6FCD}"/>
                  </a:ext>
                </a:extLst>
              </p:cNvPr>
              <p:cNvPicPr/>
              <p:nvPr/>
            </p:nvPicPr>
            <p:blipFill>
              <a:blip r:embed="rId10"/>
              <a:stretch>
                <a:fillRect/>
              </a:stretch>
            </p:blipFill>
            <p:spPr>
              <a:xfrm>
                <a:off x="10347796" y="3480300"/>
                <a:ext cx="483120" cy="294143"/>
              </a:xfrm>
              <a:prstGeom prst="rect">
                <a:avLst/>
              </a:prstGeom>
            </p:spPr>
          </p:pic>
        </mc:Fallback>
      </mc:AlternateContent>
      <p:sp>
        <p:nvSpPr>
          <p:cNvPr id="18" name="TextBox 17">
            <a:extLst>
              <a:ext uri="{FF2B5EF4-FFF2-40B4-BE49-F238E27FC236}">
                <a16:creationId xmlns:a16="http://schemas.microsoft.com/office/drawing/2014/main" id="{89005806-69C0-4193-A59F-8BFDA4661881}"/>
              </a:ext>
            </a:extLst>
          </p:cNvPr>
          <p:cNvSpPr txBox="1"/>
          <p:nvPr/>
        </p:nvSpPr>
        <p:spPr>
          <a:xfrm>
            <a:off x="5465003" y="1153033"/>
            <a:ext cx="1735493" cy="646331"/>
          </a:xfrm>
          <a:prstGeom prst="rect">
            <a:avLst/>
          </a:prstGeom>
          <a:noFill/>
        </p:spPr>
        <p:txBody>
          <a:bodyPr wrap="square" rtlCol="0">
            <a:spAutoFit/>
          </a:bodyPr>
          <a:lstStyle/>
          <a:p>
            <a:r>
              <a:rPr lang="en-GB" dirty="0">
                <a:latin typeface="Arial"/>
                <a:cs typeface="Arial"/>
              </a:rPr>
              <a:t>Requirements Spec</a:t>
            </a:r>
          </a:p>
        </p:txBody>
      </p:sp>
      <p:sp>
        <p:nvSpPr>
          <p:cNvPr id="20" name="TextBox 19">
            <a:extLst>
              <a:ext uri="{FF2B5EF4-FFF2-40B4-BE49-F238E27FC236}">
                <a16:creationId xmlns:a16="http://schemas.microsoft.com/office/drawing/2014/main" id="{24F7A6CE-C53E-4C9F-A160-4E7B6433C754}"/>
              </a:ext>
            </a:extLst>
          </p:cNvPr>
          <p:cNvSpPr txBox="1"/>
          <p:nvPr/>
        </p:nvSpPr>
        <p:spPr>
          <a:xfrm>
            <a:off x="5146791" y="1902985"/>
            <a:ext cx="1838965" cy="369332"/>
          </a:xfrm>
          <a:prstGeom prst="rect">
            <a:avLst/>
          </a:prstGeom>
          <a:noFill/>
        </p:spPr>
        <p:txBody>
          <a:bodyPr wrap="none" rtlCol="0">
            <a:spAutoFit/>
          </a:bodyPr>
          <a:lstStyle/>
          <a:p>
            <a:r>
              <a:rPr lang="en-GB" dirty="0">
                <a:latin typeface="Arial"/>
                <a:cs typeface="Arial"/>
              </a:rPr>
              <a:t>Functional Spec</a:t>
            </a:r>
          </a:p>
        </p:txBody>
      </p:sp>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A3357E4C-F3E6-4D20-B014-7D248CF85BFF}"/>
                  </a:ext>
                </a:extLst>
              </p14:cNvPr>
              <p14:cNvContentPartPr/>
              <p14:nvPr/>
            </p14:nvContentPartPr>
            <p14:xfrm>
              <a:off x="6025276" y="1719191"/>
              <a:ext cx="552600" cy="181080"/>
            </p14:xfrm>
          </p:contentPart>
        </mc:Choice>
        <mc:Fallback xmlns="">
          <p:pic>
            <p:nvPicPr>
              <p:cNvPr id="23" name="Ink 22">
                <a:extLst>
                  <a:ext uri="{FF2B5EF4-FFF2-40B4-BE49-F238E27FC236}">
                    <a16:creationId xmlns:a16="http://schemas.microsoft.com/office/drawing/2014/main" id="{A3357E4C-F3E6-4D20-B014-7D248CF85BFF}"/>
                  </a:ext>
                </a:extLst>
              </p:cNvPr>
              <p:cNvPicPr/>
              <p:nvPr/>
            </p:nvPicPr>
            <p:blipFill>
              <a:blip r:embed="rId12"/>
              <a:stretch>
                <a:fillRect/>
              </a:stretch>
            </p:blipFill>
            <p:spPr>
              <a:xfrm>
                <a:off x="6016636" y="1710534"/>
                <a:ext cx="570240" cy="198755"/>
              </a:xfrm>
              <a:prstGeom prst="rect">
                <a:avLst/>
              </a:prstGeom>
            </p:spPr>
          </p:pic>
        </mc:Fallback>
      </mc:AlternateContent>
      <p:sp>
        <p:nvSpPr>
          <p:cNvPr id="24" name="TextBox 23">
            <a:extLst>
              <a:ext uri="{FF2B5EF4-FFF2-40B4-BE49-F238E27FC236}">
                <a16:creationId xmlns:a16="http://schemas.microsoft.com/office/drawing/2014/main" id="{A9070CD4-A3F6-463E-A28E-5F9123CB3F74}"/>
              </a:ext>
            </a:extLst>
          </p:cNvPr>
          <p:cNvSpPr txBox="1"/>
          <p:nvPr/>
        </p:nvSpPr>
        <p:spPr>
          <a:xfrm>
            <a:off x="6286354" y="2313551"/>
            <a:ext cx="1492716" cy="369332"/>
          </a:xfrm>
          <a:prstGeom prst="rect">
            <a:avLst/>
          </a:prstGeom>
          <a:noFill/>
        </p:spPr>
        <p:txBody>
          <a:bodyPr wrap="none" rtlCol="0">
            <a:spAutoFit/>
          </a:bodyPr>
          <a:lstStyle/>
          <a:p>
            <a:r>
              <a:rPr lang="en-GB" dirty="0">
                <a:latin typeface="Arial"/>
                <a:cs typeface="Arial"/>
              </a:rPr>
              <a:t>Design Spec</a:t>
            </a:r>
          </a:p>
        </p:txBody>
      </p:sp>
      <p:sp>
        <p:nvSpPr>
          <p:cNvPr id="25" name="TextBox 24">
            <a:extLst>
              <a:ext uri="{FF2B5EF4-FFF2-40B4-BE49-F238E27FC236}">
                <a16:creationId xmlns:a16="http://schemas.microsoft.com/office/drawing/2014/main" id="{117BA5BA-719E-4DC6-945E-2A0B80A1DDB9}"/>
              </a:ext>
            </a:extLst>
          </p:cNvPr>
          <p:cNvSpPr txBox="1"/>
          <p:nvPr/>
        </p:nvSpPr>
        <p:spPr>
          <a:xfrm>
            <a:off x="7575187" y="2751697"/>
            <a:ext cx="1197828" cy="369332"/>
          </a:xfrm>
          <a:prstGeom prst="rect">
            <a:avLst/>
          </a:prstGeom>
          <a:noFill/>
        </p:spPr>
        <p:txBody>
          <a:bodyPr wrap="none" rtlCol="0">
            <a:spAutoFit/>
          </a:bodyPr>
          <a:lstStyle/>
          <a:p>
            <a:r>
              <a:rPr lang="en-GB" dirty="0">
                <a:latin typeface="Arial"/>
                <a:cs typeface="Arial"/>
              </a:rPr>
              <a:t>Test Spec</a:t>
            </a:r>
          </a:p>
        </p:txBody>
      </p:sp>
      <p:sp>
        <p:nvSpPr>
          <p:cNvPr id="26" name="TextBox 25">
            <a:extLst>
              <a:ext uri="{FF2B5EF4-FFF2-40B4-BE49-F238E27FC236}">
                <a16:creationId xmlns:a16="http://schemas.microsoft.com/office/drawing/2014/main" id="{BDDD0027-0178-4F00-A6B1-A04C9ACF096F}"/>
              </a:ext>
            </a:extLst>
          </p:cNvPr>
          <p:cNvSpPr txBox="1"/>
          <p:nvPr/>
        </p:nvSpPr>
        <p:spPr>
          <a:xfrm>
            <a:off x="8987072" y="3487216"/>
            <a:ext cx="1351652" cy="369332"/>
          </a:xfrm>
          <a:prstGeom prst="rect">
            <a:avLst/>
          </a:prstGeom>
          <a:noFill/>
        </p:spPr>
        <p:txBody>
          <a:bodyPr wrap="none" rtlCol="0">
            <a:spAutoFit/>
          </a:bodyPr>
          <a:lstStyle/>
          <a:p>
            <a:r>
              <a:rPr lang="en-GB" dirty="0">
                <a:latin typeface="Arial"/>
                <a:cs typeface="Arial"/>
              </a:rPr>
              <a:t>User Guide</a:t>
            </a:r>
          </a:p>
        </p:txBody>
      </p:sp>
      <p:sp>
        <p:nvSpPr>
          <p:cNvPr id="5" name="TextBox 4">
            <a:extLst>
              <a:ext uri="{FF2B5EF4-FFF2-40B4-BE49-F238E27FC236}">
                <a16:creationId xmlns:a16="http://schemas.microsoft.com/office/drawing/2014/main" id="{293C392B-4245-4DD9-8BC1-07314F5B6516}"/>
              </a:ext>
            </a:extLst>
          </p:cNvPr>
          <p:cNvSpPr txBox="1"/>
          <p:nvPr/>
        </p:nvSpPr>
        <p:spPr>
          <a:xfrm>
            <a:off x="8915176" y="1678768"/>
            <a:ext cx="2361539" cy="369332"/>
          </a:xfrm>
          <a:prstGeom prst="rect">
            <a:avLst/>
          </a:prstGeom>
          <a:noFill/>
        </p:spPr>
        <p:txBody>
          <a:bodyPr wrap="square" rtlCol="0">
            <a:spAutoFit/>
          </a:bodyPr>
          <a:lstStyle/>
          <a:p>
            <a:r>
              <a:rPr lang="en-GB" dirty="0">
                <a:latin typeface="Arial"/>
                <a:cs typeface="Arial"/>
              </a:rPr>
              <a:t>Integration Testing</a:t>
            </a:r>
          </a:p>
        </p:txBody>
      </p:sp>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E7041995-0665-4308-82D5-134CD21B0A93}"/>
                  </a:ext>
                </a:extLst>
              </p14:cNvPr>
              <p14:cNvContentPartPr/>
              <p14:nvPr/>
            </p14:nvContentPartPr>
            <p14:xfrm>
              <a:off x="9262972" y="1971736"/>
              <a:ext cx="366120" cy="702360"/>
            </p14:xfrm>
          </p:contentPart>
        </mc:Choice>
        <mc:Fallback xmlns="">
          <p:pic>
            <p:nvPicPr>
              <p:cNvPr id="10" name="Ink 9">
                <a:extLst>
                  <a:ext uri="{FF2B5EF4-FFF2-40B4-BE49-F238E27FC236}">
                    <a16:creationId xmlns:a16="http://schemas.microsoft.com/office/drawing/2014/main" id="{E7041995-0665-4308-82D5-134CD21B0A93}"/>
                  </a:ext>
                </a:extLst>
              </p:cNvPr>
              <p:cNvPicPr/>
              <p:nvPr/>
            </p:nvPicPr>
            <p:blipFill>
              <a:blip r:embed="rId14"/>
              <a:stretch>
                <a:fillRect/>
              </a:stretch>
            </p:blipFill>
            <p:spPr>
              <a:xfrm>
                <a:off x="9254323" y="1962736"/>
                <a:ext cx="383777" cy="720000"/>
              </a:xfrm>
              <a:prstGeom prst="rect">
                <a:avLst/>
              </a:prstGeom>
            </p:spPr>
          </p:pic>
        </mc:Fallback>
      </mc:AlternateContent>
      <p:sp>
        <p:nvSpPr>
          <p:cNvPr id="12" name="TextBox 11">
            <a:extLst>
              <a:ext uri="{FF2B5EF4-FFF2-40B4-BE49-F238E27FC236}">
                <a16:creationId xmlns:a16="http://schemas.microsoft.com/office/drawing/2014/main" id="{F907362F-028E-438A-BF0A-5F72E17F468E}"/>
              </a:ext>
            </a:extLst>
          </p:cNvPr>
          <p:cNvSpPr txBox="1"/>
          <p:nvPr/>
        </p:nvSpPr>
        <p:spPr>
          <a:xfrm>
            <a:off x="9700815" y="1991766"/>
            <a:ext cx="914400" cy="369332"/>
          </a:xfrm>
          <a:prstGeom prst="rect">
            <a:avLst/>
          </a:prstGeom>
          <a:noFill/>
        </p:spPr>
        <p:txBody>
          <a:bodyPr wrap="square" rtlCol="0">
            <a:spAutoFit/>
          </a:bodyPr>
          <a:lstStyle/>
          <a:p>
            <a:r>
              <a:rPr lang="en-GB" dirty="0">
                <a:latin typeface="Arial"/>
                <a:cs typeface="Arial"/>
              </a:rPr>
              <a:t>FAT</a:t>
            </a:r>
          </a:p>
        </p:txBody>
      </p:sp>
      <p:cxnSp>
        <p:nvCxnSpPr>
          <p:cNvPr id="15" name="Connector: Elbow 14">
            <a:extLst>
              <a:ext uri="{FF2B5EF4-FFF2-40B4-BE49-F238E27FC236}">
                <a16:creationId xmlns:a16="http://schemas.microsoft.com/office/drawing/2014/main" id="{8244732E-5931-4FA0-88D3-E4A80B96022F}"/>
              </a:ext>
            </a:extLst>
          </p:cNvPr>
          <p:cNvCxnSpPr/>
          <p:nvPr/>
        </p:nvCxnSpPr>
        <p:spPr bwMode="auto">
          <a:xfrm>
            <a:off x="6096000" y="3535560"/>
            <a:ext cx="914400" cy="914400"/>
          </a:xfrm>
          <a:prstGeom prst="bentConnector3">
            <a:avLst/>
          </a:prstGeom>
          <a:solidFill>
            <a:srgbClr val="3374D4"/>
          </a:solidFill>
          <a:ln w="9525" cap="flat" cmpd="sng" algn="ctr">
            <a:noFill/>
            <a:prstDash val="solid"/>
            <a:round/>
            <a:headEnd type="none" w="med" len="med"/>
            <a:tailEnd type="none" w="med" len="med"/>
          </a:ln>
          <a:effectLst/>
        </p:spPr>
      </p:cxnSp>
      <p:sp>
        <p:nvSpPr>
          <p:cNvPr id="16" name="TextBox 15">
            <a:extLst>
              <a:ext uri="{FF2B5EF4-FFF2-40B4-BE49-F238E27FC236}">
                <a16:creationId xmlns:a16="http://schemas.microsoft.com/office/drawing/2014/main" id="{B3F92FC4-473D-48B3-80D8-AFFCA5FF5BD5}"/>
              </a:ext>
            </a:extLst>
          </p:cNvPr>
          <p:cNvSpPr txBox="1"/>
          <p:nvPr/>
        </p:nvSpPr>
        <p:spPr>
          <a:xfrm>
            <a:off x="10150809" y="2183278"/>
            <a:ext cx="914400" cy="369332"/>
          </a:xfrm>
          <a:prstGeom prst="rect">
            <a:avLst/>
          </a:prstGeom>
          <a:noFill/>
        </p:spPr>
        <p:txBody>
          <a:bodyPr wrap="square" rtlCol="0">
            <a:spAutoFit/>
          </a:bodyPr>
          <a:lstStyle/>
          <a:p>
            <a:r>
              <a:rPr lang="en-GB" dirty="0">
                <a:latin typeface="Arial"/>
                <a:cs typeface="Arial"/>
              </a:rPr>
              <a:t>UAT</a:t>
            </a:r>
          </a:p>
        </p:txBody>
      </p:sp>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DBF841A2-72C8-4105-84FD-6C80DA77FD22}"/>
                  </a:ext>
                </a:extLst>
              </p14:cNvPr>
              <p14:cNvContentPartPr/>
              <p14:nvPr/>
            </p14:nvContentPartPr>
            <p14:xfrm>
              <a:off x="9779572" y="2281696"/>
              <a:ext cx="159480" cy="464040"/>
            </p14:xfrm>
          </p:contentPart>
        </mc:Choice>
        <mc:Fallback xmlns="">
          <p:pic>
            <p:nvPicPr>
              <p:cNvPr id="22" name="Ink 21">
                <a:extLst>
                  <a:ext uri="{FF2B5EF4-FFF2-40B4-BE49-F238E27FC236}">
                    <a16:creationId xmlns:a16="http://schemas.microsoft.com/office/drawing/2014/main" id="{DBF841A2-72C8-4105-84FD-6C80DA77FD22}"/>
                  </a:ext>
                </a:extLst>
              </p:cNvPr>
              <p:cNvPicPr/>
              <p:nvPr/>
            </p:nvPicPr>
            <p:blipFill>
              <a:blip r:embed="rId16"/>
              <a:stretch>
                <a:fillRect/>
              </a:stretch>
            </p:blipFill>
            <p:spPr>
              <a:xfrm>
                <a:off x="9770932" y="2272703"/>
                <a:ext cx="177120" cy="48166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5A7C96B0-6C3F-44CC-9802-512262033097}"/>
                  </a:ext>
                </a:extLst>
              </p14:cNvPr>
              <p14:cNvContentPartPr/>
              <p14:nvPr/>
            </p14:nvContentPartPr>
            <p14:xfrm>
              <a:off x="10312732" y="2456656"/>
              <a:ext cx="103680" cy="272880"/>
            </p14:xfrm>
          </p:contentPart>
        </mc:Choice>
        <mc:Fallback xmlns="">
          <p:pic>
            <p:nvPicPr>
              <p:cNvPr id="29" name="Ink 28">
                <a:extLst>
                  <a:ext uri="{FF2B5EF4-FFF2-40B4-BE49-F238E27FC236}">
                    <a16:creationId xmlns:a16="http://schemas.microsoft.com/office/drawing/2014/main" id="{5A7C96B0-6C3F-44CC-9802-512262033097}"/>
                  </a:ext>
                </a:extLst>
              </p:cNvPr>
              <p:cNvPicPr/>
              <p:nvPr/>
            </p:nvPicPr>
            <p:blipFill>
              <a:blip r:embed="rId18"/>
              <a:stretch>
                <a:fillRect/>
              </a:stretch>
            </p:blipFill>
            <p:spPr>
              <a:xfrm>
                <a:off x="10303732" y="2447656"/>
                <a:ext cx="121320" cy="290520"/>
              </a:xfrm>
              <a:prstGeom prst="rect">
                <a:avLst/>
              </a:prstGeom>
            </p:spPr>
          </p:pic>
        </mc:Fallback>
      </mc:AlternateContent>
      <p:sp>
        <p:nvSpPr>
          <p:cNvPr id="31" name="TextBox 30">
            <a:extLst>
              <a:ext uri="{FF2B5EF4-FFF2-40B4-BE49-F238E27FC236}">
                <a16:creationId xmlns:a16="http://schemas.microsoft.com/office/drawing/2014/main" id="{BBBA989B-247E-4D2F-8DEC-DF03F314F2E0}"/>
              </a:ext>
            </a:extLst>
          </p:cNvPr>
          <p:cNvSpPr txBox="1"/>
          <p:nvPr/>
        </p:nvSpPr>
        <p:spPr>
          <a:xfrm>
            <a:off x="5630102" y="3278010"/>
            <a:ext cx="1753908" cy="646331"/>
          </a:xfrm>
          <a:prstGeom prst="rect">
            <a:avLst/>
          </a:prstGeom>
          <a:noFill/>
        </p:spPr>
        <p:txBody>
          <a:bodyPr wrap="square" rtlCol="0">
            <a:spAutoFit/>
          </a:bodyPr>
          <a:lstStyle/>
          <a:p>
            <a:r>
              <a:rPr lang="en-GB" dirty="0">
                <a:latin typeface="Arial"/>
                <a:cs typeface="Arial"/>
              </a:rPr>
              <a:t>Legally binding document?</a:t>
            </a:r>
          </a:p>
        </p:txBody>
      </p:sp>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A93C062D-6223-4D1C-BEC6-2B94B58AA1D0}"/>
                  </a:ext>
                </a:extLst>
              </p14:cNvPr>
              <p14:cNvContentPartPr/>
              <p14:nvPr/>
            </p14:nvContentPartPr>
            <p14:xfrm>
              <a:off x="5700772" y="2269002"/>
              <a:ext cx="366120" cy="1023120"/>
            </p14:xfrm>
          </p:contentPart>
        </mc:Choice>
        <mc:Fallback xmlns="">
          <p:pic>
            <p:nvPicPr>
              <p:cNvPr id="34" name="Ink 33">
                <a:extLst>
                  <a:ext uri="{FF2B5EF4-FFF2-40B4-BE49-F238E27FC236}">
                    <a16:creationId xmlns:a16="http://schemas.microsoft.com/office/drawing/2014/main" id="{A93C062D-6223-4D1C-BEC6-2B94B58AA1D0}"/>
                  </a:ext>
                </a:extLst>
              </p:cNvPr>
              <p:cNvPicPr/>
              <p:nvPr/>
            </p:nvPicPr>
            <p:blipFill>
              <a:blip r:embed="rId20"/>
              <a:stretch>
                <a:fillRect/>
              </a:stretch>
            </p:blipFill>
            <p:spPr>
              <a:xfrm>
                <a:off x="5692132" y="2259999"/>
                <a:ext cx="383760" cy="1040766"/>
              </a:xfrm>
              <a:prstGeom prst="rect">
                <a:avLst/>
              </a:prstGeom>
            </p:spPr>
          </p:pic>
        </mc:Fallback>
      </mc:AlternateContent>
      <p:sp>
        <p:nvSpPr>
          <p:cNvPr id="35" name="TextBox 34">
            <a:extLst>
              <a:ext uri="{FF2B5EF4-FFF2-40B4-BE49-F238E27FC236}">
                <a16:creationId xmlns:a16="http://schemas.microsoft.com/office/drawing/2014/main" id="{21A32646-8E15-46AD-A798-AE6FF7B0E1B8}"/>
              </a:ext>
            </a:extLst>
          </p:cNvPr>
          <p:cNvSpPr txBox="1"/>
          <p:nvPr/>
        </p:nvSpPr>
        <p:spPr>
          <a:xfrm>
            <a:off x="10864822" y="2098166"/>
            <a:ext cx="1327177" cy="369332"/>
          </a:xfrm>
          <a:prstGeom prst="rect">
            <a:avLst/>
          </a:prstGeom>
          <a:noFill/>
        </p:spPr>
        <p:txBody>
          <a:bodyPr wrap="square" rtlCol="0">
            <a:spAutoFit/>
          </a:bodyPr>
          <a:lstStyle/>
          <a:p>
            <a:r>
              <a:rPr lang="en-GB" dirty="0">
                <a:latin typeface="Arial"/>
                <a:cs typeface="Arial"/>
              </a:rPr>
              <a:t>Get paid?</a:t>
            </a:r>
          </a:p>
        </p:txBody>
      </p:sp>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1DF5963F-A13E-4C23-A3A4-770DE0A554C4}"/>
                  </a:ext>
                </a:extLst>
              </p14:cNvPr>
              <p14:cNvContentPartPr/>
              <p14:nvPr/>
            </p14:nvContentPartPr>
            <p14:xfrm>
              <a:off x="10702252" y="2384922"/>
              <a:ext cx="695160" cy="177480"/>
            </p14:xfrm>
          </p:contentPart>
        </mc:Choice>
        <mc:Fallback xmlns="">
          <p:pic>
            <p:nvPicPr>
              <p:cNvPr id="38" name="Ink 37">
                <a:extLst>
                  <a:ext uri="{FF2B5EF4-FFF2-40B4-BE49-F238E27FC236}">
                    <a16:creationId xmlns:a16="http://schemas.microsoft.com/office/drawing/2014/main" id="{1DF5963F-A13E-4C23-A3A4-770DE0A554C4}"/>
                  </a:ext>
                </a:extLst>
              </p:cNvPr>
              <p:cNvPicPr/>
              <p:nvPr/>
            </p:nvPicPr>
            <p:blipFill>
              <a:blip r:embed="rId22"/>
              <a:stretch>
                <a:fillRect/>
              </a:stretch>
            </p:blipFill>
            <p:spPr>
              <a:xfrm>
                <a:off x="10693252" y="2376282"/>
                <a:ext cx="7128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 name="Ink 5">
                <a:extLst>
                  <a:ext uri="{FF2B5EF4-FFF2-40B4-BE49-F238E27FC236}">
                    <a16:creationId xmlns:a16="http://schemas.microsoft.com/office/drawing/2014/main" id="{65BC0A67-D4CC-4187-9D2E-6EC4CF00AC05}"/>
                  </a:ext>
                </a:extLst>
              </p14:cNvPr>
              <p14:cNvContentPartPr/>
              <p14:nvPr/>
            </p14:nvContentPartPr>
            <p14:xfrm>
              <a:off x="4374250" y="1888497"/>
              <a:ext cx="360" cy="360"/>
            </p14:xfrm>
          </p:contentPart>
        </mc:Choice>
        <mc:Fallback>
          <p:pic>
            <p:nvPicPr>
              <p:cNvPr id="6" name="Ink 5">
                <a:extLst>
                  <a:ext uri="{FF2B5EF4-FFF2-40B4-BE49-F238E27FC236}">
                    <a16:creationId xmlns:a16="http://schemas.microsoft.com/office/drawing/2014/main" id="{65BC0A67-D4CC-4187-9D2E-6EC4CF00AC05}"/>
                  </a:ext>
                </a:extLst>
              </p:cNvPr>
              <p:cNvPicPr/>
              <p:nvPr/>
            </p:nvPicPr>
            <p:blipFill>
              <a:blip r:embed="rId24"/>
              <a:stretch>
                <a:fillRect/>
              </a:stretch>
            </p:blipFill>
            <p:spPr>
              <a:xfrm>
                <a:off x="4365610" y="187985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65AE091A-8B5C-4DB1-B481-D35D596B48E0}"/>
                  </a:ext>
                </a:extLst>
              </p14:cNvPr>
              <p14:cNvContentPartPr/>
              <p14:nvPr/>
            </p14:nvContentPartPr>
            <p14:xfrm>
              <a:off x="8723050" y="2927457"/>
              <a:ext cx="408600" cy="26280"/>
            </p14:xfrm>
          </p:contentPart>
        </mc:Choice>
        <mc:Fallback>
          <p:pic>
            <p:nvPicPr>
              <p:cNvPr id="21" name="Ink 20">
                <a:extLst>
                  <a:ext uri="{FF2B5EF4-FFF2-40B4-BE49-F238E27FC236}">
                    <a16:creationId xmlns:a16="http://schemas.microsoft.com/office/drawing/2014/main" id="{65AE091A-8B5C-4DB1-B481-D35D596B48E0}"/>
                  </a:ext>
                </a:extLst>
              </p:cNvPr>
              <p:cNvPicPr/>
              <p:nvPr/>
            </p:nvPicPr>
            <p:blipFill>
              <a:blip r:embed="rId26"/>
              <a:stretch>
                <a:fillRect/>
              </a:stretch>
            </p:blipFill>
            <p:spPr>
              <a:xfrm>
                <a:off x="8714410" y="2918457"/>
                <a:ext cx="426240" cy="43920"/>
              </a:xfrm>
              <a:prstGeom prst="rect">
                <a:avLst/>
              </a:prstGeom>
            </p:spPr>
          </p:pic>
        </mc:Fallback>
      </mc:AlternateContent>
    </p:spTree>
    <p:extLst>
      <p:ext uri="{BB962C8B-B14F-4D97-AF65-F5344CB8AC3E}">
        <p14:creationId xmlns:p14="http://schemas.microsoft.com/office/powerpoint/2010/main" val="212095817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65955"/>
            <a:ext cx="5125617" cy="5029200"/>
          </a:xfrm>
        </p:spPr>
        <p:txBody>
          <a:bodyPr/>
          <a:lstStyle/>
          <a:p>
            <a:pPr marL="0" indent="0">
              <a:buNone/>
            </a:pPr>
            <a:r>
              <a:rPr lang="en-US" dirty="0"/>
              <a:t>Pros</a:t>
            </a:r>
          </a:p>
          <a:p>
            <a:r>
              <a:rPr lang="en-US" dirty="0"/>
              <a:t>Unfeasible projects should get stopped in analysis stage</a:t>
            </a:r>
          </a:p>
          <a:p>
            <a:r>
              <a:rPr lang="en-US" dirty="0"/>
              <a:t>Well defined problems can be thoroughly “designed up front”</a:t>
            </a:r>
          </a:p>
          <a:p>
            <a:r>
              <a:rPr lang="en-US" dirty="0"/>
              <a:t>Changing team members has less affect due to reliance on documentation</a:t>
            </a:r>
          </a:p>
          <a:p>
            <a:r>
              <a:rPr lang="en-US" dirty="0"/>
              <a:t>Obvious milestones, easy to measure progress?</a:t>
            </a:r>
          </a:p>
          <a:p>
            <a:endParaRPr lang="en-US" dirty="0"/>
          </a:p>
        </p:txBody>
      </p:sp>
      <p:sp>
        <p:nvSpPr>
          <p:cNvPr id="3" name="Title 2"/>
          <p:cNvSpPr>
            <a:spLocks noGrp="1"/>
          </p:cNvSpPr>
          <p:nvPr>
            <p:ph type="title"/>
          </p:nvPr>
        </p:nvSpPr>
        <p:spPr/>
        <p:txBody>
          <a:bodyPr/>
          <a:lstStyle/>
          <a:p>
            <a:r>
              <a:rPr lang="en-US" dirty="0"/>
              <a:t>Software Development Methodologies - Waterfall</a:t>
            </a:r>
          </a:p>
        </p:txBody>
      </p:sp>
      <p:sp>
        <p:nvSpPr>
          <p:cNvPr id="4" name="Content Placeholder 1">
            <a:extLst>
              <a:ext uri="{FF2B5EF4-FFF2-40B4-BE49-F238E27FC236}">
                <a16:creationId xmlns:a16="http://schemas.microsoft.com/office/drawing/2014/main" id="{73DDFC98-EAC1-4538-A4FB-C6BC780FB7F0}"/>
              </a:ext>
            </a:extLst>
          </p:cNvPr>
          <p:cNvSpPr txBox="1">
            <a:spLocks/>
          </p:cNvSpPr>
          <p:nvPr/>
        </p:nvSpPr>
        <p:spPr bwMode="gray">
          <a:xfrm>
            <a:off x="6382138" y="1470620"/>
            <a:ext cx="5125617"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11143" marR="0" indent="-311143" algn="l" defTabSz="1219170" rtl="0" eaLnBrk="1" fontAlgn="base" latinLnBrk="0" hangingPunct="1">
              <a:lnSpc>
                <a:spcPct val="110000"/>
              </a:lnSpc>
              <a:spcBef>
                <a:spcPct val="20000"/>
              </a:spcBef>
              <a:spcAft>
                <a:spcPct val="0"/>
              </a:spcAft>
              <a:buClr>
                <a:srgbClr val="4F81BD"/>
              </a:buClr>
              <a:buSzTx/>
              <a:buFont typeface="Wingdings 2" pitchFamily="18" charset="2"/>
              <a:buChar char="¡"/>
              <a:tabLst/>
              <a:defRPr sz="2400">
                <a:solidFill>
                  <a:schemeClr val="tx1"/>
                </a:solidFill>
                <a:latin typeface="Arial"/>
                <a:ea typeface="MS PGothic" pitchFamily="34" charset="-128"/>
                <a:cs typeface="Arial"/>
              </a:defRPr>
            </a:lvl1pPr>
            <a:lvl2pPr marL="609585" marR="0" indent="-298443" algn="l" defTabSz="1219170" rtl="0" eaLnBrk="1" fontAlgn="base" latinLnBrk="0" hangingPunct="1">
              <a:lnSpc>
                <a:spcPct val="110000"/>
              </a:lnSpc>
              <a:spcBef>
                <a:spcPct val="20000"/>
              </a:spcBef>
              <a:spcAft>
                <a:spcPct val="0"/>
              </a:spcAft>
              <a:buClr>
                <a:srgbClr val="4F81BD"/>
              </a:buClr>
              <a:buSzTx/>
              <a:buFont typeface="Verdana" pitchFamily="34" charset="0"/>
              <a:buChar char="–"/>
              <a:tabLst/>
              <a:defRPr sz="2133">
                <a:solidFill>
                  <a:schemeClr val="tx1"/>
                </a:solidFill>
                <a:latin typeface="Arial"/>
                <a:ea typeface="MS PGothic" pitchFamily="34" charset="-128"/>
                <a:cs typeface="Arial"/>
              </a:defRPr>
            </a:lvl2pPr>
            <a:lvl3pPr marL="924961" marR="0" indent="-304792" algn="l" defTabSz="121917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2133">
                <a:solidFill>
                  <a:schemeClr val="tx1"/>
                </a:solidFill>
                <a:latin typeface="Arial"/>
                <a:ea typeface="MS PGothic" pitchFamily="34" charset="-128"/>
                <a:cs typeface="Arial"/>
              </a:defRPr>
            </a:lvl3pPr>
            <a:lvl4pPr marL="1223403"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sz="2133" baseline="0">
                <a:solidFill>
                  <a:schemeClr val="tx1"/>
                </a:solidFill>
                <a:latin typeface="Arial"/>
                <a:ea typeface="MS PGothic" pitchFamily="34" charset="-128"/>
                <a:cs typeface="Arial"/>
              </a:defRPr>
            </a:lvl4pPr>
            <a:lvl5pPr marL="1534546"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sz="2133" baseline="0">
                <a:solidFill>
                  <a:schemeClr val="tx1"/>
                </a:solidFill>
                <a:latin typeface="Arial"/>
                <a:ea typeface="MS PGothic" pitchFamily="34" charset="-128"/>
                <a:cs typeface="Arial"/>
              </a:defRPr>
            </a:lvl5pPr>
            <a:lvl6pPr marL="3352716"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6pPr>
            <a:lvl7pPr marL="3962301"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7pPr>
            <a:lvl8pPr marL="4571886" indent="-304792" algn="l" rtl="0" eaLnBrk="1" fontAlgn="base" hangingPunct="1">
              <a:spcBef>
                <a:spcPct val="20000"/>
              </a:spcBef>
              <a:spcAft>
                <a:spcPct val="0"/>
              </a:spcAft>
              <a:buNone/>
              <a:defRPr sz="2400" baseline="0">
                <a:solidFill>
                  <a:schemeClr val="tx1"/>
                </a:solidFill>
                <a:latin typeface="+mn-lt"/>
              </a:defRPr>
            </a:lvl8pPr>
            <a:lvl9pPr marL="5181470" indent="-304792" algn="l" rtl="0" eaLnBrk="1" fontAlgn="base" hangingPunct="1">
              <a:spcBef>
                <a:spcPct val="20000"/>
              </a:spcBef>
              <a:spcAft>
                <a:spcPct val="0"/>
              </a:spcAft>
              <a:buNone/>
              <a:defRPr sz="2667" baseline="0">
                <a:solidFill>
                  <a:schemeClr val="tx1"/>
                </a:solidFill>
                <a:latin typeface="Arial" charset="0"/>
              </a:defRPr>
            </a:lvl9pPr>
          </a:lstStyle>
          <a:p>
            <a:pPr marL="0" indent="0">
              <a:buNone/>
            </a:pPr>
            <a:r>
              <a:rPr lang="en-US" kern="0" dirty="0"/>
              <a:t>Cons</a:t>
            </a:r>
          </a:p>
          <a:p>
            <a:r>
              <a:rPr lang="en-US" kern="0" dirty="0"/>
              <a:t>“analysis paralysis” possible – complicated problems can stay in analysis stage for a long time</a:t>
            </a:r>
          </a:p>
          <a:p>
            <a:r>
              <a:rPr lang="en-US" kern="0" dirty="0"/>
              <a:t>Poorly defined problems will produce the wrong solution</a:t>
            </a:r>
          </a:p>
          <a:p>
            <a:r>
              <a:rPr lang="en-US" kern="0" dirty="0"/>
              <a:t>Bugs may not become apparent until the test or deployment stage</a:t>
            </a:r>
          </a:p>
        </p:txBody>
      </p:sp>
    </p:spTree>
    <p:extLst>
      <p:ext uri="{BB962C8B-B14F-4D97-AF65-F5344CB8AC3E}">
        <p14:creationId xmlns:p14="http://schemas.microsoft.com/office/powerpoint/2010/main" val="122526983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65955"/>
            <a:ext cx="5921829" cy="5029200"/>
          </a:xfrm>
        </p:spPr>
        <p:txBody>
          <a:bodyPr>
            <a:normAutofit fontScale="92500" lnSpcReduction="10000"/>
          </a:bodyPr>
          <a:lstStyle/>
          <a:p>
            <a:r>
              <a:rPr lang="en-US" dirty="0"/>
              <a:t>You know all about this already from last bootcamp!</a:t>
            </a:r>
          </a:p>
          <a:p>
            <a:r>
              <a:rPr lang="en-US" dirty="0"/>
              <a:t>Iterative and Agile – text book example</a:t>
            </a:r>
          </a:p>
          <a:p>
            <a:r>
              <a:rPr lang="en-US" dirty="0"/>
              <a:t>Backlog rather than Requirements spec</a:t>
            </a:r>
          </a:p>
          <a:p>
            <a:r>
              <a:rPr lang="en-US" dirty="0"/>
              <a:t>“Sprint zero” to create and prioritize backlog and do analysis and feasibility </a:t>
            </a:r>
          </a:p>
          <a:p>
            <a:r>
              <a:rPr lang="en-US" dirty="0"/>
              <a:t>Each subsequent sprint contains refinement(analysis), development, test, deployment, and review/demo</a:t>
            </a:r>
          </a:p>
          <a:p>
            <a:r>
              <a:rPr lang="en-US" dirty="0"/>
              <a:t>Allows feedback and encourages improvement</a:t>
            </a:r>
          </a:p>
          <a:p>
            <a:r>
              <a:rPr lang="en-US" dirty="0"/>
              <a:t>Contains “team members” rather than developers and testers</a:t>
            </a:r>
          </a:p>
          <a:p>
            <a:endParaRPr lang="en-US" dirty="0"/>
          </a:p>
        </p:txBody>
      </p:sp>
      <p:sp>
        <p:nvSpPr>
          <p:cNvPr id="3" name="Title 2"/>
          <p:cNvSpPr>
            <a:spLocks noGrp="1"/>
          </p:cNvSpPr>
          <p:nvPr>
            <p:ph type="title"/>
          </p:nvPr>
        </p:nvSpPr>
        <p:spPr/>
        <p:txBody>
          <a:bodyPr/>
          <a:lstStyle/>
          <a:p>
            <a:r>
              <a:rPr lang="en-US" dirty="0"/>
              <a:t>Software Development Methodologies - Scrum</a:t>
            </a:r>
          </a:p>
        </p:txBody>
      </p:sp>
      <p:pic>
        <p:nvPicPr>
          <p:cNvPr id="2050" name="Picture 2" descr="Image result for scrum methodology">
            <a:extLst>
              <a:ext uri="{FF2B5EF4-FFF2-40B4-BE49-F238E27FC236}">
                <a16:creationId xmlns:a16="http://schemas.microsoft.com/office/drawing/2014/main" id="{C361EA9A-EF89-491A-B4F6-1E45DD999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616" y="1345360"/>
            <a:ext cx="4244181" cy="3070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agile dilbert">
            <a:extLst>
              <a:ext uri="{FF2B5EF4-FFF2-40B4-BE49-F238E27FC236}">
                <a16:creationId xmlns:a16="http://schemas.microsoft.com/office/drawing/2014/main" id="{F02DA42E-D869-4F6A-9588-077BDB4B6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616" y="4667416"/>
            <a:ext cx="4244181" cy="133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43748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465955"/>
            <a:ext cx="5349551" cy="5029200"/>
          </a:xfrm>
        </p:spPr>
        <p:txBody>
          <a:bodyPr/>
          <a:lstStyle/>
          <a:p>
            <a:pPr marL="0" indent="0">
              <a:buNone/>
            </a:pPr>
            <a:r>
              <a:rPr lang="en-US" dirty="0"/>
              <a:t>Pros</a:t>
            </a:r>
          </a:p>
          <a:p>
            <a:r>
              <a:rPr lang="en-US" dirty="0"/>
              <a:t>Can produce product quickly</a:t>
            </a:r>
          </a:p>
          <a:p>
            <a:r>
              <a:rPr lang="en-US" dirty="0"/>
              <a:t>Allows rapid feedback and improvement</a:t>
            </a:r>
          </a:p>
          <a:p>
            <a:r>
              <a:rPr lang="en-US" dirty="0"/>
              <a:t>Ideal for small ill defined problems</a:t>
            </a:r>
          </a:p>
          <a:p>
            <a:r>
              <a:rPr lang="en-US" dirty="0"/>
              <a:t>Rewarding for team members?</a:t>
            </a:r>
          </a:p>
        </p:txBody>
      </p:sp>
      <p:sp>
        <p:nvSpPr>
          <p:cNvPr id="3" name="Title 2"/>
          <p:cNvSpPr>
            <a:spLocks noGrp="1"/>
          </p:cNvSpPr>
          <p:nvPr>
            <p:ph type="title"/>
          </p:nvPr>
        </p:nvSpPr>
        <p:spPr/>
        <p:txBody>
          <a:bodyPr/>
          <a:lstStyle/>
          <a:p>
            <a:r>
              <a:rPr lang="en-US" dirty="0"/>
              <a:t>Software Development Methodologies - Scrum</a:t>
            </a:r>
          </a:p>
        </p:txBody>
      </p:sp>
      <p:sp>
        <p:nvSpPr>
          <p:cNvPr id="5" name="Content Placeholder 1">
            <a:extLst>
              <a:ext uri="{FF2B5EF4-FFF2-40B4-BE49-F238E27FC236}">
                <a16:creationId xmlns:a16="http://schemas.microsoft.com/office/drawing/2014/main" id="{57BF31A5-9C4F-4DC4-9C14-309120FD35F1}"/>
              </a:ext>
            </a:extLst>
          </p:cNvPr>
          <p:cNvSpPr txBox="1">
            <a:spLocks/>
          </p:cNvSpPr>
          <p:nvPr/>
        </p:nvSpPr>
        <p:spPr bwMode="gray">
          <a:xfrm>
            <a:off x="6096000" y="1643377"/>
            <a:ext cx="5349551"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11143" marR="0" indent="-311143" algn="l" defTabSz="1219170" rtl="0" eaLnBrk="1" fontAlgn="base" latinLnBrk="0" hangingPunct="1">
              <a:lnSpc>
                <a:spcPct val="110000"/>
              </a:lnSpc>
              <a:spcBef>
                <a:spcPct val="20000"/>
              </a:spcBef>
              <a:spcAft>
                <a:spcPct val="0"/>
              </a:spcAft>
              <a:buClr>
                <a:srgbClr val="4F81BD"/>
              </a:buClr>
              <a:buSzTx/>
              <a:buFont typeface="Wingdings 2" pitchFamily="18" charset="2"/>
              <a:buChar char="¡"/>
              <a:tabLst/>
              <a:defRPr sz="2400">
                <a:solidFill>
                  <a:schemeClr val="tx1"/>
                </a:solidFill>
                <a:latin typeface="Arial"/>
                <a:ea typeface="MS PGothic" pitchFamily="34" charset="-128"/>
                <a:cs typeface="Arial"/>
              </a:defRPr>
            </a:lvl1pPr>
            <a:lvl2pPr marL="609585" marR="0" indent="-298443" algn="l" defTabSz="1219170" rtl="0" eaLnBrk="1" fontAlgn="base" latinLnBrk="0" hangingPunct="1">
              <a:lnSpc>
                <a:spcPct val="110000"/>
              </a:lnSpc>
              <a:spcBef>
                <a:spcPct val="20000"/>
              </a:spcBef>
              <a:spcAft>
                <a:spcPct val="0"/>
              </a:spcAft>
              <a:buClr>
                <a:srgbClr val="4F81BD"/>
              </a:buClr>
              <a:buSzTx/>
              <a:buFont typeface="Verdana" pitchFamily="34" charset="0"/>
              <a:buChar char="–"/>
              <a:tabLst/>
              <a:defRPr sz="2133">
                <a:solidFill>
                  <a:schemeClr val="tx1"/>
                </a:solidFill>
                <a:latin typeface="Arial"/>
                <a:ea typeface="MS PGothic" pitchFamily="34" charset="-128"/>
                <a:cs typeface="Arial"/>
              </a:defRPr>
            </a:lvl2pPr>
            <a:lvl3pPr marL="924961" marR="0" indent="-304792" algn="l" defTabSz="121917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2133">
                <a:solidFill>
                  <a:schemeClr val="tx1"/>
                </a:solidFill>
                <a:latin typeface="Arial"/>
                <a:ea typeface="MS PGothic" pitchFamily="34" charset="-128"/>
                <a:cs typeface="Arial"/>
              </a:defRPr>
            </a:lvl3pPr>
            <a:lvl4pPr marL="1223403"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sz="2133" baseline="0">
                <a:solidFill>
                  <a:schemeClr val="tx1"/>
                </a:solidFill>
                <a:latin typeface="Arial"/>
                <a:ea typeface="MS PGothic" pitchFamily="34" charset="-128"/>
                <a:cs typeface="Arial"/>
              </a:defRPr>
            </a:lvl4pPr>
            <a:lvl5pPr marL="1534546"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sz="2133" baseline="0">
                <a:solidFill>
                  <a:schemeClr val="tx1"/>
                </a:solidFill>
                <a:latin typeface="Arial"/>
                <a:ea typeface="MS PGothic" pitchFamily="34" charset="-128"/>
                <a:cs typeface="Arial"/>
              </a:defRPr>
            </a:lvl5pPr>
            <a:lvl6pPr marL="3352716"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6pPr>
            <a:lvl7pPr marL="3962301"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7pPr>
            <a:lvl8pPr marL="4571886" indent="-304792" algn="l" rtl="0" eaLnBrk="1" fontAlgn="base" hangingPunct="1">
              <a:spcBef>
                <a:spcPct val="20000"/>
              </a:spcBef>
              <a:spcAft>
                <a:spcPct val="0"/>
              </a:spcAft>
              <a:buNone/>
              <a:defRPr sz="2400" baseline="0">
                <a:solidFill>
                  <a:schemeClr val="tx1"/>
                </a:solidFill>
                <a:latin typeface="+mn-lt"/>
              </a:defRPr>
            </a:lvl8pPr>
            <a:lvl9pPr marL="5181470" indent="-304792" algn="l" rtl="0" eaLnBrk="1" fontAlgn="base" hangingPunct="1">
              <a:spcBef>
                <a:spcPct val="20000"/>
              </a:spcBef>
              <a:spcAft>
                <a:spcPct val="0"/>
              </a:spcAft>
              <a:buNone/>
              <a:defRPr sz="2667" baseline="0">
                <a:solidFill>
                  <a:schemeClr val="tx1"/>
                </a:solidFill>
                <a:latin typeface="Arial" charset="0"/>
              </a:defRPr>
            </a:lvl9pPr>
          </a:lstStyle>
          <a:p>
            <a:pPr marL="0" indent="0">
              <a:buNone/>
            </a:pPr>
            <a:r>
              <a:rPr lang="en-US" kern="0" dirty="0"/>
              <a:t>Cons</a:t>
            </a:r>
          </a:p>
          <a:p>
            <a:r>
              <a:rPr lang="en-US" kern="0" dirty="0"/>
              <a:t>Allows scope creep (is this bad?)</a:t>
            </a:r>
          </a:p>
          <a:p>
            <a:r>
              <a:rPr lang="en-US" kern="0" dirty="0"/>
              <a:t>No deadline?</a:t>
            </a:r>
          </a:p>
          <a:p>
            <a:r>
              <a:rPr lang="en-US" kern="0" dirty="0"/>
              <a:t>Not suited to large teams</a:t>
            </a:r>
          </a:p>
          <a:p>
            <a:r>
              <a:rPr lang="en-US" kern="0" dirty="0"/>
              <a:t>Not suited to complex problems?</a:t>
            </a:r>
          </a:p>
          <a:p>
            <a:r>
              <a:rPr lang="en-US" kern="0" dirty="0"/>
              <a:t>Requires dedicated team members</a:t>
            </a:r>
          </a:p>
          <a:p>
            <a:r>
              <a:rPr lang="en-US" kern="0" dirty="0"/>
              <a:t>Requires engaged customers</a:t>
            </a:r>
          </a:p>
          <a:p>
            <a:r>
              <a:rPr lang="en-US" kern="0" dirty="0"/>
              <a:t>Requires commitment to quality</a:t>
            </a:r>
          </a:p>
          <a:p>
            <a:r>
              <a:rPr lang="en-US" kern="0" dirty="0"/>
              <a:t>Analysis and feasibility may get de-emphasized?</a:t>
            </a:r>
          </a:p>
        </p:txBody>
      </p:sp>
    </p:spTree>
    <p:extLst>
      <p:ext uri="{BB962C8B-B14F-4D97-AF65-F5344CB8AC3E}">
        <p14:creationId xmlns:p14="http://schemas.microsoft.com/office/powerpoint/2010/main" val="830479523"/>
      </p:ext>
    </p:extLst>
  </p:cSld>
  <p:clrMapOvr>
    <a:masterClrMapping/>
  </p:clrMapOvr>
  <p:transition>
    <p:wipe dir="r"/>
  </p:transition>
</p:sld>
</file>

<file path=ppt/theme/theme1.xml><?xml version="1.0" encoding="utf-8"?>
<a:theme xmlns:a="http://schemas.openxmlformats.org/drawingml/2006/main" name="2019 Waters standard 16-9">
  <a:themeElements>
    <a:clrScheme name="Waters Brand Colors">
      <a:dk1>
        <a:srgbClr val="000000"/>
      </a:dk1>
      <a:lt1>
        <a:srgbClr val="FFFFFF"/>
      </a:lt1>
      <a:dk2>
        <a:srgbClr val="3377DD"/>
      </a:dk2>
      <a:lt2>
        <a:srgbClr val="888888"/>
      </a:lt2>
      <a:accent1>
        <a:srgbClr val="0077BB"/>
      </a:accent1>
      <a:accent2>
        <a:srgbClr val="EE7700"/>
      </a:accent2>
      <a:accent3>
        <a:srgbClr val="AAAA00"/>
      </a:accent3>
      <a:accent4>
        <a:srgbClr val="119988"/>
      </a:accent4>
      <a:accent5>
        <a:srgbClr val="993355"/>
      </a:accent5>
      <a:accent6>
        <a:srgbClr val="550088"/>
      </a:accent6>
      <a:hlink>
        <a:srgbClr val="006DAC"/>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txDef>
      <a:spPr>
        <a:noFill/>
      </a:spPr>
      <a:bodyPr wrap="none" rtlCol="0">
        <a:spAutoFit/>
      </a:bodyPr>
      <a:lstStyle>
        <a:defPPr>
          <a:defRPr dirty="0">
            <a:latin typeface="Arial"/>
            <a:cs typeface="Arial"/>
          </a:defRPr>
        </a:defPPr>
      </a:lstStyle>
    </a:tx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3" id="{ECD1FF48-24E7-0746-8A60-21775EC96B76}" vid="{9FE2F04D-0B95-1848-A53E-186638B86656}"/>
    </a:ext>
  </a:extLst>
</a:theme>
</file>

<file path=docProps/app.xml><?xml version="1.0" encoding="utf-8"?>
<Properties xmlns="http://schemas.openxmlformats.org/officeDocument/2006/extended-properties" xmlns:vt="http://schemas.openxmlformats.org/officeDocument/2006/docPropsVTypes">
  <TotalTime>636</TotalTime>
  <Words>651</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MS PGothic</vt:lpstr>
      <vt:lpstr>Arial</vt:lpstr>
      <vt:lpstr>Courier New</vt:lpstr>
      <vt:lpstr>Verdana</vt:lpstr>
      <vt:lpstr>Wingdings 2</vt:lpstr>
      <vt:lpstr>2019 Waters standard 16-9</vt:lpstr>
      <vt:lpstr>Software Development Methodologies - Introduction</vt:lpstr>
      <vt:lpstr>Software Development Methodologies* – All pretty similar</vt:lpstr>
      <vt:lpstr>Software Development Methodologies – Why bother?</vt:lpstr>
      <vt:lpstr>Software Development Methodologies - Waterfall</vt:lpstr>
      <vt:lpstr>Software Development Methodologies - Waterfall</vt:lpstr>
      <vt:lpstr>Software Development Methodologies - Waterfall</vt:lpstr>
      <vt:lpstr>Software Development Methodologies - Waterfall</vt:lpstr>
      <vt:lpstr>Software Development Methodologies - Scrum</vt:lpstr>
      <vt:lpstr>Software Development Methodologies - Scrum</vt:lpstr>
      <vt:lpstr>Software Development Methodologies – Questions?</vt:lpstr>
      <vt:lpstr>Software Development Methodologies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Eatough</dc:creator>
  <cp:lastModifiedBy>David Eatough</cp:lastModifiedBy>
  <cp:revision>40</cp:revision>
  <dcterms:created xsi:type="dcterms:W3CDTF">2019-03-08T13:55:36Z</dcterms:created>
  <dcterms:modified xsi:type="dcterms:W3CDTF">2019-03-11T22:02:31Z</dcterms:modified>
</cp:coreProperties>
</file>