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6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9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0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9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48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1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53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63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34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4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8786-C03F-4228-A7DB-E64E1E7CB4DB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14308-FC0F-4D44-9F3A-341B0C8E8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0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Roles in Action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 – re-cap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Roles</a:t>
            </a:r>
          </a:p>
          <a:p>
            <a:pPr lvl="1"/>
            <a:r>
              <a:rPr lang="en-GB" dirty="0" smtClean="0"/>
              <a:t>Product owner</a:t>
            </a:r>
          </a:p>
          <a:p>
            <a:pPr lvl="1"/>
            <a:r>
              <a:rPr lang="en-GB" dirty="0" smtClean="0"/>
              <a:t>Scrum master</a:t>
            </a:r>
          </a:p>
          <a:p>
            <a:pPr lvl="1"/>
            <a:r>
              <a:rPr lang="en-GB" dirty="0" smtClean="0"/>
              <a:t>Development team</a:t>
            </a:r>
          </a:p>
          <a:p>
            <a:r>
              <a:rPr lang="en-GB" dirty="0" smtClean="0"/>
              <a:t>Ceremonies</a:t>
            </a:r>
          </a:p>
          <a:p>
            <a:pPr lvl="1"/>
            <a:r>
              <a:rPr lang="en-GB" dirty="0" smtClean="0"/>
              <a:t>Sprint planning</a:t>
            </a:r>
          </a:p>
          <a:p>
            <a:pPr lvl="1"/>
            <a:r>
              <a:rPr lang="en-GB" dirty="0" smtClean="0"/>
              <a:t>Daily </a:t>
            </a:r>
            <a:r>
              <a:rPr lang="en-GB" dirty="0" err="1" smtClean="0"/>
              <a:t>Standup</a:t>
            </a:r>
            <a:endParaRPr lang="en-GB" dirty="0" smtClean="0"/>
          </a:p>
          <a:p>
            <a:pPr lvl="1"/>
            <a:r>
              <a:rPr lang="en-GB" dirty="0" smtClean="0"/>
              <a:t>Iteration review</a:t>
            </a:r>
          </a:p>
          <a:p>
            <a:pPr lvl="1"/>
            <a:r>
              <a:rPr lang="en-GB" dirty="0" err="1" smtClean="0"/>
              <a:t>Retropective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0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Analyst</a:t>
            </a:r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49482" y="3244128"/>
            <a:ext cx="2232248" cy="1233428"/>
            <a:chOff x="1331640" y="2060848"/>
            <a:chExt cx="2232248" cy="1233428"/>
          </a:xfrm>
        </p:grpSpPr>
        <p:grpSp>
          <p:nvGrpSpPr>
            <p:cNvPr id="23" name="Group 22"/>
            <p:cNvGrpSpPr/>
            <p:nvPr/>
          </p:nvGrpSpPr>
          <p:grpSpPr>
            <a:xfrm>
              <a:off x="2123728" y="2060848"/>
              <a:ext cx="648072" cy="864096"/>
              <a:chOff x="2411760" y="2474894"/>
              <a:chExt cx="360040" cy="45005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411760" y="2564904"/>
                <a:ext cx="360040" cy="36004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501770" y="2474894"/>
                <a:ext cx="180020" cy="18002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331640" y="29249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Business Analyst</a:t>
              </a:r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34349" y="1663568"/>
            <a:ext cx="4075933" cy="3404833"/>
            <a:chOff x="3034349" y="1392319"/>
            <a:chExt cx="4075933" cy="3404833"/>
          </a:xfrm>
        </p:grpSpPr>
        <p:grpSp>
          <p:nvGrpSpPr>
            <p:cNvPr id="8" name="Group 7"/>
            <p:cNvGrpSpPr/>
            <p:nvPr/>
          </p:nvGrpSpPr>
          <p:grpSpPr>
            <a:xfrm>
              <a:off x="3034349" y="2134016"/>
              <a:ext cx="2232248" cy="1233428"/>
              <a:chOff x="1331640" y="2060848"/>
              <a:chExt cx="2232248" cy="123342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23728" y="2060848"/>
                <a:ext cx="648072" cy="864096"/>
                <a:chOff x="2411760" y="2474894"/>
                <a:chExt cx="360040" cy="45005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411760" y="2564904"/>
                  <a:ext cx="360040" cy="36004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2501770" y="2474894"/>
                  <a:ext cx="180020" cy="18002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331640" y="2924944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Product Owner</a:t>
                </a:r>
                <a:endParaRPr lang="en-GB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6016" y="1780483"/>
              <a:ext cx="2232248" cy="1233428"/>
              <a:chOff x="1331640" y="2060848"/>
              <a:chExt cx="2232248" cy="123342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123728" y="2060848"/>
                <a:ext cx="648072" cy="864096"/>
                <a:chOff x="2411760" y="2474894"/>
                <a:chExt cx="360040" cy="45005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2411760" y="2564904"/>
                  <a:ext cx="360040" cy="36004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501770" y="2474894"/>
                  <a:ext cx="180020" cy="18002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331640" y="2924944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Scrum Master</a:t>
                </a:r>
                <a:endParaRPr lang="en-GB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362675" y="3236531"/>
              <a:ext cx="2232248" cy="1305436"/>
              <a:chOff x="4211960" y="3645024"/>
              <a:chExt cx="2232248" cy="130543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184068" y="3817843"/>
                <a:ext cx="648072" cy="691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346086" y="3645024"/>
                <a:ext cx="324036" cy="3456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211960" y="3717032"/>
                <a:ext cx="2232248" cy="1233428"/>
                <a:chOff x="1331640" y="2060848"/>
                <a:chExt cx="2232248" cy="123342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123728" y="2060848"/>
                  <a:ext cx="648072" cy="864096"/>
                  <a:chOff x="2411760" y="2474894"/>
                  <a:chExt cx="360040" cy="450050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411760" y="2564904"/>
                    <a:ext cx="360040" cy="3600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2501770" y="2474894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331640" y="2924944"/>
                  <a:ext cx="2232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Dev Team</a:t>
                  </a:r>
                  <a:endParaRPr lang="en-GB" dirty="0"/>
                </a:p>
              </p:txBody>
            </p:sp>
          </p:grpSp>
        </p:grpSp>
        <p:sp>
          <p:nvSpPr>
            <p:cNvPr id="27" name="Oval 26"/>
            <p:cNvSpPr/>
            <p:nvPr/>
          </p:nvSpPr>
          <p:spPr>
            <a:xfrm>
              <a:off x="3347864" y="1392319"/>
              <a:ext cx="3762418" cy="34048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Oval 27"/>
          <p:cNvSpPr/>
          <p:nvPr/>
        </p:nvSpPr>
        <p:spPr>
          <a:xfrm>
            <a:off x="1115616" y="1340767"/>
            <a:ext cx="6624736" cy="4896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6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Buisiness</a:t>
            </a:r>
            <a:r>
              <a:rPr lang="en-GB" dirty="0" smtClean="0"/>
              <a:t> Analyst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Traditionally, they act as the link between the business units and IT, help to discover the user needs and the solution to address them, and specify requirements</a:t>
            </a:r>
            <a:r>
              <a:rPr lang="en-US" dirty="0" smtClean="0"/>
              <a:t>.</a:t>
            </a:r>
          </a:p>
          <a:p>
            <a:r>
              <a:rPr lang="en-GB" dirty="0" smtClean="0"/>
              <a:t>Good technical skills and good domain knowledge</a:t>
            </a:r>
          </a:p>
          <a:p>
            <a:r>
              <a:rPr lang="en-GB" dirty="0" smtClean="0"/>
              <a:t>Can act as a go-between the Product owner and the development team </a:t>
            </a:r>
          </a:p>
          <a:p>
            <a:r>
              <a:rPr lang="en-GB" dirty="0" smtClean="0"/>
              <a:t>Work closely with testers &amp; technical writer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200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Analyst as PO proxy</a:t>
            </a:r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47864" y="2397370"/>
            <a:ext cx="2232248" cy="1233428"/>
            <a:chOff x="1331640" y="2060848"/>
            <a:chExt cx="2232248" cy="1233428"/>
          </a:xfrm>
        </p:grpSpPr>
        <p:grpSp>
          <p:nvGrpSpPr>
            <p:cNvPr id="23" name="Group 22"/>
            <p:cNvGrpSpPr/>
            <p:nvPr/>
          </p:nvGrpSpPr>
          <p:grpSpPr>
            <a:xfrm>
              <a:off x="2123728" y="2060848"/>
              <a:ext cx="648072" cy="864096"/>
              <a:chOff x="2411760" y="2474894"/>
              <a:chExt cx="360040" cy="45005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411760" y="2564904"/>
                <a:ext cx="360040" cy="36004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501770" y="2474894"/>
                <a:ext cx="180020" cy="18002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331640" y="29249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Business Analyst</a:t>
              </a:r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5376" y="1627707"/>
            <a:ext cx="6914906" cy="3440694"/>
            <a:chOff x="195376" y="1356458"/>
            <a:chExt cx="6914906" cy="3440694"/>
          </a:xfrm>
        </p:grpSpPr>
        <p:grpSp>
          <p:nvGrpSpPr>
            <p:cNvPr id="8" name="Group 7"/>
            <p:cNvGrpSpPr/>
            <p:nvPr/>
          </p:nvGrpSpPr>
          <p:grpSpPr>
            <a:xfrm>
              <a:off x="195376" y="1356458"/>
              <a:ext cx="2232248" cy="1138995"/>
              <a:chOff x="-1507333" y="1283290"/>
              <a:chExt cx="2232248" cy="113899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715245" y="1283290"/>
                <a:ext cx="648072" cy="864094"/>
                <a:chOff x="834553" y="2069916"/>
                <a:chExt cx="360040" cy="450049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834553" y="2159925"/>
                  <a:ext cx="360040" cy="36004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924564" y="2069916"/>
                  <a:ext cx="180020" cy="180020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-1507333" y="2052953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Product Owner</a:t>
                </a:r>
                <a:endParaRPr lang="en-GB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6016" y="1780483"/>
              <a:ext cx="2232248" cy="1233428"/>
              <a:chOff x="1331640" y="2060848"/>
              <a:chExt cx="2232248" cy="123342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123728" y="2060848"/>
                <a:ext cx="648072" cy="864096"/>
                <a:chOff x="2411760" y="2474894"/>
                <a:chExt cx="360040" cy="45005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2411760" y="2564904"/>
                  <a:ext cx="360040" cy="36004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501770" y="2474894"/>
                  <a:ext cx="180020" cy="18002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331640" y="2924944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Scrum Master</a:t>
                </a:r>
                <a:endParaRPr lang="en-GB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362675" y="3236531"/>
              <a:ext cx="2232248" cy="1305436"/>
              <a:chOff x="4211960" y="3645024"/>
              <a:chExt cx="2232248" cy="130543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184068" y="3817843"/>
                <a:ext cx="648072" cy="691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346086" y="3645024"/>
                <a:ext cx="324036" cy="3456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211960" y="3717032"/>
                <a:ext cx="2232248" cy="1233428"/>
                <a:chOff x="1331640" y="2060848"/>
                <a:chExt cx="2232248" cy="123342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123728" y="2060848"/>
                  <a:ext cx="648072" cy="864096"/>
                  <a:chOff x="2411760" y="2474894"/>
                  <a:chExt cx="360040" cy="450050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411760" y="2564904"/>
                    <a:ext cx="360040" cy="3600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2501770" y="2474894"/>
                    <a:ext cx="180020" cy="1800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331640" y="2924944"/>
                  <a:ext cx="2232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Dev Team</a:t>
                  </a:r>
                  <a:endParaRPr lang="en-GB" dirty="0"/>
                </a:p>
              </p:txBody>
            </p:sp>
          </p:grpSp>
        </p:grpSp>
        <p:sp>
          <p:nvSpPr>
            <p:cNvPr id="27" name="Oval 26"/>
            <p:cNvSpPr/>
            <p:nvPr/>
          </p:nvSpPr>
          <p:spPr>
            <a:xfrm>
              <a:off x="3347864" y="1392319"/>
              <a:ext cx="3762418" cy="34048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Folded Corner 2"/>
          <p:cNvSpPr/>
          <p:nvPr/>
        </p:nvSpPr>
        <p:spPr>
          <a:xfrm>
            <a:off x="761370" y="3100494"/>
            <a:ext cx="1100260" cy="73976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Backlog</a:t>
            </a:r>
            <a:endParaRPr lang="en-GB" dirty="0"/>
          </a:p>
        </p:txBody>
      </p:sp>
      <p:sp>
        <p:nvSpPr>
          <p:cNvPr id="30" name="Left-Right Arrow 29"/>
          <p:cNvSpPr/>
          <p:nvPr/>
        </p:nvSpPr>
        <p:spPr>
          <a:xfrm rot="895122">
            <a:off x="1769085" y="2463808"/>
            <a:ext cx="2290479" cy="1264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Left-Right Arrow 30"/>
          <p:cNvSpPr/>
          <p:nvPr/>
        </p:nvSpPr>
        <p:spPr>
          <a:xfrm rot="2310012">
            <a:off x="4734363" y="3260745"/>
            <a:ext cx="813148" cy="739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0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Lego City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6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Roles in Action</vt:lpstr>
      <vt:lpstr>SCRUM – re-cap</vt:lpstr>
      <vt:lpstr>Business Analyst</vt:lpstr>
      <vt:lpstr>Buisiness Analyst</vt:lpstr>
      <vt:lpstr>Business Analyst as PO proxy</vt:lpstr>
      <vt:lpstr>Lego City Activity</vt:lpstr>
    </vt:vector>
  </TitlesOfParts>
  <Company>Waters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City</dc:title>
  <dc:creator>David Brindle</dc:creator>
  <cp:lastModifiedBy>David Brindle</cp:lastModifiedBy>
  <cp:revision>8</cp:revision>
  <dcterms:created xsi:type="dcterms:W3CDTF">2019-03-12T09:08:33Z</dcterms:created>
  <dcterms:modified xsi:type="dcterms:W3CDTF">2019-03-12T15:16:49Z</dcterms:modified>
</cp:coreProperties>
</file>