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1T14:39:59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884 1,'170'23,"-33"-2,1613 291,-1671-294,-3-3,-2 2,0 4,-1 3,-1 3,-1 3,-2 3,24 17,585 410,-189-137,-482-319,-1-1,1 1,-1 1,0-1,0 1,-1 0,1 1,-1-1,-1 1,1 0,-1 0,0 1,0-1,0 1,-1 0,0 0,-1 0,1 0,-1 0,-1 1,0-1,0 1,0 3,-3 137,7-74,-4 0,-3 1,-2-1,-5 0,-2-1,-4 0,-2-1,-4 0,-3-2,-3-1,-3-1,-22 34,-23-3,-5-4,-3-3,-5-4,-89 69,99-88,-376 343,443-401,1-1,-1 0,-1-1,0 0,0-1,-1 0,0-1,0-1,-1 0,0 0,0-2,0 0,-7 1,-874 29,533 36,-470-46,571 36,259-59,-115 20,-1-5,-1-5,-27-5,104-6,16 1,0 0,-1-3,1 0,0-1,0-2,0-1,1 0,-1-2,-149-53,154 53</inkml:trace>
  <inkml:trace contextRef="#ctx0" brushRef="#br0" timeOffset="934.431">133 3844,'4'0,"42"-8,40-9,28-14,21-13,2-5,-11 4,-19 3,-24 5,-23 8,-21 10</inkml:trace>
  <inkml:trace contextRef="#ctx0" brushRef="#br0" timeOffset="2851.551">1 3910,'16'2,"0"0,-1 2,1 0,-1 1,1 0,-2 1,1 1,-1 0,0 1,11 8,22 11,424 196,-324-147,-123-66,0 1,-1 1,-1 1,0 1,-1 1,0 1,-2 0,1 2,9 12,-20-19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869C-4157-4F3D-8E14-A391A214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020C5-24C9-47DF-B953-63DAC2C2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A740-EA3B-4DA5-87A8-83C18B59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660-2F7B-42B7-B293-DAB00903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DB18-5228-495D-B418-0B8275AE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6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C3FE-5D4B-4BB3-BADB-23DD082F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6BC92-36B8-44AE-B000-8E9DF4DD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1566-23FA-4CA8-AE3F-91BD6253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760-F2CD-468D-B3F9-A445E60D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FF4E-7842-40B9-BF19-78822F3B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8FC40-616D-4930-A0BB-7722C53C6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B2B8-DA87-43B4-B7EE-6977AA78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1A25-E2E9-403F-8669-7616C02C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146D-9BAE-4E15-A411-2EDF47D2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6A7F-C4C3-4D80-BF92-3B2FD462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A440-5A52-4BB9-81E0-6E6F9CFB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0A73-A6B2-4F3F-8857-B0C1304A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F268-067D-4A0A-919E-F509600C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5455-6E5C-4FEF-8DAC-5EA5C535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1E50-2F4B-421F-B329-E4395913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16E-CD97-4995-BFEB-33E2C00C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F94F8-8484-446E-8831-B08BC158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DDC7-3EFD-43FF-8994-B59ECA00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8A3B-C28D-45B6-AF35-26B367A5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67A3-522A-4748-85C4-FC35444A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7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323F-21DA-4A60-82E7-E6A28E7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AD02-14D3-4DBC-8DD3-8D96ED7B9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EED6-3B24-4AA9-938B-EE9316B2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029F9-60AA-46CA-928E-51EBBFD2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6A6AD-062E-43B0-B928-E1E922DB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5338-DBC8-42FF-A153-4C48ABAC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7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49B5-EA78-41D2-B7C8-9CCC4BDC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87A27-AD15-4A70-A6AA-4A6F92D35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7D172-310D-488F-AD4F-85571220A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20F13-1C4B-4A43-B79A-9071574C0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3CB99-3C8A-4AEC-9810-F9121CEE9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8D434-E32B-41F1-8738-721783D5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2A544-BE3A-4691-B858-3AFCABE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2AEE6-2F18-4826-BEDE-7E525C42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CD65-5159-4C53-9C4B-491D54C2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6B858-D459-4B5A-9273-19B4C52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DC0B2-3E3E-4972-9B7A-0003E9A1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A293B-EFC1-495D-B4B4-676C1514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4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2DC3A-F493-4018-BD39-FDA6F660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84AAA-CFED-4DB5-ABCF-1C30B4B3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05AD9-C060-4BA4-9BB6-6814C990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4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6CFB-B864-480F-85F1-D9E5BB54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FD08-A2D2-4BB1-AC23-A227B8C3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56366-E065-4843-A284-CB0D735F6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548D9-AB31-4FCC-8F13-87515DB9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E8E78-C9AB-4020-B7EC-C6997F54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EA24-0F99-4283-8BE2-E872121D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DAC2-F6AC-44B2-A730-B5919D11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486C4-2AD9-4990-A430-6A1337701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48FE3-4268-484B-B571-D20800CC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0856-F886-484D-988F-EE16BB9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D089-2037-4656-9DBD-F4B88394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5E49C-1DD9-43F3-B431-208E8B3A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B20B8-F050-434F-8DE1-2296546F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A96F-A97F-4D92-814E-98444696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CB7E-85EB-4B2A-88F8-C65379906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E3CF-F1AC-4E81-8B8E-780006A3FE1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2A312-1682-4AE8-A17F-AAA86CEF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E529-E935-4F3E-8DA5-F551829F9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6AA8-09B8-48FC-B9CC-F949A97DB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9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FA98-AD0A-473A-A96A-3C2067DF6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334000" cy="2306637"/>
          </a:xfrm>
        </p:spPr>
        <p:txBody>
          <a:bodyPr/>
          <a:lstStyle/>
          <a:p>
            <a:r>
              <a:rPr lang="en-GB" dirty="0" err="1"/>
              <a:t>Paperlandia</a:t>
            </a:r>
            <a:r>
              <a:rPr lang="en-GB" dirty="0"/>
              <a:t> needs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CB2CB-0C87-4DB7-BFC0-7768FFBEB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5156718" cy="1986999"/>
          </a:xfrm>
        </p:spPr>
        <p:txBody>
          <a:bodyPr/>
          <a:lstStyle/>
          <a:p>
            <a:r>
              <a:rPr lang="en-GB" dirty="0"/>
              <a:t>(Or at least it needs some paper airplanes making really soon)</a:t>
            </a:r>
          </a:p>
        </p:txBody>
      </p:sp>
      <p:pic>
        <p:nvPicPr>
          <p:cNvPr id="1026" name="Picture 2" descr="Image result for the army needs you poster">
            <a:extLst>
              <a:ext uri="{FF2B5EF4-FFF2-40B4-BE49-F238E27FC236}">
                <a16:creationId xmlns:a16="http://schemas.microsoft.com/office/drawing/2014/main" id="{65B0A44C-98F6-434A-A4D7-A5FC168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0" y="542925"/>
            <a:ext cx="4086225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2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7C32-701A-4F88-8987-36F8ED4E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</a:t>
            </a:r>
            <a:r>
              <a:rPr lang="en-GB" dirty="0" err="1"/>
              <a:t>Paperlandia</a:t>
            </a:r>
            <a:r>
              <a:rPr lang="en-GB" dirty="0"/>
              <a:t> needs to defend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C899-76D6-4322-B9E0-62EF261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president of </a:t>
            </a:r>
            <a:r>
              <a:rPr lang="en-GB" dirty="0" err="1"/>
              <a:t>Paperlandia</a:t>
            </a:r>
            <a:r>
              <a:rPr lang="en-GB" dirty="0"/>
              <a:t> us been told his country will be attached by </a:t>
            </a:r>
            <a:r>
              <a:rPr lang="en-GB" dirty="0" err="1"/>
              <a:t>Cardboardonia</a:t>
            </a:r>
            <a:r>
              <a:rPr lang="en-GB" dirty="0"/>
              <a:t> in less than 15 mins</a:t>
            </a:r>
          </a:p>
          <a:p>
            <a:r>
              <a:rPr lang="en-GB" dirty="0"/>
              <a:t>He needs some paper planes to help defend his country</a:t>
            </a:r>
          </a:p>
          <a:p>
            <a:r>
              <a:rPr lang="en-GB" dirty="0"/>
              <a:t>Two teams will try to help: one using Waterfall and one using Scrum. They each have 12 mins to deliver!</a:t>
            </a:r>
          </a:p>
        </p:txBody>
      </p:sp>
    </p:spTree>
    <p:extLst>
      <p:ext uri="{BB962C8B-B14F-4D97-AF65-F5344CB8AC3E}">
        <p14:creationId xmlns:p14="http://schemas.microsoft.com/office/powerpoint/2010/main" val="7639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B97D-B466-411E-B032-AC967AAB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8640-E514-4463-BD35-75968160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185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/>
              <a:t>Read requirements spec</a:t>
            </a:r>
          </a:p>
          <a:p>
            <a:r>
              <a:rPr lang="en-GB" dirty="0"/>
              <a:t>Write functional spec</a:t>
            </a:r>
          </a:p>
          <a:p>
            <a:r>
              <a:rPr lang="en-GB" dirty="0"/>
              <a:t>Write design doc and/or prototype</a:t>
            </a:r>
          </a:p>
          <a:p>
            <a:r>
              <a:rPr lang="en-GB" dirty="0"/>
              <a:t>Start development</a:t>
            </a:r>
          </a:p>
          <a:p>
            <a:r>
              <a:rPr lang="en-GB" dirty="0"/>
              <a:t>Write test spec</a:t>
            </a:r>
          </a:p>
          <a:p>
            <a:r>
              <a:rPr lang="en-GB" dirty="0"/>
              <a:t>Start testing (FAT)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7DC85B-A9C3-4947-AEB1-ADD6156AAC78}"/>
                  </a:ext>
                </a:extLst>
              </p14:cNvPr>
              <p14:cNvContentPartPr/>
              <p14:nvPr/>
            </p14:nvContentPartPr>
            <p14:xfrm>
              <a:off x="4062772" y="3068859"/>
              <a:ext cx="1760400" cy="1608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7DC85B-A9C3-4947-AEB1-ADD6156AA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130" y="3060219"/>
                <a:ext cx="1778044" cy="16264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EF4FA7C-0018-4103-A497-BCB5D102A1DA}"/>
              </a:ext>
            </a:extLst>
          </p:cNvPr>
          <p:cNvSpPr txBox="1"/>
          <p:nvPr/>
        </p:nvSpPr>
        <p:spPr>
          <a:xfrm>
            <a:off x="4720508" y="2045645"/>
            <a:ext cx="12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FS must be signed off before dev starts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E7301-7881-409C-864A-025E2478B182}"/>
              </a:ext>
            </a:extLst>
          </p:cNvPr>
          <p:cNvSpPr txBox="1"/>
          <p:nvPr/>
        </p:nvSpPr>
        <p:spPr>
          <a:xfrm>
            <a:off x="6644974" y="1883047"/>
            <a:ext cx="48844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Scrum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3 min “sprint zero”. (Create/refine backlog)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4 min sprint1 (30s refinement, 2 mins dev, 30s retro)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4 min sprint2 (30s refinement, 2 mins dev, 30s retro)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3931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Paperlandia needs you</vt:lpstr>
      <vt:lpstr>Scenario – Paperlandia needs to defend itself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PaperLandia needs you</dc:title>
  <dc:creator>David Eatough</dc:creator>
  <cp:lastModifiedBy>David Eatough</cp:lastModifiedBy>
  <cp:revision>5</cp:revision>
  <dcterms:created xsi:type="dcterms:W3CDTF">2019-03-07T17:01:24Z</dcterms:created>
  <dcterms:modified xsi:type="dcterms:W3CDTF">2019-03-11T17:28:01Z</dcterms:modified>
</cp:coreProperties>
</file>