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63" r:id="rId6"/>
    <p:sldId id="259" r:id="rId7"/>
    <p:sldId id="258" r:id="rId8"/>
    <p:sldId id="265" r:id="rId9"/>
    <p:sldId id="264" r:id="rId10"/>
    <p:sldId id="267" r:id="rId11"/>
    <p:sldId id="26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8BAD-84A2-4DB1-BD75-341E3376F864}" v="15" dt="2021-10-10T22:00:36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jekoslav Špoljarić" userId="a155d499ee640942" providerId="LiveId" clId="{2E748BAD-84A2-4DB1-BD75-341E3376F864}"/>
    <pc:docChg chg="undo custSel addSld modSld sldOrd">
      <pc:chgData name="Vjekoslav Špoljarić" userId="a155d499ee640942" providerId="LiveId" clId="{2E748BAD-84A2-4DB1-BD75-341E3376F864}" dt="2021-10-10T22:02:22.193" v="160" actId="1076"/>
      <pc:docMkLst>
        <pc:docMk/>
      </pc:docMkLst>
      <pc:sldChg chg="modSp mod">
        <pc:chgData name="Vjekoslav Špoljarić" userId="a155d499ee640942" providerId="LiveId" clId="{2E748BAD-84A2-4DB1-BD75-341E3376F864}" dt="2021-10-10T22:02:22.193" v="160" actId="1076"/>
        <pc:sldMkLst>
          <pc:docMk/>
          <pc:sldMk cId="261224561" sldId="257"/>
        </pc:sldMkLst>
        <pc:spChg chg="mod">
          <ac:chgData name="Vjekoslav Špoljarić" userId="a155d499ee640942" providerId="LiveId" clId="{2E748BAD-84A2-4DB1-BD75-341E3376F864}" dt="2021-10-10T22:02:22.193" v="160" actId="1076"/>
          <ac:spMkLst>
            <pc:docMk/>
            <pc:sldMk cId="261224561" sldId="257"/>
            <ac:spMk id="3" creationId="{5FBF50CD-0EDE-4996-9BC4-48A5B1D513EA}"/>
          </ac:spMkLst>
        </pc:spChg>
      </pc:sldChg>
      <pc:sldChg chg="addSp delSp modSp mod ord">
        <pc:chgData name="Vjekoslav Špoljarić" userId="a155d499ee640942" providerId="LiveId" clId="{2E748BAD-84A2-4DB1-BD75-341E3376F864}" dt="2021-10-10T21:41:07.233" v="100"/>
        <pc:sldMkLst>
          <pc:docMk/>
          <pc:sldMk cId="1897183" sldId="258"/>
        </pc:sldMkLst>
        <pc:spChg chg="mod">
          <ac:chgData name="Vjekoslav Špoljarić" userId="a155d499ee640942" providerId="LiveId" clId="{2E748BAD-84A2-4DB1-BD75-341E3376F864}" dt="2021-10-10T21:34:11.708" v="89" actId="122"/>
          <ac:spMkLst>
            <pc:docMk/>
            <pc:sldMk cId="1897183" sldId="258"/>
            <ac:spMk id="2" creationId="{3EC56ABB-B4F8-434C-99D7-2C1806D603F4}"/>
          </ac:spMkLst>
        </pc:spChg>
        <pc:spChg chg="del">
          <ac:chgData name="Vjekoslav Špoljarić" userId="a155d499ee640942" providerId="LiveId" clId="{2E748BAD-84A2-4DB1-BD75-341E3376F864}" dt="2021-10-10T21:35:49.436" v="94"/>
          <ac:spMkLst>
            <pc:docMk/>
            <pc:sldMk cId="1897183" sldId="258"/>
            <ac:spMk id="3" creationId="{20301C4C-3599-4227-8805-09DB24E78F0C}"/>
          </ac:spMkLst>
        </pc:spChg>
        <pc:picChg chg="add mod">
          <ac:chgData name="Vjekoslav Špoljarić" userId="a155d499ee640942" providerId="LiveId" clId="{2E748BAD-84A2-4DB1-BD75-341E3376F864}" dt="2021-10-10T21:41:07.233" v="100"/>
          <ac:picMkLst>
            <pc:docMk/>
            <pc:sldMk cId="1897183" sldId="258"/>
            <ac:picMk id="5" creationId="{85EC60FD-4628-48FB-8CCB-3095233DC6C1}"/>
          </ac:picMkLst>
        </pc:picChg>
      </pc:sldChg>
      <pc:sldChg chg="addSp delSp modSp mod">
        <pc:chgData name="Vjekoslav Špoljarić" userId="a155d499ee640942" providerId="LiveId" clId="{2E748BAD-84A2-4DB1-BD75-341E3376F864}" dt="2021-10-10T21:33:31.648" v="50"/>
        <pc:sldMkLst>
          <pc:docMk/>
          <pc:sldMk cId="4130708658" sldId="259"/>
        </pc:sldMkLst>
        <pc:spChg chg="mod">
          <ac:chgData name="Vjekoslav Špoljarić" userId="a155d499ee640942" providerId="LiveId" clId="{2E748BAD-84A2-4DB1-BD75-341E3376F864}" dt="2021-10-10T21:23:06.644" v="47" actId="20577"/>
          <ac:spMkLst>
            <pc:docMk/>
            <pc:sldMk cId="4130708658" sldId="259"/>
            <ac:spMk id="2" creationId="{EFAD32C5-96C6-4D60-86A1-2BFDBF275A7A}"/>
          </ac:spMkLst>
        </pc:spChg>
        <pc:spChg chg="del mod">
          <ac:chgData name="Vjekoslav Špoljarić" userId="a155d499ee640942" providerId="LiveId" clId="{2E748BAD-84A2-4DB1-BD75-341E3376F864}" dt="2021-10-10T21:22:38.951" v="41"/>
          <ac:spMkLst>
            <pc:docMk/>
            <pc:sldMk cId="4130708658" sldId="259"/>
            <ac:spMk id="3" creationId="{DCFAC646-670C-43B0-B781-B44088DE7B8C}"/>
          </ac:spMkLst>
        </pc:spChg>
        <pc:picChg chg="add mod">
          <ac:chgData name="Vjekoslav Špoljarić" userId="a155d499ee640942" providerId="LiveId" clId="{2E748BAD-84A2-4DB1-BD75-341E3376F864}" dt="2021-10-10T21:33:31.648" v="50"/>
          <ac:picMkLst>
            <pc:docMk/>
            <pc:sldMk cId="4130708658" sldId="259"/>
            <ac:picMk id="5" creationId="{8E0280BD-2809-4EDD-A816-99BAC7EFFD47}"/>
          </ac:picMkLst>
        </pc:picChg>
      </pc:sldChg>
      <pc:sldChg chg="modSp mod">
        <pc:chgData name="Vjekoslav Špoljarić" userId="a155d499ee640942" providerId="LiveId" clId="{2E748BAD-84A2-4DB1-BD75-341E3376F864}" dt="2021-10-10T21:21:53.884" v="39" actId="122"/>
        <pc:sldMkLst>
          <pc:docMk/>
          <pc:sldMk cId="302657895" sldId="262"/>
        </pc:sldMkLst>
        <pc:spChg chg="mod">
          <ac:chgData name="Vjekoslav Špoljarić" userId="a155d499ee640942" providerId="LiveId" clId="{2E748BAD-84A2-4DB1-BD75-341E3376F864}" dt="2021-10-10T21:21:53.884" v="39" actId="122"/>
          <ac:spMkLst>
            <pc:docMk/>
            <pc:sldMk cId="302657895" sldId="262"/>
            <ac:spMk id="2" creationId="{C8502130-16F7-49C2-8A0C-5BD2A6470DC6}"/>
          </ac:spMkLst>
        </pc:spChg>
      </pc:sldChg>
      <pc:sldChg chg="addSp delSp modSp new mod">
        <pc:chgData name="Vjekoslav Špoljarić" userId="a155d499ee640942" providerId="LiveId" clId="{2E748BAD-84A2-4DB1-BD75-341E3376F864}" dt="2021-10-10T21:45:59.863" v="116" actId="9405"/>
        <pc:sldMkLst>
          <pc:docMk/>
          <pc:sldMk cId="467870928" sldId="264"/>
        </pc:sldMkLst>
        <pc:spChg chg="del">
          <ac:chgData name="Vjekoslav Špoljarić" userId="a155d499ee640942" providerId="LiveId" clId="{2E748BAD-84A2-4DB1-BD75-341E3376F864}" dt="2021-10-10T21:44:19.573" v="106"/>
          <ac:spMkLst>
            <pc:docMk/>
            <pc:sldMk cId="467870928" sldId="264"/>
            <ac:spMk id="3" creationId="{DC135410-007C-417C-B1B7-2AAC449BF618}"/>
          </ac:spMkLst>
        </pc:spChg>
        <pc:picChg chg="add mod">
          <ac:chgData name="Vjekoslav Špoljarić" userId="a155d499ee640942" providerId="LiveId" clId="{2E748BAD-84A2-4DB1-BD75-341E3376F864}" dt="2021-10-10T21:44:32.679" v="110" actId="14100"/>
          <ac:picMkLst>
            <pc:docMk/>
            <pc:sldMk cId="467870928" sldId="264"/>
            <ac:picMk id="5" creationId="{F6841740-BFC1-45B9-9FEF-25175E21A7F4}"/>
          </ac:picMkLst>
        </pc:picChg>
        <pc:inkChg chg="add del">
          <ac:chgData name="Vjekoslav Špoljarić" userId="a155d499ee640942" providerId="LiveId" clId="{2E748BAD-84A2-4DB1-BD75-341E3376F864}" dt="2021-10-10T21:45:37.863" v="112"/>
          <ac:inkMkLst>
            <pc:docMk/>
            <pc:sldMk cId="467870928" sldId="264"/>
            <ac:inkMk id="6" creationId="{1F2DF592-4901-4AC5-870C-DBC7C8C1C6FA}"/>
          </ac:inkMkLst>
        </pc:inkChg>
        <pc:inkChg chg="add del">
          <ac:chgData name="Vjekoslav Špoljarić" userId="a155d499ee640942" providerId="LiveId" clId="{2E748BAD-84A2-4DB1-BD75-341E3376F864}" dt="2021-10-10T21:45:42.511" v="114" actId="9405"/>
          <ac:inkMkLst>
            <pc:docMk/>
            <pc:sldMk cId="467870928" sldId="264"/>
            <ac:inkMk id="7" creationId="{F8010DC0-E439-48B7-9521-A9F59889AEC9}"/>
          </ac:inkMkLst>
        </pc:inkChg>
        <pc:inkChg chg="add del">
          <ac:chgData name="Vjekoslav Špoljarić" userId="a155d499ee640942" providerId="LiveId" clId="{2E748BAD-84A2-4DB1-BD75-341E3376F864}" dt="2021-10-10T21:45:59.863" v="116" actId="9405"/>
          <ac:inkMkLst>
            <pc:docMk/>
            <pc:sldMk cId="467870928" sldId="264"/>
            <ac:inkMk id="8" creationId="{22DAD7D7-479B-48ED-BB9C-3C373046A397}"/>
          </ac:inkMkLst>
        </pc:inkChg>
      </pc:sldChg>
      <pc:sldChg chg="addSp delSp modSp new mod">
        <pc:chgData name="Vjekoslav Špoljarić" userId="a155d499ee640942" providerId="LiveId" clId="{2E748BAD-84A2-4DB1-BD75-341E3376F864}" dt="2021-10-10T21:42:28.738" v="105" actId="1076"/>
        <pc:sldMkLst>
          <pc:docMk/>
          <pc:sldMk cId="1885333911" sldId="265"/>
        </pc:sldMkLst>
        <pc:spChg chg="del">
          <ac:chgData name="Vjekoslav Špoljarić" userId="a155d499ee640942" providerId="LiveId" clId="{2E748BAD-84A2-4DB1-BD75-341E3376F864}" dt="2021-10-10T21:42:22.821" v="101"/>
          <ac:spMkLst>
            <pc:docMk/>
            <pc:sldMk cId="1885333911" sldId="265"/>
            <ac:spMk id="3" creationId="{69B60B17-7D3A-4C76-819A-B9853FCFB70A}"/>
          </ac:spMkLst>
        </pc:spChg>
        <pc:picChg chg="add mod">
          <ac:chgData name="Vjekoslav Špoljarić" userId="a155d499ee640942" providerId="LiveId" clId="{2E748BAD-84A2-4DB1-BD75-341E3376F864}" dt="2021-10-10T21:42:28.738" v="105" actId="1076"/>
          <ac:picMkLst>
            <pc:docMk/>
            <pc:sldMk cId="1885333911" sldId="265"/>
            <ac:picMk id="5" creationId="{4F6D4D28-ED51-434A-9CB3-87BDDF3DBB44}"/>
          </ac:picMkLst>
        </pc:picChg>
      </pc:sldChg>
      <pc:sldChg chg="addSp delSp modSp new mod">
        <pc:chgData name="Vjekoslav Špoljarić" userId="a155d499ee640942" providerId="LiveId" clId="{2E748BAD-84A2-4DB1-BD75-341E3376F864}" dt="2021-10-10T22:00:36.846" v="159"/>
        <pc:sldMkLst>
          <pc:docMk/>
          <pc:sldMk cId="252213546" sldId="266"/>
        </pc:sldMkLst>
        <pc:spChg chg="del">
          <ac:chgData name="Vjekoslav Špoljarić" userId="a155d499ee640942" providerId="LiveId" clId="{2E748BAD-84A2-4DB1-BD75-341E3376F864}" dt="2021-10-10T21:50:53.143" v="118"/>
          <ac:spMkLst>
            <pc:docMk/>
            <pc:sldMk cId="252213546" sldId="266"/>
            <ac:spMk id="3" creationId="{98034AFD-5E3B-4930-9E53-A203CE33972E}"/>
          </ac:spMkLst>
        </pc:spChg>
        <pc:spChg chg="add mod">
          <ac:chgData name="Vjekoslav Špoljarić" userId="a155d499ee640942" providerId="LiveId" clId="{2E748BAD-84A2-4DB1-BD75-341E3376F864}" dt="2021-10-10T21:57:59.433" v="158"/>
          <ac:spMkLst>
            <pc:docMk/>
            <pc:sldMk cId="252213546" sldId="266"/>
            <ac:spMk id="6" creationId="{0A72D07B-D4A0-4452-A145-4CDC92276E67}"/>
          </ac:spMkLst>
        </pc:spChg>
        <pc:spChg chg="add mod">
          <ac:chgData name="Vjekoslav Špoljarić" userId="a155d499ee640942" providerId="LiveId" clId="{2E748BAD-84A2-4DB1-BD75-341E3376F864}" dt="2021-10-10T22:00:36.846" v="159"/>
          <ac:spMkLst>
            <pc:docMk/>
            <pc:sldMk cId="252213546" sldId="266"/>
            <ac:spMk id="7" creationId="{589C7B8C-38B3-43D8-A161-B70B5EE69A0A}"/>
          </ac:spMkLst>
        </pc:spChg>
        <pc:picChg chg="add mod">
          <ac:chgData name="Vjekoslav Špoljarić" userId="a155d499ee640942" providerId="LiveId" clId="{2E748BAD-84A2-4DB1-BD75-341E3376F864}" dt="2021-10-10T21:54:43.489" v="128" actId="1076"/>
          <ac:picMkLst>
            <pc:docMk/>
            <pc:sldMk cId="252213546" sldId="266"/>
            <ac:picMk id="5" creationId="{9F09071F-97A4-4BE6-B50E-B758EC146D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3D35-58B5-4EA3-9390-8C986E4F843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C25D-D6B9-4726-A799-0D5E0090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7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851FMNF1kI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qaNNlnkjS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nQ5MsP3VCa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youtube.com/watch?v=MOLS8vt9A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EDDD-8077-4D72-9FE6-934071E81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Level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5B741-D630-4CF8-8431-E40CE0DF2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79F9-D5AD-4A4D-87E7-2DD663F4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2CE95-2BAE-4FA9-9D3D-70BF22EAE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86" y="0"/>
            <a:ext cx="7143748" cy="6858000"/>
          </a:xfrm>
        </p:spPr>
      </p:pic>
    </p:spTree>
    <p:extLst>
      <p:ext uri="{BB962C8B-B14F-4D97-AF65-F5344CB8AC3E}">
        <p14:creationId xmlns:p14="http://schemas.microsoft.com/office/powerpoint/2010/main" val="1994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931E-5CB3-4A44-B7C2-94917A5A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tree&#10;&#10;Description automatically generated">
            <a:extLst>
              <a:ext uri="{FF2B5EF4-FFF2-40B4-BE49-F238E27FC236}">
                <a16:creationId xmlns:a16="http://schemas.microsoft.com/office/drawing/2014/main" id="{9F09071F-97A4-4BE6-B50E-B758EC146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76"/>
            <a:ext cx="10515600" cy="5257800"/>
          </a:xfrm>
        </p:spPr>
      </p:pic>
      <p:sp>
        <p:nvSpPr>
          <p:cNvPr id="6" name="Rectangle: Rounded Corners 5">
            <a:hlinkClick r:id="rId3"/>
            <a:extLst>
              <a:ext uri="{FF2B5EF4-FFF2-40B4-BE49-F238E27FC236}">
                <a16:creationId xmlns:a16="http://schemas.microsoft.com/office/drawing/2014/main" id="{0A72D07B-D4A0-4452-A145-4CDC92276E67}"/>
              </a:ext>
            </a:extLst>
          </p:cNvPr>
          <p:cNvSpPr/>
          <p:nvPr/>
        </p:nvSpPr>
        <p:spPr>
          <a:xfrm>
            <a:off x="1280160" y="5784691"/>
            <a:ext cx="2346960" cy="708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7" name="Rectangle: Rounded Corners 6">
            <a:hlinkClick r:id="rId4"/>
            <a:extLst>
              <a:ext uri="{FF2B5EF4-FFF2-40B4-BE49-F238E27FC236}">
                <a16:creationId xmlns:a16="http://schemas.microsoft.com/office/drawing/2014/main" id="{589C7B8C-38B3-43D8-A161-B70B5EE69A0A}"/>
              </a:ext>
            </a:extLst>
          </p:cNvPr>
          <p:cNvSpPr/>
          <p:nvPr/>
        </p:nvSpPr>
        <p:spPr>
          <a:xfrm>
            <a:off x="8564880" y="5784691"/>
            <a:ext cx="2346960" cy="7081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5221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04B5-F2E0-4A2A-9F4F-C818D70A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50CD-0EDE-4996-9BC4-48A5B1D5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065"/>
            <a:ext cx="10515600" cy="1130935"/>
          </a:xfrm>
        </p:spPr>
        <p:txBody>
          <a:bodyPr/>
          <a:lstStyle/>
          <a:p>
            <a:r>
              <a:rPr lang="en-US" dirty="0"/>
              <a:t>https://www.youtube.com/watch?v=pwHqY_4nsJ4&amp;list=PLc38fcMFcV_t6cVUpPXYnooVe1r_C0_4f</a:t>
            </a:r>
          </a:p>
        </p:txBody>
      </p:sp>
    </p:spTree>
    <p:extLst>
      <p:ext uri="{BB962C8B-B14F-4D97-AF65-F5344CB8AC3E}">
        <p14:creationId xmlns:p14="http://schemas.microsoft.com/office/powerpoint/2010/main" val="2612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2130-16F7-49C2-8A0C-5BD2A647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1181"/>
          </a:xfrm>
        </p:spPr>
        <p:txBody>
          <a:bodyPr/>
          <a:lstStyle/>
          <a:p>
            <a:r>
              <a:rPr lang="en-US" dirty="0" err="1"/>
              <a:t>Što</a:t>
            </a:r>
            <a:r>
              <a:rPr lang="en-US" dirty="0"/>
              <a:t> je level design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level </a:t>
            </a:r>
            <a:r>
              <a:rPr lang="en-US" dirty="0" err="1"/>
              <a:t>designeri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EEC3-1FA8-4803-979D-6ABFC3A3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3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2130-16F7-49C2-8A0C-5BD2A647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 design </a:t>
            </a:r>
            <a:r>
              <a:rPr lang="en-US" dirty="0" err="1"/>
              <a:t>blockout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17A72-7484-4669-BEB2-EDDF3387C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2" y="1421419"/>
            <a:ext cx="8964695" cy="5071456"/>
          </a:xfrm>
        </p:spPr>
      </p:pic>
    </p:spTree>
    <p:extLst>
      <p:ext uri="{BB962C8B-B14F-4D97-AF65-F5344CB8AC3E}">
        <p14:creationId xmlns:p14="http://schemas.microsoft.com/office/powerpoint/2010/main" val="3026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2130-16F7-49C2-8A0C-5BD2A647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D17D81-AE87-4A94-8325-320F34C44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8" y="709487"/>
            <a:ext cx="10878052" cy="5439026"/>
          </a:xfrm>
        </p:spPr>
      </p:pic>
    </p:spTree>
    <p:extLst>
      <p:ext uri="{BB962C8B-B14F-4D97-AF65-F5344CB8AC3E}">
        <p14:creationId xmlns:p14="http://schemas.microsoft.com/office/powerpoint/2010/main" val="149058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2130-16F7-49C2-8A0C-5BD2A647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2766217"/>
            <a:ext cx="10515600" cy="1325563"/>
          </a:xfrm>
        </p:spPr>
        <p:txBody>
          <a:bodyPr/>
          <a:lstStyle/>
          <a:p>
            <a:r>
              <a:rPr lang="en-US" dirty="0"/>
              <a:t>World building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B7C25CF-EC09-4D17-8C33-A1B499811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78" y="148081"/>
            <a:ext cx="7994110" cy="6561833"/>
          </a:xfrm>
        </p:spPr>
      </p:pic>
    </p:spTree>
    <p:extLst>
      <p:ext uri="{BB962C8B-B14F-4D97-AF65-F5344CB8AC3E}">
        <p14:creationId xmlns:p14="http://schemas.microsoft.com/office/powerpoint/2010/main" val="6883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32C5-96C6-4D60-86A1-2BFDBF27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Primjeri</a:t>
            </a:r>
            <a:r>
              <a:rPr lang="en-US" dirty="0"/>
              <a:t> </a:t>
            </a:r>
            <a:r>
              <a:rPr lang="en-US" dirty="0" err="1"/>
              <a:t>lošeg</a:t>
            </a:r>
            <a:r>
              <a:rPr lang="en-US" dirty="0"/>
              <a:t> level </a:t>
            </a:r>
            <a:r>
              <a:rPr lang="en-US" dirty="0" err="1"/>
              <a:t>designa</a:t>
            </a:r>
            <a:endParaRPr lang="en-US" dirty="0"/>
          </a:p>
        </p:txBody>
      </p:sp>
      <p:pic>
        <p:nvPicPr>
          <p:cNvPr id="5" name="Content Placeholder 4" descr="A picture containing text, clipar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0280BD-2809-4EDD-A816-99BAC7EFF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3070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6ABB-B4F8-434C-99D7-2C1806D6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primjera</a:t>
            </a:r>
            <a:r>
              <a:rPr lang="en-US" dirty="0"/>
              <a:t> </a:t>
            </a:r>
            <a:r>
              <a:rPr lang="en-US" dirty="0" err="1"/>
              <a:t>dobrog</a:t>
            </a:r>
            <a:r>
              <a:rPr lang="en-US" dirty="0"/>
              <a:t> level </a:t>
            </a:r>
            <a:r>
              <a:rPr lang="en-US" dirty="0" err="1"/>
              <a:t>designa</a:t>
            </a:r>
            <a:endParaRPr lang="en-US" dirty="0"/>
          </a:p>
        </p:txBody>
      </p:sp>
      <p:pic>
        <p:nvPicPr>
          <p:cNvPr id="5" name="Content Placeholder 4" descr="Calenda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5EC60FD-4628-48FB-8CCB-3095233DC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66" y="1300163"/>
            <a:ext cx="9431867" cy="5305425"/>
          </a:xfrm>
        </p:spPr>
      </p:pic>
    </p:spTree>
    <p:extLst>
      <p:ext uri="{BB962C8B-B14F-4D97-AF65-F5344CB8AC3E}">
        <p14:creationId xmlns:p14="http://schemas.microsoft.com/office/powerpoint/2010/main" val="18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B52C-D66B-4297-8C91-A71402F3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water sport, swimming, ocean floor&#10;&#10;Description automatically generated">
            <a:extLst>
              <a:ext uri="{FF2B5EF4-FFF2-40B4-BE49-F238E27FC236}">
                <a16:creationId xmlns:a16="http://schemas.microsoft.com/office/drawing/2014/main" id="{4F6D4D28-ED51-434A-9CB3-87BDDF3DB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640556"/>
            <a:ext cx="11153776" cy="5576888"/>
          </a:xfrm>
        </p:spPr>
      </p:pic>
    </p:spTree>
    <p:extLst>
      <p:ext uri="{BB962C8B-B14F-4D97-AF65-F5344CB8AC3E}">
        <p14:creationId xmlns:p14="http://schemas.microsoft.com/office/powerpoint/2010/main" val="188533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C5FF-95D0-48BD-89CD-B0A3F9FE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41740-BFC1-45B9-9FEF-25175E21A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46787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51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Level Design</vt:lpstr>
      <vt:lpstr>Što je level design i tko su level designeri?</vt:lpstr>
      <vt:lpstr>Level design blockout</vt:lpstr>
      <vt:lpstr>PowerPoint Presentation</vt:lpstr>
      <vt:lpstr>World building</vt:lpstr>
      <vt:lpstr>Primjeri lošeg level designa</vt:lpstr>
      <vt:lpstr>Nekoliko primjera dobrog level designa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Design</dc:title>
  <dc:creator>Vjekoslav Špoljarić</dc:creator>
  <cp:lastModifiedBy>Vjekoslav Špoljarić</cp:lastModifiedBy>
  <cp:revision>2</cp:revision>
  <dcterms:created xsi:type="dcterms:W3CDTF">2021-10-10T18:05:39Z</dcterms:created>
  <dcterms:modified xsi:type="dcterms:W3CDTF">2021-10-11T06:06:52Z</dcterms:modified>
</cp:coreProperties>
</file>