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8R1gs3dygM" TargetMode="External"/><Relationship Id="rId2" Type="http://schemas.openxmlformats.org/officeDocument/2006/relationships/hyperlink" Target="https://www.youtube.com/watch?v=GexxPKwZS5Q&amp;t=20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_LzWR7Nb_O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2009D00-9C67-4B71-8647-B7C50EB67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HR" sz="7200" b="1" dirty="0"/>
              <a:t>Coolliders</a:t>
            </a:r>
            <a:br>
              <a:rPr lang="hr-HR" b="1" dirty="0"/>
            </a:br>
            <a:br>
              <a:rPr lang="hr-HR" b="1" dirty="0"/>
            </a:b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451942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1A9DA1C1-281C-4858-93B1-A777D6E9E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6" y="801795"/>
            <a:ext cx="11000237" cy="51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3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AA8D81-52A4-4A16-89A7-029EA7C1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Collideri na primjeru hitboxova</a:t>
            </a:r>
            <a:endParaRPr lang="en-15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C4B235-B941-47D4-8960-5366B989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CS:GO esport loši hitboxovi :  </a:t>
            </a:r>
            <a:r>
              <a:rPr lang="hr-HR" dirty="0">
                <a:hlinkClick r:id="rId2"/>
              </a:rPr>
              <a:t>https://www.youtube.com/watch?v=GexxPKwZS5Q&amp;t=20s</a:t>
            </a:r>
            <a:endParaRPr lang="hr-HR" dirty="0"/>
          </a:p>
          <a:p>
            <a:r>
              <a:rPr lang="hr-HR" dirty="0"/>
              <a:t>Primjeri hitboxova na modelu lika u CS:GO </a:t>
            </a:r>
            <a:r>
              <a:rPr lang="hr-HR" dirty="0">
                <a:hlinkClick r:id="rId3"/>
              </a:rPr>
              <a:t>https://www.youtube.com/watch?v=u8R1gs3dygM</a:t>
            </a:r>
            <a:endParaRPr lang="hr-HR" dirty="0"/>
          </a:p>
          <a:p>
            <a:r>
              <a:rPr lang="hr-HR" dirty="0"/>
              <a:t>Primjeri loših hitboxova u raznim igricama </a:t>
            </a:r>
            <a:r>
              <a:rPr lang="hr-HR" dirty="0">
                <a:hlinkClick r:id="rId4"/>
              </a:rPr>
              <a:t>https://www.youtube.com/watch?v=_LzWR7Nb_Ow</a:t>
            </a:r>
            <a:endParaRPr lang="hr-HR" dirty="0"/>
          </a:p>
          <a:p>
            <a:endParaRPr lang="hr-HR" dirty="0"/>
          </a:p>
          <a:p>
            <a:pPr marL="0" indent="0">
              <a:buNone/>
            </a:pP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41464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0759142-1788-4713-8A65-967A26A9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Izvor</a:t>
            </a:r>
            <a:endParaRPr lang="en-15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346EFAE-CD56-48C6-860B-F9B283F4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Unity3d.com</a:t>
            </a:r>
          </a:p>
          <a:p>
            <a:r>
              <a:rPr lang="hr-HR" dirty="0"/>
              <a:t>Youtube.com</a:t>
            </a:r>
          </a:p>
          <a:p>
            <a:endParaRPr lang="hr-HR" dirty="0"/>
          </a:p>
          <a:p>
            <a:r>
              <a:rPr lang="hr-HR" dirty="0"/>
              <a:t>Izradio Lovro Kovačević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32274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03869E-BCE3-4A03-B248-192CA3B1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Definicija</a:t>
            </a:r>
            <a:endParaRPr lang="en-15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B76DEA5-F640-437B-86F5-CFD239E01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Komponente koje omogućuju GameObjectu (na kojemu su prikvačene) da reagiraju na druge takve collidere uz uvjet da barem jedan od njih na sebi ima rigidbody.</a:t>
            </a:r>
          </a:p>
          <a:p>
            <a:r>
              <a:rPr lang="hr-HR" dirty="0"/>
              <a:t>Collider (koji je nevidljiv) ne treba biti istog oblika kao mesh GameObjecta.</a:t>
            </a:r>
          </a:p>
          <a:p>
            <a:r>
              <a:rPr lang="hr-HR" dirty="0"/>
              <a:t>Gruba pretpostavka mesha je često                                                                              učinkovitija.</a:t>
            </a:r>
          </a:p>
          <a:p>
            <a:r>
              <a:rPr lang="hr-HR" dirty="0"/>
              <a:t>Najjednostavniji (i najmanje procesorski intenzivni) collideri su primitivni tipovi collidera; Box Collider, Sphere Collider i Capsule Collider.</a:t>
            </a:r>
          </a:p>
          <a:p>
            <a:r>
              <a:rPr lang="hr-HR" dirty="0"/>
              <a:t>Možete dodati bilo koji broj primitivnih tipova u jedan GameObject za stvaranje Compound collidera.</a:t>
            </a:r>
          </a:p>
          <a:p>
            <a:pPr marL="0" indent="0">
              <a:buNone/>
            </a:pPr>
            <a:r>
              <a:rPr lang="hr-HR" sz="1600" dirty="0"/>
              <a:t>                                                                                          </a:t>
            </a:r>
          </a:p>
          <a:p>
            <a:endParaRPr lang="hr-HR" sz="1600" dirty="0"/>
          </a:p>
          <a:p>
            <a:endParaRPr lang="hr-HR" sz="1600" dirty="0"/>
          </a:p>
          <a:p>
            <a:endParaRPr lang="hr-HR" sz="1600" dirty="0"/>
          </a:p>
          <a:p>
            <a:endParaRPr lang="hr-HR" sz="1600" dirty="0"/>
          </a:p>
          <a:p>
            <a:endParaRPr lang="hr-HR" sz="1600" dirty="0"/>
          </a:p>
          <a:p>
            <a:endParaRPr lang="hr-HR" sz="1600" dirty="0"/>
          </a:p>
          <a:p>
            <a:endParaRPr lang="en-150" sz="160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78B2F2B2-E266-4CE7-8393-67337A86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58120"/>
            <a:ext cx="2438400" cy="66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83CC3D4-31D6-4F82-AD42-9B77DFDF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3300" dirty="0">
                <a:solidFill>
                  <a:srgbClr val="EBEBEB"/>
                </a:solidFill>
              </a:rPr>
              <a:t>Compound colliders</a:t>
            </a:r>
            <a:endParaRPr lang="en-150" sz="3300" dirty="0">
              <a:solidFill>
                <a:srgbClr val="EBEBEB"/>
              </a:solidFill>
            </a:endParaRPr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BD6D4512-0733-4378-A6CD-921FC968E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856792"/>
            <a:ext cx="6851213" cy="3545632"/>
          </a:xfrm>
          <a:prstGeom prst="rect">
            <a:avLst/>
          </a:prstGeom>
        </p:spPr>
      </p:pic>
      <p:sp>
        <p:nvSpPr>
          <p:cNvPr id="25" name="Rectangle 1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Oval 1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A44C38-FE20-4967-8509-D00D4A5AD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860" y="2011633"/>
            <a:ext cx="4191000" cy="4008167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Pretpostavljaju oblik GameObjecta te drži uporabu procesora niskom.</a:t>
            </a:r>
          </a:p>
          <a:p>
            <a:r>
              <a:rPr lang="hr-HR" dirty="0">
                <a:solidFill>
                  <a:srgbClr val="FFFFFF"/>
                </a:solidFill>
              </a:rPr>
              <a:t>Kod korištenja compund collidera koristi se samo jedna Rigidbody komponenta koja je smještena na glavni dio GameObjecta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75332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798B5F-9FDB-4DF6-9EAB-6039A4B5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Mesh collideri</a:t>
            </a:r>
            <a:endParaRPr lang="en-15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079643F-0914-4B69-8181-0E1C1BC2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000" dirty="0"/>
              <a:t>Koriste se u slučajevima gdje preciznost collidera mora biti visoka.</a:t>
            </a:r>
          </a:p>
          <a:p>
            <a:r>
              <a:rPr lang="hr-HR" sz="2000" dirty="0"/>
              <a:t>Pošto intenzivnije koriste procesor treba ih se koristiti štedljivo kako bi ste održali dobre performanse.</a:t>
            </a:r>
          </a:p>
          <a:p>
            <a:r>
              <a:rPr lang="hr-HR" sz="2000" dirty="0"/>
              <a:t>Ne može se sudariti sa drugim mesh colliderom no to se može zaobići u inspektoru ako je oblik GameObjecta primjeren.</a:t>
            </a:r>
          </a:p>
          <a:p>
            <a:r>
              <a:rPr lang="hr-HR" sz="2000" dirty="0"/>
              <a:t>U većini slučajeva mesh collideri se koriste za scensku geometriju i oblikovanje kretajučeg GameObjecta koristeći Compund Collidere</a:t>
            </a:r>
          </a:p>
          <a:p>
            <a:endParaRPr lang="hr-HR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35979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Rezervirano mjesto sadržaja 3" descr="Slika na kojoj se prikazuje tekst, grupa, sijeno, nekoliko&#10;&#10;Opis je automatski generiran">
            <a:extLst>
              <a:ext uri="{FF2B5EF4-FFF2-40B4-BE49-F238E27FC236}">
                <a16:creationId xmlns:a16="http://schemas.microsoft.com/office/drawing/2014/main" id="{8DAE39D8-4784-483F-A843-B68892145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518" y="1284394"/>
            <a:ext cx="8566132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0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98D1FE0-6799-46EB-AABE-A1FC4F60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Static i dynamic colliders</a:t>
            </a:r>
            <a:endParaRPr lang="en-15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50D54AF-F52A-4034-B539-B8D91F72C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/>
              <a:t>Static collideri se dobivaju dodavanjem collider komponente objektima bez rigidbody-a kao npr. podovi , zidovi i ostali nepomični elementi scene. </a:t>
            </a:r>
          </a:p>
          <a:p>
            <a:r>
              <a:rPr lang="hr-HR" sz="2000" dirty="0"/>
              <a:t>Suprotno od njih su dynamic colliders, collideri koji imaju rigidbody komponentu.</a:t>
            </a:r>
          </a:p>
          <a:p>
            <a:r>
              <a:rPr lang="hr-HR" sz="2000" dirty="0"/>
              <a:t>Statički collideri se mogu sudarati sa dinamičnim no pošto nemaju rigidbody komponentu neće se kretat nakon sudara.</a:t>
            </a:r>
            <a:endParaRPr lang="en-150" sz="2000" dirty="0"/>
          </a:p>
        </p:txBody>
      </p:sp>
    </p:spTree>
    <p:extLst>
      <p:ext uri="{BB962C8B-B14F-4D97-AF65-F5344CB8AC3E}">
        <p14:creationId xmlns:p14="http://schemas.microsoft.com/office/powerpoint/2010/main" val="333113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691185-DFAB-421F-A92A-3F90DB48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Triggers</a:t>
            </a:r>
            <a:endParaRPr lang="en-15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028E4CE-110B-43CD-BBA8-6FCC3E2EA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Sustav skriptiranja može otkriti kada dođe do sudara i pokrenuti akcije pomoću funkcije OnCollisionEnter.</a:t>
            </a:r>
          </a:p>
          <a:p>
            <a:r>
              <a:rPr lang="hr-HR" dirty="0"/>
              <a:t>Također se može koristit samo „engine fizike” kako bi se otkrio sudar npr. kada jedan objekt uđe u prostor drugoga. </a:t>
            </a:r>
          </a:p>
          <a:p>
            <a:r>
              <a:rPr lang="hr-HR" dirty="0"/>
              <a:t>Collider konfiguriran kao trigger (pomoću svojstva „ Is Trigger”) ne ponaša se kao čvrsti objekt i jednostavno će omogućiti prolazak drugih objekta.</a:t>
            </a:r>
          </a:p>
          <a:p>
            <a:r>
              <a:rPr lang="hr-HR" dirty="0"/>
              <a:t>Kod ulaska u prostor objekta poziva se funkcija OnTriggerEnter na skriptama. 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80456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0FEC064-7FFA-4898-95AE-3AB572CD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Redoslijed funkcija kod sudara </a:t>
            </a:r>
            <a:endParaRPr lang="en-15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A9E6CCE-D4B3-467E-A7EB-10E58A99B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/>
              <a:t>Kod događanja sudara u prvom frameu kada je sudar detektiran poziva se funkcija OnCollisionEnter.</a:t>
            </a:r>
          </a:p>
          <a:p>
            <a:r>
              <a:rPr lang="hr-HR" sz="2000" dirty="0"/>
              <a:t>Svaki frame u kojemu je sudar još detektiran poziva se funkcija OnCollisonStay te naposljetku kada kontakta više nema poziva se OnCollisonExit.</a:t>
            </a:r>
          </a:p>
          <a:p>
            <a:r>
              <a:rPr lang="hr-HR" sz="2000" dirty="0"/>
              <a:t>Sukladno time dodjeljujemo i nazive triggerima: OnTriggerEnter, OnTriggerStay and OnTriggerExit.</a:t>
            </a:r>
          </a:p>
        </p:txBody>
      </p:sp>
    </p:spTree>
    <p:extLst>
      <p:ext uri="{BB962C8B-B14F-4D97-AF65-F5344CB8AC3E}">
        <p14:creationId xmlns:p14="http://schemas.microsoft.com/office/powerpoint/2010/main" val="149861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7B0A64F-DE18-49A3-A492-FA7A193F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97FE79B-4A19-438C-BDFA-82F308EA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Različiti collideri će različito reagirati jedni na druge kao i njihovi triggeri (npr. statični collider koji ima rigidbody sa dinamičnim rigidbody colliderom).</a:t>
            </a:r>
          </a:p>
          <a:p>
            <a:r>
              <a:rPr lang="hr-HR" dirty="0"/>
              <a:t>Zbog takvih primjera se koristi tablica collidera i triggera koji međusobno definiraju ishod događaja.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285834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ba za sastanke za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TM02900722[[fn=Soba za sastanke za ion]]</Template>
  <TotalTime>437</TotalTime>
  <Words>496</Words>
  <Application>Microsoft Office PowerPoint</Application>
  <PresentationFormat>Široki zaslon</PresentationFormat>
  <Paragraphs>45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Soba za sastanke za ion</vt:lpstr>
      <vt:lpstr>Coolliders  </vt:lpstr>
      <vt:lpstr>Definicija</vt:lpstr>
      <vt:lpstr>Compound colliders</vt:lpstr>
      <vt:lpstr>Mesh collideri</vt:lpstr>
      <vt:lpstr>PowerPoint prezentacija</vt:lpstr>
      <vt:lpstr>Static i dynamic colliders</vt:lpstr>
      <vt:lpstr>Triggers</vt:lpstr>
      <vt:lpstr>Redoslijed funkcija kod sudara </vt:lpstr>
      <vt:lpstr>PowerPoint prezentacija</vt:lpstr>
      <vt:lpstr>PowerPoint prezentacija</vt:lpstr>
      <vt:lpstr>Collideri na primjeru hitboxova</vt:lpstr>
      <vt:lpstr>Izvor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Coolliders  </dc:title>
  <dc:creator>Lovro Kovaćević</dc:creator>
  <cp:lastModifiedBy>Lovro Kovaćević</cp:lastModifiedBy>
  <cp:revision>1</cp:revision>
  <dcterms:created xsi:type="dcterms:W3CDTF">2021-10-03T12:20:05Z</dcterms:created>
  <dcterms:modified xsi:type="dcterms:W3CDTF">2021-10-03T19:37:19Z</dcterms:modified>
</cp:coreProperties>
</file>