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adana sekcija" id="{B7B270B3-EDA1-426E-B21C-98C3EACB4932}">
          <p14:sldIdLst>
            <p14:sldId id="256"/>
            <p14:sldId id="257"/>
            <p14:sldId id="259"/>
            <p14:sldId id="260"/>
            <p14:sldId id="261"/>
            <p14:sldId id="264"/>
            <p14:sldId id="26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Paunović" initials="AP" lastIdx="1" clrIdx="0">
    <p:extLst>
      <p:ext uri="{19B8F6BF-5375-455C-9EA6-DF929625EA0E}">
        <p15:presenceInfo xmlns:p15="http://schemas.microsoft.com/office/powerpoint/2012/main" userId="Antonio Paunovi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9T17:55:29.096" idx="1">
    <p:pos x="10" y="10"/>
    <p:text>kada je timeScale=0 fixedUpdate se ne izvrsava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dirty="0"/>
              <a:t>Kliknite ikonu da biste dodali  sliku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ocs.unity3d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F27D8C-E23E-4700-BF5F-68FF52B85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klasa u Unity-u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2D31167-A438-401D-A23A-E3D684BEC1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2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03863B9-E17F-43F5-8F5D-1E34E898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hr-HR" sz="3600" dirty="0">
                <a:solidFill>
                  <a:schemeClr val="accent1"/>
                </a:solidFill>
              </a:rPr>
              <a:t>Što je to Time klasa?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6" name="Rezervirano mjesto sadržaja 2">
            <a:extLst>
              <a:ext uri="{FF2B5EF4-FFF2-40B4-BE49-F238E27FC236}">
                <a16:creationId xmlns:a16="http://schemas.microsoft.com/office/drawing/2014/main" id="{EC96CCD4-DDDF-4B9D-A3EA-373CC9A52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hr-HR" sz="1600" dirty="0"/>
              <a:t>Klasa je  opis objekta (ne u smislu 3D gameObjecta u Unity-u, već u smislu općenitog pojma u OOP)</a:t>
            </a:r>
          </a:p>
          <a:p>
            <a:r>
              <a:rPr lang="hr-HR" sz="1600" dirty="0"/>
              <a:t>Svaki objekt ima svoje atribute (varijable) i ponašanja (metode); npr. auto,  pas.</a:t>
            </a:r>
          </a:p>
          <a:p>
            <a:r>
              <a:rPr lang="hr-HR" sz="1600" dirty="0"/>
              <a:t>Time klasa nam nudi veliki niz varijabli i metoda koje nam omogućuju rad sa vremenskim vrijednostima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62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77BF6E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# | Class and Object - GeeksforGeeks">
            <a:extLst>
              <a:ext uri="{FF2B5EF4-FFF2-40B4-BE49-F238E27FC236}">
                <a16:creationId xmlns:a16="http://schemas.microsoft.com/office/drawing/2014/main" id="{6DA36181-71C8-4EA5-8349-94C95099E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02624"/>
            <a:ext cx="10905066" cy="485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61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03863B9-E17F-43F5-8F5D-1E34E898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hr-HR" sz="3600" dirty="0">
                <a:solidFill>
                  <a:schemeClr val="accent1"/>
                </a:solidFill>
              </a:rPr>
              <a:t>Što je to Time klasa?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6" name="Rezervirano mjesto sadržaja 2">
            <a:extLst>
              <a:ext uri="{FF2B5EF4-FFF2-40B4-BE49-F238E27FC236}">
                <a16:creationId xmlns:a16="http://schemas.microsoft.com/office/drawing/2014/main" id="{EC96CCD4-DDDF-4B9D-A3EA-373CC9A52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hr-HR" sz="1600" dirty="0"/>
              <a:t>Klasa je  opis objekta (ne u smislu 3D gameObjecta u Unity-u, već u smislu općenitog pojma u OOP)</a:t>
            </a:r>
          </a:p>
          <a:p>
            <a:r>
              <a:rPr lang="hr-HR" sz="1600" dirty="0"/>
              <a:t>Svaki objekt ima svoje atribute (varijable) i ponašanja (metode); npr. auto,  pas.</a:t>
            </a:r>
          </a:p>
          <a:p>
            <a:r>
              <a:rPr lang="hr-HR" sz="1600" dirty="0"/>
              <a:t>Time klasa nam nudi veliki niz varijabli i metoda koje nam omogućuju rad sa vremenskim vrijednostima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873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219A036-7BDF-42F2-B95F-3A90C0D7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84" y="266700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hr-HR" sz="3600" dirty="0">
                <a:solidFill>
                  <a:schemeClr val="accent1"/>
                </a:solidFill>
              </a:rPr>
              <a:t>Najčešće upotrebljavani atributi klase Time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5E24BD-CCBF-4F8B-A0A0-D8A07941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386" y="1674370"/>
            <a:ext cx="6123783" cy="4634065"/>
          </a:xfrm>
        </p:spPr>
        <p:txBody>
          <a:bodyPr anchor="t">
            <a:normAutofit/>
          </a:bodyPr>
          <a:lstStyle/>
          <a:p>
            <a:r>
              <a:rPr lang="hr-HR" sz="1600" dirty="0"/>
              <a:t>time – vrijeme proteklo od početka scene (nakon što smo stisnuli tipku </a:t>
            </a:r>
            <a:r>
              <a:rPr lang="hr-HR" sz="1600" dirty="0" err="1"/>
              <a:t>run</a:t>
            </a:r>
            <a:r>
              <a:rPr lang="hr-HR" sz="1600" dirty="0"/>
              <a:t>) do početka </a:t>
            </a:r>
            <a:r>
              <a:rPr lang="hr-HR" sz="1600" dirty="0" err="1"/>
              <a:t>frame</a:t>
            </a:r>
            <a:r>
              <a:rPr lang="hr-HR" sz="1600" dirty="0"/>
              <a:t>-a koji se trenutno nalazi na ekranu</a:t>
            </a:r>
          </a:p>
          <a:p>
            <a:r>
              <a:rPr lang="hr-HR" sz="1600" dirty="0" err="1"/>
              <a:t>timeScale</a:t>
            </a:r>
            <a:r>
              <a:rPr lang="hr-HR" sz="1600" dirty="0"/>
              <a:t> – brzina kojom vrijeme </a:t>
            </a:r>
            <a:r>
              <a:rPr lang="hr-HR" sz="1600" dirty="0" err="1"/>
              <a:t>protiče</a:t>
            </a:r>
            <a:r>
              <a:rPr lang="hr-HR" sz="1600" dirty="0"/>
              <a:t> (</a:t>
            </a:r>
            <a:r>
              <a:rPr lang="hr-HR" sz="1600" dirty="0" err="1"/>
              <a:t>timeScale</a:t>
            </a:r>
            <a:r>
              <a:rPr lang="hr-HR" sz="1600" dirty="0"/>
              <a:t> </a:t>
            </a:r>
            <a:r>
              <a:rPr lang="en-US" sz="1600" dirty="0"/>
              <a:t>= 1, </a:t>
            </a:r>
            <a:r>
              <a:rPr lang="en-US" sz="1600" dirty="0" err="1"/>
              <a:t>vrijeme</a:t>
            </a:r>
            <a:r>
              <a:rPr lang="en-US" sz="1600" dirty="0"/>
              <a:t> </a:t>
            </a:r>
            <a:r>
              <a:rPr lang="en-US" sz="1600" dirty="0" err="1"/>
              <a:t>prolazi</a:t>
            </a:r>
            <a:r>
              <a:rPr lang="en-US" sz="1600" dirty="0"/>
              <a:t> </a:t>
            </a:r>
            <a:r>
              <a:rPr lang="en-US" sz="1600" dirty="0" err="1"/>
              <a:t>normalnom</a:t>
            </a:r>
            <a:r>
              <a:rPr lang="en-US" sz="1600" dirty="0"/>
              <a:t> </a:t>
            </a:r>
            <a:r>
              <a:rPr lang="en-US" sz="1600" dirty="0" err="1"/>
              <a:t>brzinom</a:t>
            </a:r>
            <a:r>
              <a:rPr lang="en-US" sz="1600" dirty="0"/>
              <a:t>, a </a:t>
            </a:r>
            <a:r>
              <a:rPr lang="en-US" sz="1600" dirty="0" err="1"/>
              <a:t>kada</a:t>
            </a:r>
            <a:r>
              <a:rPr lang="en-US" sz="1600" dirty="0"/>
              <a:t> je = 0.5 </a:t>
            </a:r>
            <a:r>
              <a:rPr lang="en-US" sz="1600" dirty="0" err="1"/>
              <a:t>onda</a:t>
            </a:r>
            <a:r>
              <a:rPr lang="en-US" sz="1600" dirty="0"/>
              <a:t> 2x </a:t>
            </a:r>
            <a:r>
              <a:rPr lang="en-US" sz="1600" dirty="0" err="1"/>
              <a:t>sporije</a:t>
            </a:r>
            <a:r>
              <a:rPr lang="hr-HR" sz="1600" dirty="0"/>
              <a:t>)</a:t>
            </a:r>
            <a:r>
              <a:rPr lang="en-US" sz="1600" dirty="0"/>
              <a:t>. </a:t>
            </a:r>
            <a:r>
              <a:rPr lang="en-US" sz="1600" dirty="0" err="1"/>
              <a:t>Odli</a:t>
            </a:r>
            <a:r>
              <a:rPr lang="hr-HR" sz="1600" dirty="0" err="1"/>
              <a:t>čna</a:t>
            </a:r>
            <a:r>
              <a:rPr lang="hr-HR" sz="1600" dirty="0"/>
              <a:t> stvar za </a:t>
            </a:r>
            <a:r>
              <a:rPr lang="hr-HR" sz="1600" dirty="0" err="1"/>
              <a:t>slowmotion</a:t>
            </a:r>
            <a:r>
              <a:rPr lang="hr-HR" sz="1600" dirty="0"/>
              <a:t> efekte u igrici (Max </a:t>
            </a:r>
            <a:r>
              <a:rPr lang="hr-HR" sz="1600" dirty="0" err="1"/>
              <a:t>Payne</a:t>
            </a:r>
            <a:r>
              <a:rPr lang="hr-HR" sz="1600" dirty="0"/>
              <a:t>)</a:t>
            </a:r>
          </a:p>
          <a:p>
            <a:r>
              <a:rPr lang="hr-HR" sz="1600" dirty="0" err="1"/>
              <a:t>deltaTime</a:t>
            </a:r>
            <a:r>
              <a:rPr lang="hr-HR" sz="1600" dirty="0"/>
              <a:t> – vremenska razlika od kraja prethodnog do početka trenutnog </a:t>
            </a:r>
            <a:r>
              <a:rPr lang="hr-HR" sz="1600" dirty="0" err="1"/>
              <a:t>frame</a:t>
            </a:r>
            <a:r>
              <a:rPr lang="hr-HR" sz="1600" dirty="0"/>
              <a:t>-a (za </a:t>
            </a:r>
            <a:r>
              <a:rPr lang="hr-HR" sz="1600" dirty="0" err="1"/>
              <a:t>Update</a:t>
            </a:r>
            <a:r>
              <a:rPr lang="hr-HR" sz="1600" dirty="0"/>
              <a:t> metodu)</a:t>
            </a:r>
          </a:p>
          <a:p>
            <a:r>
              <a:rPr lang="hr-HR" sz="1600" dirty="0" err="1"/>
              <a:t>maximumDeltaTime</a:t>
            </a:r>
            <a:r>
              <a:rPr lang="hr-HR" sz="1600" dirty="0"/>
              <a:t> – najveća dozvoljena vrijednost </a:t>
            </a:r>
            <a:r>
              <a:rPr lang="hr-HR" sz="1600" dirty="0" err="1"/>
              <a:t>deltaTime</a:t>
            </a:r>
            <a:r>
              <a:rPr lang="hr-HR" sz="1600" dirty="0"/>
              <a:t> u bilo kojem </a:t>
            </a:r>
            <a:r>
              <a:rPr lang="hr-HR" sz="1600" dirty="0" err="1"/>
              <a:t>frame</a:t>
            </a:r>
            <a:r>
              <a:rPr lang="hr-HR" sz="1600" dirty="0"/>
              <a:t>-u. Ova vrijednost ograničava za koliko se </a:t>
            </a:r>
            <a:r>
              <a:rPr lang="hr-HR" sz="1600" dirty="0" err="1"/>
              <a:t>Time.time</a:t>
            </a:r>
            <a:r>
              <a:rPr lang="hr-HR" sz="1600" dirty="0"/>
              <a:t> može povećati između dva </a:t>
            </a:r>
            <a:r>
              <a:rPr lang="hr-HR" sz="1600" dirty="0" err="1"/>
              <a:t>frame</a:t>
            </a:r>
            <a:r>
              <a:rPr lang="hr-HR" sz="1600" dirty="0"/>
              <a:t>-a</a:t>
            </a:r>
          </a:p>
          <a:p>
            <a:endParaRPr lang="hr-HR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596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539EF5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E93F16-6731-428C-90B4-8B77D5DD6B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7888" y="518008"/>
            <a:ext cx="5356224" cy="582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22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F54EC0B-2B6B-4E05-8C94-8F3AFDD0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Antonio Paunović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9272721-6BA4-45F3-A5A3-ACEACC00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Isključivo korišten </a:t>
            </a:r>
            <a:r>
              <a:rPr lang="hr-HR" dirty="0">
                <a:hlinkClick r:id="rId2"/>
              </a:rPr>
              <a:t>docs.unity3d.com</a:t>
            </a:r>
            <a:r>
              <a:rPr lang="hr-HR" dirty="0"/>
              <a:t> manual za verziju 2020.3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9779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494</TotalTime>
  <Words>249</Words>
  <Application>Microsoft Office PowerPoint</Application>
  <PresentationFormat>Široki zaslon</PresentationFormat>
  <Paragraphs>16</Paragraphs>
  <Slides>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Rockwell</vt:lpstr>
      <vt:lpstr>Wingdings</vt:lpstr>
      <vt:lpstr>Atlas</vt:lpstr>
      <vt:lpstr>Time klasa u Unity-u</vt:lpstr>
      <vt:lpstr>Što je to Time klasa?</vt:lpstr>
      <vt:lpstr>PowerPoint prezentacija</vt:lpstr>
      <vt:lpstr>Što je to Time klasa?</vt:lpstr>
      <vt:lpstr>Najčešće upotrebljavani atributi klase Time</vt:lpstr>
      <vt:lpstr>PowerPoint prezentacija</vt:lpstr>
      <vt:lpstr>Antonio Paunović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klasa u Unity-u</dc:title>
  <dc:creator>Antonio Paunović</dc:creator>
  <cp:lastModifiedBy>Antonio Paunović</cp:lastModifiedBy>
  <cp:revision>8</cp:revision>
  <dcterms:created xsi:type="dcterms:W3CDTF">2021-09-19T15:27:53Z</dcterms:created>
  <dcterms:modified xsi:type="dcterms:W3CDTF">2021-09-19T23:42:46Z</dcterms:modified>
</cp:coreProperties>
</file>