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406E-4686-4010-B44C-96486CB6127A}" type="datetimeFigureOut">
              <a:rPr lang="hr-HR" smtClean="0"/>
              <a:t>16.12.2021.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E6E7-B480-4604-BAB5-DD799E95C06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4641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406E-4686-4010-B44C-96486CB6127A}" type="datetimeFigureOut">
              <a:rPr lang="hr-HR" smtClean="0"/>
              <a:t>16.12.2021.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E6E7-B480-4604-BAB5-DD799E95C06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007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406E-4686-4010-B44C-96486CB6127A}" type="datetimeFigureOut">
              <a:rPr lang="hr-HR" smtClean="0"/>
              <a:t>16.12.2021.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E6E7-B480-4604-BAB5-DD799E95C06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9329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406E-4686-4010-B44C-96486CB6127A}" type="datetimeFigureOut">
              <a:rPr lang="hr-HR" smtClean="0"/>
              <a:t>16.12.2021.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E6E7-B480-4604-BAB5-DD799E95C06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5082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406E-4686-4010-B44C-96486CB6127A}" type="datetimeFigureOut">
              <a:rPr lang="hr-HR" smtClean="0"/>
              <a:t>16.12.2021.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E6E7-B480-4604-BAB5-DD799E95C06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7290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406E-4686-4010-B44C-96486CB6127A}" type="datetimeFigureOut">
              <a:rPr lang="hr-HR" smtClean="0"/>
              <a:t>16.12.2021.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E6E7-B480-4604-BAB5-DD799E95C06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339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406E-4686-4010-B44C-96486CB6127A}" type="datetimeFigureOut">
              <a:rPr lang="hr-HR" smtClean="0"/>
              <a:t>16.12.2021.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E6E7-B480-4604-BAB5-DD799E95C06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73285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406E-4686-4010-B44C-96486CB6127A}" type="datetimeFigureOut">
              <a:rPr lang="hr-HR" smtClean="0"/>
              <a:t>16.12.2021.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E6E7-B480-4604-BAB5-DD799E95C06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401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406E-4686-4010-B44C-96486CB6127A}" type="datetimeFigureOut">
              <a:rPr lang="hr-HR" smtClean="0"/>
              <a:t>16.12.2021.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E6E7-B480-4604-BAB5-DD799E95C06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3014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406E-4686-4010-B44C-96486CB6127A}" type="datetimeFigureOut">
              <a:rPr lang="hr-HR" smtClean="0"/>
              <a:t>16.12.2021.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CECE6E7-B480-4604-BAB5-DD799E95C06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319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406E-4686-4010-B44C-96486CB6127A}" type="datetimeFigureOut">
              <a:rPr lang="hr-HR" smtClean="0"/>
              <a:t>16.12.2021.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E6E7-B480-4604-BAB5-DD799E95C06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569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406E-4686-4010-B44C-96486CB6127A}" type="datetimeFigureOut">
              <a:rPr lang="hr-HR" smtClean="0"/>
              <a:t>16.12.2021.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E6E7-B480-4604-BAB5-DD799E95C06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75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406E-4686-4010-B44C-96486CB6127A}" type="datetimeFigureOut">
              <a:rPr lang="hr-HR" smtClean="0"/>
              <a:t>16.12.2021.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E6E7-B480-4604-BAB5-DD799E95C06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3693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406E-4686-4010-B44C-96486CB6127A}" type="datetimeFigureOut">
              <a:rPr lang="hr-HR" smtClean="0"/>
              <a:t>16.12.2021.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E6E7-B480-4604-BAB5-DD799E95C06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834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406E-4686-4010-B44C-96486CB6127A}" type="datetimeFigureOut">
              <a:rPr lang="hr-HR" smtClean="0"/>
              <a:t>16.12.2021.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E6E7-B480-4604-BAB5-DD799E95C06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538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406E-4686-4010-B44C-96486CB6127A}" type="datetimeFigureOut">
              <a:rPr lang="hr-HR" smtClean="0"/>
              <a:t>16.12.2021.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E6E7-B480-4604-BAB5-DD799E95C06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959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406E-4686-4010-B44C-96486CB6127A}" type="datetimeFigureOut">
              <a:rPr lang="hr-HR" smtClean="0"/>
              <a:t>16.12.2021.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E6E7-B480-4604-BAB5-DD799E95C06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9732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B2406E-4686-4010-B44C-96486CB6127A}" type="datetimeFigureOut">
              <a:rPr lang="hr-HR" smtClean="0"/>
              <a:t>16.12.2021.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ECE6E7-B480-4604-BAB5-DD799E95C06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337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Price of success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43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Before we start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Jason Schreier – Press Reset</a:t>
            </a:r>
          </a:p>
          <a:p>
            <a:r>
              <a:rPr lang="hr-HR" dirty="0" smtClean="0"/>
              <a:t>Jason Schreier – Blood, Sweat and Pixels</a:t>
            </a:r>
          </a:p>
          <a:p>
            <a:r>
              <a:rPr lang="hr-HR" dirty="0" smtClean="0"/>
              <a:t>David Kushner – Masters of Doom</a:t>
            </a:r>
          </a:p>
          <a:p>
            <a:r>
              <a:rPr lang="hr-HR" dirty="0" smtClean="0"/>
              <a:t>Ars Technica – War stories</a:t>
            </a:r>
          </a:p>
          <a:p>
            <a:endParaRPr lang="hr-H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038" y="2344881"/>
            <a:ext cx="2501174" cy="37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0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Crunch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Pillars of Eternity – Obsidian</a:t>
            </a:r>
          </a:p>
          <a:p>
            <a:r>
              <a:rPr lang="hr-HR" dirty="0" smtClean="0"/>
              <a:t>Uncharted 4 – Naughty Dog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0608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Crunch Culture</a:t>
            </a:r>
            <a:endParaRPr lang="hr-H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r-HR" dirty="0" smtClean="0"/>
              <a:t>Epic </a:t>
            </a:r>
            <a:r>
              <a:rPr lang="hr-HR" dirty="0"/>
              <a:t>Games - </a:t>
            </a:r>
            <a:r>
              <a:rPr lang="hr-HR" dirty="0" smtClean="0"/>
              <a:t>Fortnite</a:t>
            </a:r>
            <a:r>
              <a:rPr lang="hr-HR" dirty="0"/>
              <a:t>Hiroshi Iuchi (Gunstar Heroes, Ikaruga) 1996.</a:t>
            </a:r>
          </a:p>
          <a:p>
            <a:r>
              <a:rPr lang="hr-HR" dirty="0"/>
              <a:t>EA Spouse 2004. (dvije tužbe – 15 milijuna svaka)</a:t>
            </a:r>
          </a:p>
          <a:p>
            <a:r>
              <a:rPr lang="hr-HR" dirty="0"/>
              <a:t>Rockstar SD wives 2010. (tužba 2009. 2.7 milijuna)</a:t>
            </a:r>
          </a:p>
          <a:p>
            <a:r>
              <a:rPr lang="hr-HR" dirty="0"/>
              <a:t>Jason Schreier – </a:t>
            </a:r>
            <a:r>
              <a:rPr lang="en-US" dirty="0"/>
              <a:t>The Horrible World Of Video Game Crunch</a:t>
            </a:r>
            <a:r>
              <a:rPr lang="hr-HR" dirty="0"/>
              <a:t> 2016</a:t>
            </a:r>
            <a:r>
              <a:rPr lang="hr-HR" dirty="0" smtClean="0"/>
              <a:t>.</a:t>
            </a:r>
          </a:p>
          <a:p>
            <a:r>
              <a:rPr lang="hr-HR" dirty="0"/>
              <a:t>Rockstar 2018.</a:t>
            </a:r>
          </a:p>
          <a:p>
            <a:r>
              <a:rPr lang="hr-HR" dirty="0"/>
              <a:t>EA BioWare – Anthem (BioWare Magic</a:t>
            </a:r>
            <a:r>
              <a:rPr lang="hr-HR" dirty="0" smtClean="0"/>
              <a:t>)</a:t>
            </a:r>
            <a:endParaRPr lang="hr-HR" dirty="0"/>
          </a:p>
          <a:p>
            <a:r>
              <a:rPr lang="hr-HR" dirty="0" smtClean="0"/>
              <a:t>CD Project Red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4183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2016. survey</a:t>
            </a:r>
            <a:r>
              <a:rPr lang="en-US" dirty="0"/>
              <a:t> by the International Game Developers Association</a:t>
            </a:r>
            <a:endParaRPr lang="hr-H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65</a:t>
            </a:r>
            <a:r>
              <a:rPr lang="hr-HR" dirty="0" smtClean="0"/>
              <a:t>%</a:t>
            </a:r>
            <a:r>
              <a:rPr lang="en-US" dirty="0" smtClean="0"/>
              <a:t> </a:t>
            </a:r>
            <a:r>
              <a:rPr lang="en-US" dirty="0"/>
              <a:t>of developers said they’d had to </a:t>
            </a:r>
            <a:r>
              <a:rPr lang="en-US" dirty="0" smtClean="0"/>
              <a:t>crunch</a:t>
            </a:r>
            <a:endParaRPr lang="hr-HR" dirty="0" smtClean="0"/>
          </a:p>
          <a:p>
            <a:r>
              <a:rPr lang="en-US" dirty="0" smtClean="0"/>
              <a:t>52</a:t>
            </a:r>
            <a:r>
              <a:rPr lang="hr-HR" dirty="0" smtClean="0"/>
              <a:t>% </a:t>
            </a:r>
            <a:r>
              <a:rPr lang="en-US" dirty="0" smtClean="0"/>
              <a:t>more </a:t>
            </a:r>
            <a:r>
              <a:rPr lang="en-US" dirty="0"/>
              <a:t>than twice in the previous two </a:t>
            </a:r>
            <a:r>
              <a:rPr lang="en-US" dirty="0" smtClean="0"/>
              <a:t>years</a:t>
            </a:r>
            <a:endParaRPr lang="hr-HR" dirty="0" smtClean="0"/>
          </a:p>
          <a:p>
            <a:r>
              <a:rPr lang="en-US" dirty="0" smtClean="0"/>
              <a:t>32</a:t>
            </a:r>
            <a:r>
              <a:rPr lang="hr-HR" dirty="0" smtClean="0"/>
              <a:t>%</a:t>
            </a:r>
            <a:r>
              <a:rPr lang="en-US" dirty="0" smtClean="0"/>
              <a:t> “</a:t>
            </a:r>
            <a:r>
              <a:rPr lang="en-US" dirty="0"/>
              <a:t>that their job did require periods of long hours</a:t>
            </a:r>
            <a:r>
              <a:rPr lang="en-US" dirty="0" smtClean="0"/>
              <a:t>,</a:t>
            </a:r>
            <a:r>
              <a:rPr lang="hr-HR" dirty="0" smtClean="0"/>
              <a:t> not called ‘crunch’”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4370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FIN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04682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65</TotalTime>
  <Words>147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Price of success</vt:lpstr>
      <vt:lpstr>Before we start</vt:lpstr>
      <vt:lpstr>Crunch</vt:lpstr>
      <vt:lpstr>Crunch Culture</vt:lpstr>
      <vt:lpstr>2016. survey by the International Game Developers Association</vt:lpstr>
      <vt:lpstr>FIN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of success</dc:title>
  <dc:creator>Lana Marini</dc:creator>
  <cp:lastModifiedBy>Lana Marini</cp:lastModifiedBy>
  <cp:revision>7</cp:revision>
  <dcterms:created xsi:type="dcterms:W3CDTF">2021-12-16T19:56:34Z</dcterms:created>
  <dcterms:modified xsi:type="dcterms:W3CDTF">2021-12-16T21:01:47Z</dcterms:modified>
</cp:coreProperties>
</file>