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62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E48B1-816E-4E36-A7D2-0D80993E3E20}" v="807" dt="2021-10-22T04:39:13.791"/>
    <p1510:client id="{5220702F-D29F-4C4E-8FDD-8E1499DAFE8F}" v="6" dt="2021-10-22T06:22:08.499"/>
    <p1510:client id="{DD89B9D1-5023-4DCA-8CF0-48BE3A036AEC}" v="382" dt="2021-10-21T20:33:39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or Vezmar" userId="9da31cb55bfb229a" providerId="Windows Live" clId="Web-{5220702F-D29F-4C4E-8FDD-8E1499DAFE8F}"/>
    <pc:docChg chg="modSld">
      <pc:chgData name="Davor Vezmar" userId="9da31cb55bfb229a" providerId="Windows Live" clId="Web-{5220702F-D29F-4C4E-8FDD-8E1499DAFE8F}" dt="2021-10-22T06:22:08.499" v="5" actId="20577"/>
      <pc:docMkLst>
        <pc:docMk/>
      </pc:docMkLst>
      <pc:sldChg chg="modSp">
        <pc:chgData name="Davor Vezmar" userId="9da31cb55bfb229a" providerId="Windows Live" clId="Web-{5220702F-D29F-4C4E-8FDD-8E1499DAFE8F}" dt="2021-10-22T06:03:44.736" v="1" actId="20577"/>
        <pc:sldMkLst>
          <pc:docMk/>
          <pc:sldMk cId="1024325895" sldId="263"/>
        </pc:sldMkLst>
        <pc:spChg chg="mod">
          <ac:chgData name="Davor Vezmar" userId="9da31cb55bfb229a" providerId="Windows Live" clId="Web-{5220702F-D29F-4C4E-8FDD-8E1499DAFE8F}" dt="2021-10-22T06:03:44.736" v="1" actId="20577"/>
          <ac:spMkLst>
            <pc:docMk/>
            <pc:sldMk cId="1024325895" sldId="263"/>
            <ac:spMk id="3" creationId="{A62675A5-E588-4130-9138-EF61C299AA81}"/>
          </ac:spMkLst>
        </pc:spChg>
      </pc:sldChg>
      <pc:sldChg chg="modSp">
        <pc:chgData name="Davor Vezmar" userId="9da31cb55bfb229a" providerId="Windows Live" clId="Web-{5220702F-D29F-4C4E-8FDD-8E1499DAFE8F}" dt="2021-10-22T06:22:08.499" v="5" actId="20577"/>
        <pc:sldMkLst>
          <pc:docMk/>
          <pc:sldMk cId="1733380346" sldId="267"/>
        </pc:sldMkLst>
        <pc:spChg chg="mod">
          <ac:chgData name="Davor Vezmar" userId="9da31cb55bfb229a" providerId="Windows Live" clId="Web-{5220702F-D29F-4C4E-8FDD-8E1499DAFE8F}" dt="2021-10-22T06:22:08.499" v="5" actId="20577"/>
          <ac:spMkLst>
            <pc:docMk/>
            <pc:sldMk cId="1733380346" sldId="267"/>
            <ac:spMk id="2" creationId="{AF7C710A-CA31-4F40-B330-C9A598CFCA1B}"/>
          </ac:spMkLst>
        </pc:spChg>
      </pc:sldChg>
    </pc:docChg>
  </pc:docChgLst>
  <pc:docChgLst>
    <pc:chgData name="Davor Vezmar" userId="9da31cb55bfb229a" providerId="Windows Live" clId="Web-{DD89B9D1-5023-4DCA-8CF0-48BE3A036AEC}"/>
    <pc:docChg chg="addSld delSld modSld sldOrd">
      <pc:chgData name="Davor Vezmar" userId="9da31cb55bfb229a" providerId="Windows Live" clId="Web-{DD89B9D1-5023-4DCA-8CF0-48BE3A036AEC}" dt="2021-10-21T20:33:39.632" v="395" actId="20577"/>
      <pc:docMkLst>
        <pc:docMk/>
      </pc:docMkLst>
      <pc:sldChg chg="modSp new ord addAnim modAnim">
        <pc:chgData name="Davor Vezmar" userId="9da31cb55bfb229a" providerId="Windows Live" clId="Web-{DD89B9D1-5023-4DCA-8CF0-48BE3A036AEC}" dt="2021-10-21T20:33:39.632" v="395" actId="20577"/>
        <pc:sldMkLst>
          <pc:docMk/>
          <pc:sldMk cId="1024325895" sldId="263"/>
        </pc:sldMkLst>
        <pc:spChg chg="mod">
          <ac:chgData name="Davor Vezmar" userId="9da31cb55bfb229a" providerId="Windows Live" clId="Web-{DD89B9D1-5023-4DCA-8CF0-48BE3A036AEC}" dt="2021-10-21T20:01:56.023" v="6" actId="20577"/>
          <ac:spMkLst>
            <pc:docMk/>
            <pc:sldMk cId="1024325895" sldId="263"/>
            <ac:spMk id="2" creationId="{419AA4C7-312E-4FC1-A818-F63FC7C09A77}"/>
          </ac:spMkLst>
        </pc:spChg>
        <pc:spChg chg="mod">
          <ac:chgData name="Davor Vezmar" userId="9da31cb55bfb229a" providerId="Windows Live" clId="Web-{DD89B9D1-5023-4DCA-8CF0-48BE3A036AEC}" dt="2021-10-21T20:33:39.632" v="395" actId="20577"/>
          <ac:spMkLst>
            <pc:docMk/>
            <pc:sldMk cId="1024325895" sldId="263"/>
            <ac:spMk id="3" creationId="{A62675A5-E588-4130-9138-EF61C299AA81}"/>
          </ac:spMkLst>
        </pc:spChg>
      </pc:sldChg>
      <pc:sldChg chg="new del">
        <pc:chgData name="Davor Vezmar" userId="9da31cb55bfb229a" providerId="Windows Live" clId="Web-{DD89B9D1-5023-4DCA-8CF0-48BE3A036AEC}" dt="2021-10-21T20:01:41.851" v="1"/>
        <pc:sldMkLst>
          <pc:docMk/>
          <pc:sldMk cId="4129303141" sldId="263"/>
        </pc:sldMkLst>
      </pc:sldChg>
    </pc:docChg>
  </pc:docChgLst>
  <pc:docChgLst>
    <pc:chgData name="Davor Vezmar" userId="9da31cb55bfb229a" providerId="Windows Live" clId="Web-{20EE48B1-816E-4E36-A7D2-0D80993E3E20}"/>
    <pc:docChg chg="addSld delSld modSld sldOrd modMainMaster">
      <pc:chgData name="Davor Vezmar" userId="9da31cb55bfb229a" providerId="Windows Live" clId="Web-{20EE48B1-816E-4E36-A7D2-0D80993E3E20}" dt="2021-10-22T04:39:13.791" v="763"/>
      <pc:docMkLst>
        <pc:docMk/>
      </pc:docMkLst>
      <pc:sldChg chg="modTransition">
        <pc:chgData name="Davor Vezmar" userId="9da31cb55bfb229a" providerId="Windows Live" clId="Web-{20EE48B1-816E-4E36-A7D2-0D80993E3E20}" dt="2021-10-22T04:39:13.791" v="763"/>
        <pc:sldMkLst>
          <pc:docMk/>
          <pc:sldMk cId="0" sldId="256"/>
        </pc:sldMkLst>
      </pc:sldChg>
      <pc:sldChg chg="modTransition">
        <pc:chgData name="Davor Vezmar" userId="9da31cb55bfb229a" providerId="Windows Live" clId="Web-{20EE48B1-816E-4E36-A7D2-0D80993E3E20}" dt="2021-10-22T04:39:13.791" v="763"/>
        <pc:sldMkLst>
          <pc:docMk/>
          <pc:sldMk cId="0" sldId="257"/>
        </pc:sldMkLst>
      </pc:sldChg>
      <pc:sldChg chg="modTransition">
        <pc:chgData name="Davor Vezmar" userId="9da31cb55bfb229a" providerId="Windows Live" clId="Web-{20EE48B1-816E-4E36-A7D2-0D80993E3E20}" dt="2021-10-22T04:39:13.791" v="763"/>
        <pc:sldMkLst>
          <pc:docMk/>
          <pc:sldMk cId="0" sldId="258"/>
        </pc:sldMkLst>
      </pc:sldChg>
      <pc:sldChg chg="modTransition">
        <pc:chgData name="Davor Vezmar" userId="9da31cb55bfb229a" providerId="Windows Live" clId="Web-{20EE48B1-816E-4E36-A7D2-0D80993E3E20}" dt="2021-10-22T04:39:13.791" v="763"/>
        <pc:sldMkLst>
          <pc:docMk/>
          <pc:sldMk cId="0" sldId="259"/>
        </pc:sldMkLst>
      </pc:sldChg>
      <pc:sldChg chg="modTransition">
        <pc:chgData name="Davor Vezmar" userId="9da31cb55bfb229a" providerId="Windows Live" clId="Web-{20EE48B1-816E-4E36-A7D2-0D80993E3E20}" dt="2021-10-22T04:39:13.791" v="763"/>
        <pc:sldMkLst>
          <pc:docMk/>
          <pc:sldMk cId="0" sldId="260"/>
        </pc:sldMkLst>
      </pc:sldChg>
      <pc:sldChg chg="modTransition">
        <pc:chgData name="Davor Vezmar" userId="9da31cb55bfb229a" providerId="Windows Live" clId="Web-{20EE48B1-816E-4E36-A7D2-0D80993E3E20}" dt="2021-10-22T04:39:13.791" v="763"/>
        <pc:sldMkLst>
          <pc:docMk/>
          <pc:sldMk cId="0" sldId="261"/>
        </pc:sldMkLst>
      </pc:sldChg>
      <pc:sldChg chg="modSp modTransition">
        <pc:chgData name="Davor Vezmar" userId="9da31cb55bfb229a" providerId="Windows Live" clId="Web-{20EE48B1-816E-4E36-A7D2-0D80993E3E20}" dt="2021-10-22T04:39:13.791" v="763"/>
        <pc:sldMkLst>
          <pc:docMk/>
          <pc:sldMk cId="0" sldId="262"/>
        </pc:sldMkLst>
        <pc:spChg chg="mod">
          <ac:chgData name="Davor Vezmar" userId="9da31cb55bfb229a" providerId="Windows Live" clId="Web-{20EE48B1-816E-4E36-A7D2-0D80993E3E20}" dt="2021-10-22T04:38:31.775" v="760" actId="20577"/>
          <ac:spMkLst>
            <pc:docMk/>
            <pc:sldMk cId="0" sldId="262"/>
            <ac:spMk id="125" creationId="{00000000-0000-0000-0000-000000000000}"/>
          </ac:spMkLst>
        </pc:spChg>
      </pc:sldChg>
      <pc:sldChg chg="addSp delSp modSp modTransition addAnim delAnim">
        <pc:chgData name="Davor Vezmar" userId="9da31cb55bfb229a" providerId="Windows Live" clId="Web-{20EE48B1-816E-4E36-A7D2-0D80993E3E20}" dt="2021-10-22T04:39:13.791" v="763"/>
        <pc:sldMkLst>
          <pc:docMk/>
          <pc:sldMk cId="1024325895" sldId="263"/>
        </pc:sldMkLst>
        <pc:spChg chg="mod">
          <ac:chgData name="Davor Vezmar" userId="9da31cb55bfb229a" providerId="Windows Live" clId="Web-{20EE48B1-816E-4E36-A7D2-0D80993E3E20}" dt="2021-10-22T03:13:13.318" v="148" actId="20577"/>
          <ac:spMkLst>
            <pc:docMk/>
            <pc:sldMk cId="1024325895" sldId="263"/>
            <ac:spMk id="3" creationId="{A62675A5-E588-4130-9138-EF61C299AA81}"/>
          </ac:spMkLst>
        </pc:spChg>
        <pc:cxnChg chg="add del mod">
          <ac:chgData name="Davor Vezmar" userId="9da31cb55bfb229a" providerId="Windows Live" clId="Web-{20EE48B1-816E-4E36-A7D2-0D80993E3E20}" dt="2021-10-22T03:10:50.128" v="142"/>
          <ac:cxnSpMkLst>
            <pc:docMk/>
            <pc:sldMk cId="1024325895" sldId="263"/>
            <ac:cxnSpMk id="4" creationId="{5D430B41-DA77-440B-AFE8-E78C2393749C}"/>
          </ac:cxnSpMkLst>
        </pc:cxnChg>
        <pc:cxnChg chg="add del mod">
          <ac:chgData name="Davor Vezmar" userId="9da31cb55bfb229a" providerId="Windows Live" clId="Web-{20EE48B1-816E-4E36-A7D2-0D80993E3E20}" dt="2021-10-22T03:10:09.190" v="131"/>
          <ac:cxnSpMkLst>
            <pc:docMk/>
            <pc:sldMk cId="1024325895" sldId="263"/>
            <ac:cxnSpMk id="5" creationId="{923593C6-0694-478A-8733-0C1CC30466C0}"/>
          </ac:cxnSpMkLst>
        </pc:cxnChg>
        <pc:cxnChg chg="add del mod">
          <ac:chgData name="Davor Vezmar" userId="9da31cb55bfb229a" providerId="Windows Live" clId="Web-{20EE48B1-816E-4E36-A7D2-0D80993E3E20}" dt="2021-10-22T03:10:42.909" v="139"/>
          <ac:cxnSpMkLst>
            <pc:docMk/>
            <pc:sldMk cId="1024325895" sldId="263"/>
            <ac:cxnSpMk id="6" creationId="{54DE986B-3B97-4C83-8DD9-8824323BA38D}"/>
          </ac:cxnSpMkLst>
        </pc:cxnChg>
      </pc:sldChg>
      <pc:sldChg chg="addSp modSp new ord modTransition">
        <pc:chgData name="Davor Vezmar" userId="9da31cb55bfb229a" providerId="Windows Live" clId="Web-{20EE48B1-816E-4E36-A7D2-0D80993E3E20}" dt="2021-10-22T04:39:13.791" v="763"/>
        <pc:sldMkLst>
          <pc:docMk/>
          <pc:sldMk cId="113550386" sldId="264"/>
        </pc:sldMkLst>
        <pc:spChg chg="mod">
          <ac:chgData name="Davor Vezmar" userId="9da31cb55bfb229a" providerId="Windows Live" clId="Web-{20EE48B1-816E-4E36-A7D2-0D80993E3E20}" dt="2021-10-22T03:16:52.635" v="173" actId="20577"/>
          <ac:spMkLst>
            <pc:docMk/>
            <pc:sldMk cId="113550386" sldId="264"/>
            <ac:spMk id="2" creationId="{D3B9DBFB-F630-40B0-9BB1-2162139BDE45}"/>
          </ac:spMkLst>
        </pc:spChg>
        <pc:picChg chg="add mod">
          <ac:chgData name="Davor Vezmar" userId="9da31cb55bfb229a" providerId="Windows Live" clId="Web-{20EE48B1-816E-4E36-A7D2-0D80993E3E20}" dt="2021-10-22T03:23:17.928" v="177" actId="1076"/>
          <ac:picMkLst>
            <pc:docMk/>
            <pc:sldMk cId="113550386" sldId="264"/>
            <ac:picMk id="3" creationId="{CA30ED0E-9B47-4B6D-8CE3-14CE773F878C}"/>
          </ac:picMkLst>
        </pc:picChg>
      </pc:sldChg>
      <pc:sldChg chg="addSp delSp modSp new del">
        <pc:chgData name="Davor Vezmar" userId="9da31cb55bfb229a" providerId="Windows Live" clId="Web-{20EE48B1-816E-4E36-A7D2-0D80993E3E20}" dt="2021-10-22T03:15:33.243" v="160"/>
        <pc:sldMkLst>
          <pc:docMk/>
          <pc:sldMk cId="877494443" sldId="264"/>
        </pc:sldMkLst>
        <pc:spChg chg="mod">
          <ac:chgData name="Davor Vezmar" userId="9da31cb55bfb229a" providerId="Windows Live" clId="Web-{20EE48B1-816E-4E36-A7D2-0D80993E3E20}" dt="2021-10-22T03:15:19.742" v="155" actId="20577"/>
          <ac:spMkLst>
            <pc:docMk/>
            <pc:sldMk cId="877494443" sldId="264"/>
            <ac:spMk id="2" creationId="{EE016BF1-38ED-482D-B3C5-52E72D1C5AEC}"/>
          </ac:spMkLst>
        </pc:spChg>
        <pc:spChg chg="mod">
          <ac:chgData name="Davor Vezmar" userId="9da31cb55bfb229a" providerId="Windows Live" clId="Web-{20EE48B1-816E-4E36-A7D2-0D80993E3E20}" dt="2021-10-22T03:15:18.446" v="151" actId="20577"/>
          <ac:spMkLst>
            <pc:docMk/>
            <pc:sldMk cId="877494443" sldId="264"/>
            <ac:spMk id="3" creationId="{FD40D3EF-058A-4D95-B64D-B45E8C8AE989}"/>
          </ac:spMkLst>
        </pc:spChg>
        <pc:spChg chg="add del">
          <ac:chgData name="Davor Vezmar" userId="9da31cb55bfb229a" providerId="Windows Live" clId="Web-{20EE48B1-816E-4E36-A7D2-0D80993E3E20}" dt="2021-10-22T03:15:30.164" v="159"/>
          <ac:spMkLst>
            <pc:docMk/>
            <pc:sldMk cId="877494443" sldId="264"/>
            <ac:spMk id="4" creationId="{1D473A9B-9F63-46A3-8FD6-EA3D72E87D33}"/>
          </ac:spMkLst>
        </pc:spChg>
        <pc:spChg chg="add del">
          <ac:chgData name="Davor Vezmar" userId="9da31cb55bfb229a" providerId="Windows Live" clId="Web-{20EE48B1-816E-4E36-A7D2-0D80993E3E20}" dt="2021-10-22T03:15:27.711" v="158"/>
          <ac:spMkLst>
            <pc:docMk/>
            <pc:sldMk cId="877494443" sldId="264"/>
            <ac:spMk id="5" creationId="{A5C6A733-2B28-4840-8DD6-E90854EA1EB5}"/>
          </ac:spMkLst>
        </pc:spChg>
      </pc:sldChg>
      <pc:sldChg chg="modSp new del">
        <pc:chgData name="Davor Vezmar" userId="9da31cb55bfb229a" providerId="Windows Live" clId="Web-{20EE48B1-816E-4E36-A7D2-0D80993E3E20}" dt="2021-10-22T03:16:27.150" v="163"/>
        <pc:sldMkLst>
          <pc:docMk/>
          <pc:sldMk cId="907553026" sldId="264"/>
        </pc:sldMkLst>
        <pc:spChg chg="mod">
          <ac:chgData name="Davor Vezmar" userId="9da31cb55bfb229a" providerId="Windows Live" clId="Web-{20EE48B1-816E-4E36-A7D2-0D80993E3E20}" dt="2021-10-22T03:16:01.368" v="162" actId="20577"/>
          <ac:spMkLst>
            <pc:docMk/>
            <pc:sldMk cId="907553026" sldId="264"/>
            <ac:spMk id="3" creationId="{54B66B9C-5A98-4EE7-9150-4CE1E06B597D}"/>
          </ac:spMkLst>
        </pc:spChg>
      </pc:sldChg>
      <pc:sldChg chg="addSp modSp new modTransition">
        <pc:chgData name="Davor Vezmar" userId="9da31cb55bfb229a" providerId="Windows Live" clId="Web-{20EE48B1-816E-4E36-A7D2-0D80993E3E20}" dt="2021-10-22T04:39:13.791" v="763"/>
        <pc:sldMkLst>
          <pc:docMk/>
          <pc:sldMk cId="822457582" sldId="265"/>
        </pc:sldMkLst>
        <pc:spChg chg="mod">
          <ac:chgData name="Davor Vezmar" userId="9da31cb55bfb229a" providerId="Windows Live" clId="Web-{20EE48B1-816E-4E36-A7D2-0D80993E3E20}" dt="2021-10-22T03:29:34.318" v="217" actId="20577"/>
          <ac:spMkLst>
            <pc:docMk/>
            <pc:sldMk cId="822457582" sldId="265"/>
            <ac:spMk id="2" creationId="{8B24BE59-6432-43F5-9A8C-9000037715A0}"/>
          </ac:spMkLst>
        </pc:spChg>
        <pc:spChg chg="add mod">
          <ac:chgData name="Davor Vezmar" userId="9da31cb55bfb229a" providerId="Windows Live" clId="Web-{20EE48B1-816E-4E36-A7D2-0D80993E3E20}" dt="2021-10-22T03:31:49.946" v="244" actId="20577"/>
          <ac:spMkLst>
            <pc:docMk/>
            <pc:sldMk cId="822457582" sldId="265"/>
            <ac:spMk id="5" creationId="{D20E85C3-214B-4DFD-95E2-9C6D1B8B0E2A}"/>
          </ac:spMkLst>
        </pc:spChg>
        <pc:picChg chg="add mod">
          <ac:chgData name="Davor Vezmar" userId="9da31cb55bfb229a" providerId="Windows Live" clId="Web-{20EE48B1-816E-4E36-A7D2-0D80993E3E20}" dt="2021-10-22T03:26:48.471" v="200" actId="14100"/>
          <ac:picMkLst>
            <pc:docMk/>
            <pc:sldMk cId="822457582" sldId="265"/>
            <ac:picMk id="3" creationId="{90910F0C-E177-4840-83F0-C79C64417679}"/>
          </ac:picMkLst>
        </pc:picChg>
        <pc:cxnChg chg="add mod">
          <ac:chgData name="Davor Vezmar" userId="9da31cb55bfb229a" providerId="Windows Live" clId="Web-{20EE48B1-816E-4E36-A7D2-0D80993E3E20}" dt="2021-10-22T03:30:56.024" v="226" actId="14100"/>
          <ac:cxnSpMkLst>
            <pc:docMk/>
            <pc:sldMk cId="822457582" sldId="265"/>
            <ac:cxnSpMk id="4" creationId="{4253042A-7B43-4BFC-9F3A-6C17E16C2C42}"/>
          </ac:cxnSpMkLst>
        </pc:cxnChg>
      </pc:sldChg>
      <pc:sldChg chg="addSp modSp new modTransition">
        <pc:chgData name="Davor Vezmar" userId="9da31cb55bfb229a" providerId="Windows Live" clId="Web-{20EE48B1-816E-4E36-A7D2-0D80993E3E20}" dt="2021-10-22T04:39:13.791" v="763"/>
        <pc:sldMkLst>
          <pc:docMk/>
          <pc:sldMk cId="1544802383" sldId="266"/>
        </pc:sldMkLst>
        <pc:spChg chg="mod">
          <ac:chgData name="Davor Vezmar" userId="9da31cb55bfb229a" providerId="Windows Live" clId="Web-{20EE48B1-816E-4E36-A7D2-0D80993E3E20}" dt="2021-10-22T04:20:17.637" v="728" actId="20577"/>
          <ac:spMkLst>
            <pc:docMk/>
            <pc:sldMk cId="1544802383" sldId="266"/>
            <ac:spMk id="2" creationId="{72F279BC-0170-4C88-A96A-9C4AB4C4D059}"/>
          </ac:spMkLst>
        </pc:spChg>
        <pc:picChg chg="add mod">
          <ac:chgData name="Davor Vezmar" userId="9da31cb55bfb229a" providerId="Windows Live" clId="Web-{20EE48B1-816E-4E36-A7D2-0D80993E3E20}" dt="2021-10-22T04:26:38.261" v="731" actId="1076"/>
          <ac:picMkLst>
            <pc:docMk/>
            <pc:sldMk cId="1544802383" sldId="266"/>
            <ac:picMk id="3" creationId="{FFB3FC6F-8E24-43D3-8FFE-E5D38106889B}"/>
          </ac:picMkLst>
        </pc:picChg>
      </pc:sldChg>
      <pc:sldChg chg="addSp modSp new mod modTransition modClrScheme chgLayout">
        <pc:chgData name="Davor Vezmar" userId="9da31cb55bfb229a" providerId="Windows Live" clId="Web-{20EE48B1-816E-4E36-A7D2-0D80993E3E20}" dt="2021-10-22T04:39:13.791" v="763"/>
        <pc:sldMkLst>
          <pc:docMk/>
          <pc:sldMk cId="1733380346" sldId="267"/>
        </pc:sldMkLst>
        <pc:spChg chg="mod ord">
          <ac:chgData name="Davor Vezmar" userId="9da31cb55bfb229a" providerId="Windows Live" clId="Web-{20EE48B1-816E-4E36-A7D2-0D80993E3E20}" dt="2021-10-22T04:04:01.122" v="631" actId="20577"/>
          <ac:spMkLst>
            <pc:docMk/>
            <pc:sldMk cId="1733380346" sldId="267"/>
            <ac:spMk id="2" creationId="{AF7C710A-CA31-4F40-B330-C9A598CFCA1B}"/>
          </ac:spMkLst>
        </pc:spChg>
        <pc:spChg chg="add mod ord">
          <ac:chgData name="Davor Vezmar" userId="9da31cb55bfb229a" providerId="Windows Live" clId="Web-{20EE48B1-816E-4E36-A7D2-0D80993E3E20}" dt="2021-10-22T03:36:01.779" v="256" actId="20577"/>
          <ac:spMkLst>
            <pc:docMk/>
            <pc:sldMk cId="1733380346" sldId="267"/>
            <ac:spMk id="3" creationId="{D66B08C1-9658-4A52-AE76-8D487933B5F6}"/>
          </ac:spMkLst>
        </pc:spChg>
      </pc:sldChg>
      <pc:sldChg chg="addSp delSp modSp new mod modTransition modClrScheme chgLayout">
        <pc:chgData name="Davor Vezmar" userId="9da31cb55bfb229a" providerId="Windows Live" clId="Web-{20EE48B1-816E-4E36-A7D2-0D80993E3E20}" dt="2021-10-22T04:39:13.791" v="763"/>
        <pc:sldMkLst>
          <pc:docMk/>
          <pc:sldMk cId="3901640990" sldId="268"/>
        </pc:sldMkLst>
        <pc:spChg chg="del mod ord">
          <ac:chgData name="Davor Vezmar" userId="9da31cb55bfb229a" providerId="Windows Live" clId="Web-{20EE48B1-816E-4E36-A7D2-0D80993E3E20}" dt="2021-10-22T04:04:35.404" v="634"/>
          <ac:spMkLst>
            <pc:docMk/>
            <pc:sldMk cId="3901640990" sldId="268"/>
            <ac:spMk id="2" creationId="{07385E34-842D-4862-978E-2E5BA232E35B}"/>
          </ac:spMkLst>
        </pc:spChg>
        <pc:spChg chg="mod ord">
          <ac:chgData name="Davor Vezmar" userId="9da31cb55bfb229a" providerId="Windows Live" clId="Web-{20EE48B1-816E-4E36-A7D2-0D80993E3E20}" dt="2021-10-22T04:09:11.180" v="651" actId="20577"/>
          <ac:spMkLst>
            <pc:docMk/>
            <pc:sldMk cId="3901640990" sldId="268"/>
            <ac:spMk id="3" creationId="{4FE11E62-42DE-4281-8AFD-2F2C7E439BFE}"/>
          </ac:spMkLst>
        </pc:spChg>
        <pc:spChg chg="add mod">
          <ac:chgData name="Davor Vezmar" userId="9da31cb55bfb229a" providerId="Windows Live" clId="Web-{20EE48B1-816E-4E36-A7D2-0D80993E3E20}" dt="2021-10-22T04:19:25.808" v="697" actId="20577"/>
          <ac:spMkLst>
            <pc:docMk/>
            <pc:sldMk cId="3901640990" sldId="268"/>
            <ac:spMk id="5" creationId="{946B9D5D-901F-4217-8D87-F9DE093CA669}"/>
          </ac:spMkLst>
        </pc:spChg>
        <pc:spChg chg="add del">
          <ac:chgData name="Davor Vezmar" userId="9da31cb55bfb229a" providerId="Windows Live" clId="Web-{20EE48B1-816E-4E36-A7D2-0D80993E3E20}" dt="2021-10-22T04:14:40.204" v="668"/>
          <ac:spMkLst>
            <pc:docMk/>
            <pc:sldMk cId="3901640990" sldId="268"/>
            <ac:spMk id="6" creationId="{82BAF312-0AFB-43CD-8BD8-AB8FC9B13F1E}"/>
          </ac:spMkLst>
        </pc:spChg>
        <pc:spChg chg="add del">
          <ac:chgData name="Davor Vezmar" userId="9da31cb55bfb229a" providerId="Windows Live" clId="Web-{20EE48B1-816E-4E36-A7D2-0D80993E3E20}" dt="2021-10-22T04:14:39.501" v="667"/>
          <ac:spMkLst>
            <pc:docMk/>
            <pc:sldMk cId="3901640990" sldId="268"/>
            <ac:spMk id="7" creationId="{1757E936-70F6-4B93-88D5-556B7F93A444}"/>
          </ac:spMkLst>
        </pc:spChg>
        <pc:spChg chg="add del">
          <ac:chgData name="Davor Vezmar" userId="9da31cb55bfb229a" providerId="Windows Live" clId="Web-{20EE48B1-816E-4E36-A7D2-0D80993E3E20}" dt="2021-10-22T04:14:38.814" v="666"/>
          <ac:spMkLst>
            <pc:docMk/>
            <pc:sldMk cId="3901640990" sldId="268"/>
            <ac:spMk id="8" creationId="{4339990A-FB55-4DA0-87AF-B66681CA72C0}"/>
          </ac:spMkLst>
        </pc:spChg>
        <pc:spChg chg="add del">
          <ac:chgData name="Davor Vezmar" userId="9da31cb55bfb229a" providerId="Windows Live" clId="Web-{20EE48B1-816E-4E36-A7D2-0D80993E3E20}" dt="2021-10-22T04:14:37.454" v="664"/>
          <ac:spMkLst>
            <pc:docMk/>
            <pc:sldMk cId="3901640990" sldId="268"/>
            <ac:spMk id="9" creationId="{207F911F-2F0E-40F4-8F41-BCC761A0A722}"/>
          </ac:spMkLst>
        </pc:spChg>
        <pc:spChg chg="add del">
          <ac:chgData name="Davor Vezmar" userId="9da31cb55bfb229a" providerId="Windows Live" clId="Web-{20EE48B1-816E-4E36-A7D2-0D80993E3E20}" dt="2021-10-22T04:14:36.079" v="663"/>
          <ac:spMkLst>
            <pc:docMk/>
            <pc:sldMk cId="3901640990" sldId="268"/>
            <ac:spMk id="10" creationId="{CBE63BA3-8680-4054-A376-9CA9EE390F9F}"/>
          </ac:spMkLst>
        </pc:spChg>
        <pc:picChg chg="add mod">
          <ac:chgData name="Davor Vezmar" userId="9da31cb55bfb229a" providerId="Windows Live" clId="Web-{20EE48B1-816E-4E36-A7D2-0D80993E3E20}" dt="2021-10-22T04:14:37.986" v="665" actId="1076"/>
          <ac:picMkLst>
            <pc:docMk/>
            <pc:sldMk cId="3901640990" sldId="268"/>
            <ac:picMk id="4" creationId="{747CBD5F-F562-454D-8CE4-628AD421D535}"/>
          </ac:picMkLst>
        </pc:picChg>
      </pc:sldChg>
      <pc:sldChg chg="addSp modSp new modTransition">
        <pc:chgData name="Davor Vezmar" userId="9da31cb55bfb229a" providerId="Windows Live" clId="Web-{20EE48B1-816E-4E36-A7D2-0D80993E3E20}" dt="2021-10-22T04:39:13.791" v="763"/>
        <pc:sldMkLst>
          <pc:docMk/>
          <pc:sldMk cId="710121030" sldId="269"/>
        </pc:sldMkLst>
        <pc:spChg chg="mod">
          <ac:chgData name="Davor Vezmar" userId="9da31cb55bfb229a" providerId="Windows Live" clId="Web-{20EE48B1-816E-4E36-A7D2-0D80993E3E20}" dt="2021-10-22T04:35:00.286" v="747" actId="20577"/>
          <ac:spMkLst>
            <pc:docMk/>
            <pc:sldMk cId="710121030" sldId="269"/>
            <ac:spMk id="2" creationId="{7C7DD7ED-11DD-4562-8371-1FAB9B2A799E}"/>
          </ac:spMkLst>
        </pc:spChg>
        <pc:picChg chg="add mod">
          <ac:chgData name="Davor Vezmar" userId="9da31cb55bfb229a" providerId="Windows Live" clId="Web-{20EE48B1-816E-4E36-A7D2-0D80993E3E20}" dt="2021-10-22T04:35:51.444" v="750" actId="1076"/>
          <ac:picMkLst>
            <pc:docMk/>
            <pc:sldMk cId="710121030" sldId="269"/>
            <ac:picMk id="3" creationId="{6CFCBCD8-FBE9-42B1-8538-EE855EA8AB21}"/>
          </ac:picMkLst>
        </pc:picChg>
      </pc:sldChg>
      <pc:sldMasterChg chg="modTransition modSldLayout">
        <pc:chgData name="Davor Vezmar" userId="9da31cb55bfb229a" providerId="Windows Live" clId="Web-{20EE48B1-816E-4E36-A7D2-0D80993E3E20}" dt="2021-10-22T04:39:13.791" v="763"/>
        <pc:sldMasterMkLst>
          <pc:docMk/>
          <pc:sldMasterMk cId="0" sldId="2147483659"/>
        </pc:sldMasterMkLst>
        <pc:sldLayoutChg chg="modTransition">
          <pc:chgData name="Davor Vezmar" userId="9da31cb55bfb229a" providerId="Windows Live" clId="Web-{20EE48B1-816E-4E36-A7D2-0D80993E3E20}" dt="2021-10-22T04:39:13.791" v="763"/>
          <pc:sldLayoutMkLst>
            <pc:docMk/>
            <pc:sldMasterMk cId="0" sldId="2147483659"/>
            <pc:sldLayoutMk cId="0" sldId="2147483648"/>
          </pc:sldLayoutMkLst>
        </pc:sldLayoutChg>
        <pc:sldLayoutChg chg="modTransition">
          <pc:chgData name="Davor Vezmar" userId="9da31cb55bfb229a" providerId="Windows Live" clId="Web-{20EE48B1-816E-4E36-A7D2-0D80993E3E20}" dt="2021-10-22T04:39:13.791" v="763"/>
          <pc:sldLayoutMkLst>
            <pc:docMk/>
            <pc:sldMasterMk cId="0" sldId="2147483659"/>
            <pc:sldLayoutMk cId="0" sldId="2147483649"/>
          </pc:sldLayoutMkLst>
        </pc:sldLayoutChg>
        <pc:sldLayoutChg chg="modTransition">
          <pc:chgData name="Davor Vezmar" userId="9da31cb55bfb229a" providerId="Windows Live" clId="Web-{20EE48B1-816E-4E36-A7D2-0D80993E3E20}" dt="2021-10-22T04:39:13.791" v="763"/>
          <pc:sldLayoutMkLst>
            <pc:docMk/>
            <pc:sldMasterMk cId="0" sldId="2147483659"/>
            <pc:sldLayoutMk cId="0" sldId="2147483650"/>
          </pc:sldLayoutMkLst>
        </pc:sldLayoutChg>
        <pc:sldLayoutChg chg="modTransition">
          <pc:chgData name="Davor Vezmar" userId="9da31cb55bfb229a" providerId="Windows Live" clId="Web-{20EE48B1-816E-4E36-A7D2-0D80993E3E20}" dt="2021-10-22T04:39:13.791" v="763"/>
          <pc:sldLayoutMkLst>
            <pc:docMk/>
            <pc:sldMasterMk cId="0" sldId="2147483659"/>
            <pc:sldLayoutMk cId="0" sldId="2147483651"/>
          </pc:sldLayoutMkLst>
        </pc:sldLayoutChg>
        <pc:sldLayoutChg chg="modTransition">
          <pc:chgData name="Davor Vezmar" userId="9da31cb55bfb229a" providerId="Windows Live" clId="Web-{20EE48B1-816E-4E36-A7D2-0D80993E3E20}" dt="2021-10-22T04:39:13.791" v="763"/>
          <pc:sldLayoutMkLst>
            <pc:docMk/>
            <pc:sldMasterMk cId="0" sldId="2147483659"/>
            <pc:sldLayoutMk cId="0" sldId="2147483652"/>
          </pc:sldLayoutMkLst>
        </pc:sldLayoutChg>
        <pc:sldLayoutChg chg="modTransition">
          <pc:chgData name="Davor Vezmar" userId="9da31cb55bfb229a" providerId="Windows Live" clId="Web-{20EE48B1-816E-4E36-A7D2-0D80993E3E20}" dt="2021-10-22T04:39:13.791" v="763"/>
          <pc:sldLayoutMkLst>
            <pc:docMk/>
            <pc:sldMasterMk cId="0" sldId="2147483659"/>
            <pc:sldLayoutMk cId="0" sldId="2147483653"/>
          </pc:sldLayoutMkLst>
        </pc:sldLayoutChg>
        <pc:sldLayoutChg chg="modTransition">
          <pc:chgData name="Davor Vezmar" userId="9da31cb55bfb229a" providerId="Windows Live" clId="Web-{20EE48B1-816E-4E36-A7D2-0D80993E3E20}" dt="2021-10-22T04:39:13.791" v="763"/>
          <pc:sldLayoutMkLst>
            <pc:docMk/>
            <pc:sldMasterMk cId="0" sldId="2147483659"/>
            <pc:sldLayoutMk cId="0" sldId="2147483654"/>
          </pc:sldLayoutMkLst>
        </pc:sldLayoutChg>
        <pc:sldLayoutChg chg="modTransition">
          <pc:chgData name="Davor Vezmar" userId="9da31cb55bfb229a" providerId="Windows Live" clId="Web-{20EE48B1-816E-4E36-A7D2-0D80993E3E20}" dt="2021-10-22T04:39:13.791" v="763"/>
          <pc:sldLayoutMkLst>
            <pc:docMk/>
            <pc:sldMasterMk cId="0" sldId="2147483659"/>
            <pc:sldLayoutMk cId="0" sldId="2147483655"/>
          </pc:sldLayoutMkLst>
        </pc:sldLayoutChg>
        <pc:sldLayoutChg chg="modTransition">
          <pc:chgData name="Davor Vezmar" userId="9da31cb55bfb229a" providerId="Windows Live" clId="Web-{20EE48B1-816E-4E36-A7D2-0D80993E3E20}" dt="2021-10-22T04:39:13.791" v="763"/>
          <pc:sldLayoutMkLst>
            <pc:docMk/>
            <pc:sldMasterMk cId="0" sldId="2147483659"/>
            <pc:sldLayoutMk cId="0" sldId="2147483656"/>
          </pc:sldLayoutMkLst>
        </pc:sldLayoutChg>
        <pc:sldLayoutChg chg="modTransition">
          <pc:chgData name="Davor Vezmar" userId="9da31cb55bfb229a" providerId="Windows Live" clId="Web-{20EE48B1-816E-4E36-A7D2-0D80993E3E20}" dt="2021-10-22T04:39:13.791" v="763"/>
          <pc:sldLayoutMkLst>
            <pc:docMk/>
            <pc:sldMasterMk cId="0" sldId="2147483659"/>
            <pc:sldLayoutMk cId="0" sldId="2147483657"/>
          </pc:sldLayoutMkLst>
        </pc:sldLayoutChg>
        <pc:sldLayoutChg chg="modTransition">
          <pc:chgData name="Davor Vezmar" userId="9da31cb55bfb229a" providerId="Windows Live" clId="Web-{20EE48B1-816E-4E36-A7D2-0D80993E3E20}" dt="2021-10-22T04:39:13.791" v="763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3635ef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3635ef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63635efa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63635efa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63635efa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63635efa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63635efa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63635efa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63635efa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63635efa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63635efa2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63635efa2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Manual/Coroutines.html" TargetMode="External"/><Relationship Id="rId7" Type="http://schemas.openxmlformats.org/officeDocument/2006/relationships/hyperlink" Target="https://docs.unity3d.com/ScriptReference/MonoBehaviour.InvokeRepeating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unity3d.com/ScriptReference/MonoBehaviour.Invoke.html" TargetMode="External"/><Relationship Id="rId5" Type="http://schemas.openxmlformats.org/officeDocument/2006/relationships/hyperlink" Target="https://answers.unity.com/questions/1004821/what-are-ienumerator-and-coroutine.html" TargetMode="External"/><Relationship Id="rId4" Type="http://schemas.openxmlformats.org/officeDocument/2006/relationships/hyperlink" Target="https://pediaa.com/what-is-the-difference-between-for-and-foreach-in-c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IEnumerator &amp; Invoke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D66B08C1-9658-4A52-AE76-8D487933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err="1"/>
              <a:t>InvokeRepeating</a:t>
            </a:r>
          </a:p>
        </p:txBody>
      </p:sp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AF7C710A-CA31-4F40-B330-C9A598CFC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910023"/>
            <a:ext cx="8188762" cy="3235247"/>
          </a:xfrm>
        </p:spPr>
        <p:txBody>
          <a:bodyPr>
            <a:normAutofit/>
          </a:bodyPr>
          <a:lstStyle/>
          <a:p>
            <a:r>
              <a:rPr lang="hr-HR" dirty="0"/>
              <a:t>Metoda koja se sastoji od naziva metode koje želimo da se izvršava , vremena izvršavanja metode i vremena ponavljanja izvršavanja metode</a:t>
            </a:r>
          </a:p>
          <a:p>
            <a:pPr>
              <a:lnSpc>
                <a:spcPct val="114999"/>
              </a:lnSpc>
            </a:pPr>
            <a:endParaRPr lang="hr-HR"/>
          </a:p>
          <a:p>
            <a:pPr marL="146050" indent="0">
              <a:lnSpc>
                <a:spcPct val="114999"/>
              </a:lnSpc>
              <a:buNone/>
            </a:pPr>
            <a:r>
              <a:rPr lang="hr-HR" dirty="0"/>
              <a:t>                 </a:t>
            </a:r>
            <a:r>
              <a:rPr lang="hr-HR" dirty="0" err="1">
                <a:highlight>
                  <a:srgbClr val="FF0000"/>
                </a:highlight>
                <a:latin typeface="Courier New"/>
              </a:rPr>
              <a:t>InvokeRepeating</a:t>
            </a:r>
            <a:r>
              <a:rPr lang="hr-HR" dirty="0">
                <a:latin typeface="Courier New"/>
              </a:rPr>
              <a:t>(</a:t>
            </a:r>
            <a:r>
              <a:rPr lang="hr-HR" dirty="0" err="1">
                <a:highlight>
                  <a:srgbClr val="00FF00"/>
                </a:highlight>
                <a:latin typeface="Courier New"/>
              </a:rPr>
              <a:t>string</a:t>
            </a:r>
            <a:r>
              <a:rPr lang="hr-HR" dirty="0">
                <a:highlight>
                  <a:srgbClr val="00FF00"/>
                </a:highlight>
                <a:latin typeface="Courier New"/>
              </a:rPr>
              <a:t> </a:t>
            </a:r>
            <a:r>
              <a:rPr lang="hr-HR" dirty="0" err="1">
                <a:highlight>
                  <a:srgbClr val="00FF00"/>
                </a:highlight>
                <a:latin typeface="Courier New"/>
              </a:rPr>
              <a:t>methodName</a:t>
            </a:r>
            <a:r>
              <a:rPr lang="hr-HR" dirty="0">
                <a:latin typeface="Courier New"/>
              </a:rPr>
              <a:t>, </a:t>
            </a:r>
            <a:r>
              <a:rPr lang="hr-HR" dirty="0" err="1">
                <a:highlight>
                  <a:srgbClr val="FFFF00"/>
                </a:highlight>
                <a:latin typeface="Courier New"/>
              </a:rPr>
              <a:t>float</a:t>
            </a:r>
            <a:r>
              <a:rPr lang="hr-HR" dirty="0">
                <a:highlight>
                  <a:srgbClr val="FFFF00"/>
                </a:highlight>
                <a:latin typeface="Courier New"/>
              </a:rPr>
              <a:t> </a:t>
            </a:r>
            <a:r>
              <a:rPr lang="hr-HR" dirty="0" err="1">
                <a:highlight>
                  <a:srgbClr val="FFFF00"/>
                </a:highlight>
                <a:latin typeface="Courier New"/>
              </a:rPr>
              <a:t>time</a:t>
            </a:r>
            <a:r>
              <a:rPr lang="hr-HR" dirty="0" err="1">
                <a:latin typeface="Courier New"/>
              </a:rPr>
              <a:t>,</a:t>
            </a:r>
            <a:r>
              <a:rPr lang="hr-HR" dirty="0" err="1">
                <a:highlight>
                  <a:srgbClr val="00FFFF"/>
                </a:highlight>
                <a:latin typeface="Courier New"/>
                <a:cs typeface="Courier New"/>
              </a:rPr>
              <a:t>float</a:t>
            </a:r>
            <a:r>
              <a:rPr lang="hr-HR" dirty="0">
                <a:highlight>
                  <a:srgbClr val="00FFFF"/>
                </a:highlight>
                <a:latin typeface="Courier New"/>
                <a:cs typeface="Courier New"/>
              </a:rPr>
              <a:t> </a:t>
            </a:r>
            <a:r>
              <a:rPr lang="hr-HR" dirty="0" err="1">
                <a:highlight>
                  <a:srgbClr val="00FFFF"/>
                </a:highlight>
                <a:latin typeface="Courier New"/>
                <a:cs typeface="Courier New"/>
              </a:rPr>
              <a:t>repeatRate</a:t>
            </a:r>
            <a:r>
              <a:rPr lang="hr-HR" dirty="0">
                <a:latin typeface="Courier New"/>
                <a:cs typeface="Courier New"/>
              </a:rPr>
              <a:t>);</a:t>
            </a:r>
            <a:endParaRPr lang="hr-HR" dirty="0"/>
          </a:p>
          <a:p>
            <a:pPr marL="146050" indent="0">
              <a:lnSpc>
                <a:spcPct val="114999"/>
              </a:lnSpc>
              <a:buNone/>
            </a:pPr>
            <a:endParaRPr lang="hr-HR"/>
          </a:p>
          <a:p>
            <a:pPr marL="146050" indent="0">
              <a:lnSpc>
                <a:spcPct val="114999"/>
              </a:lnSpc>
              <a:buNone/>
            </a:pPr>
            <a:endParaRPr lang="hr-HR"/>
          </a:p>
          <a:p>
            <a:pPr marL="146050" indent="0">
              <a:lnSpc>
                <a:spcPct val="114999"/>
              </a:lnSpc>
              <a:buNone/>
            </a:pPr>
            <a:r>
              <a:rPr lang="hr-HR" dirty="0" err="1">
                <a:highlight>
                  <a:srgbClr val="FF0000"/>
                </a:highlight>
                <a:latin typeface="Courier New"/>
                <a:cs typeface="Courier New"/>
              </a:rPr>
              <a:t>InvokeRepeating</a:t>
            </a:r>
            <a:r>
              <a:rPr lang="hr-HR" dirty="0">
                <a:latin typeface="Courier New"/>
                <a:cs typeface="Courier New"/>
              </a:rPr>
              <a:t> - </a:t>
            </a:r>
            <a:r>
              <a:rPr lang="hr-HR" dirty="0">
                <a:latin typeface="Raleway"/>
                <a:cs typeface="Courier New"/>
              </a:rPr>
              <a:t>naziv metode</a:t>
            </a:r>
          </a:p>
          <a:p>
            <a:pPr marL="146050" indent="0">
              <a:lnSpc>
                <a:spcPct val="114999"/>
              </a:lnSpc>
              <a:buNone/>
            </a:pPr>
            <a:endParaRPr lang="hr-HR">
              <a:latin typeface="Courier New"/>
              <a:cs typeface="Courier New"/>
            </a:endParaRPr>
          </a:p>
          <a:p>
            <a:pPr marL="146050" indent="0">
              <a:lnSpc>
                <a:spcPct val="114999"/>
              </a:lnSpc>
              <a:buNone/>
            </a:pPr>
            <a:r>
              <a:rPr lang="hr-HR" dirty="0" err="1">
                <a:highlight>
                  <a:srgbClr val="00FF00"/>
                </a:highlight>
                <a:latin typeface="Courier New"/>
                <a:cs typeface="Courier New"/>
              </a:rPr>
              <a:t>string</a:t>
            </a:r>
            <a:r>
              <a:rPr lang="hr-HR" dirty="0">
                <a:highlight>
                  <a:srgbClr val="00FF00"/>
                </a:highlight>
                <a:latin typeface="Courier New"/>
                <a:cs typeface="Courier New"/>
              </a:rPr>
              <a:t> </a:t>
            </a:r>
            <a:r>
              <a:rPr lang="hr-HR" dirty="0" err="1">
                <a:highlight>
                  <a:srgbClr val="00FF00"/>
                </a:highlight>
                <a:latin typeface="Courier New"/>
                <a:cs typeface="Courier New"/>
              </a:rPr>
              <a:t>methodName</a:t>
            </a:r>
            <a:r>
              <a:rPr lang="hr-HR" dirty="0">
                <a:highlight>
                  <a:srgbClr val="00FF00"/>
                </a:highlight>
                <a:latin typeface="Courier New"/>
                <a:cs typeface="Courier New"/>
              </a:rPr>
              <a:t> </a:t>
            </a:r>
            <a:r>
              <a:rPr lang="hr-HR" dirty="0">
                <a:latin typeface="Courier New"/>
                <a:cs typeface="Courier New"/>
              </a:rPr>
              <a:t> - </a:t>
            </a:r>
            <a:r>
              <a:rPr lang="hr-HR" dirty="0">
                <a:latin typeface="Raleway"/>
                <a:cs typeface="Courier New"/>
              </a:rPr>
              <a:t>naziv metode koje želimo da se izvršava</a:t>
            </a:r>
          </a:p>
          <a:p>
            <a:pPr marL="146050" indent="0">
              <a:lnSpc>
                <a:spcPct val="114999"/>
              </a:lnSpc>
              <a:buNone/>
            </a:pPr>
            <a:endParaRPr lang="hr-HR">
              <a:latin typeface="Raleway"/>
              <a:cs typeface="Courier New"/>
            </a:endParaRPr>
          </a:p>
          <a:p>
            <a:pPr marL="146050" indent="0">
              <a:lnSpc>
                <a:spcPct val="114999"/>
              </a:lnSpc>
              <a:buNone/>
            </a:pPr>
            <a:r>
              <a:rPr lang="hr-HR" dirty="0" err="1">
                <a:highlight>
                  <a:srgbClr val="FFFF00"/>
                </a:highlight>
                <a:latin typeface="Courier New"/>
                <a:cs typeface="Courier New"/>
              </a:rPr>
              <a:t>float</a:t>
            </a:r>
            <a:r>
              <a:rPr lang="hr-HR" dirty="0">
                <a:highlight>
                  <a:srgbClr val="FFFF00"/>
                </a:highlight>
                <a:latin typeface="Courier New"/>
                <a:cs typeface="Courier New"/>
              </a:rPr>
              <a:t> time</a:t>
            </a:r>
            <a:r>
              <a:rPr lang="hr-HR" dirty="0">
                <a:latin typeface="Courier New"/>
                <a:cs typeface="Courier New"/>
              </a:rPr>
              <a:t> - </a:t>
            </a:r>
            <a:r>
              <a:rPr lang="hr-HR" dirty="0">
                <a:latin typeface="Raleway"/>
                <a:cs typeface="Courier New"/>
              </a:rPr>
              <a:t>vrijeme nakon kojeg će se dogodit prvo izvršavanje upisane metode</a:t>
            </a:r>
          </a:p>
          <a:p>
            <a:pPr marL="146050" indent="0">
              <a:lnSpc>
                <a:spcPct val="114999"/>
              </a:lnSpc>
              <a:buNone/>
            </a:pPr>
            <a:endParaRPr lang="hr-HR">
              <a:latin typeface="Courier New"/>
              <a:cs typeface="Courier New"/>
            </a:endParaRPr>
          </a:p>
          <a:p>
            <a:pPr marL="146050" indent="0">
              <a:lnSpc>
                <a:spcPct val="114999"/>
              </a:lnSpc>
              <a:buNone/>
            </a:pPr>
            <a:r>
              <a:rPr lang="hr-HR" dirty="0" err="1">
                <a:highlight>
                  <a:srgbClr val="00FFFF"/>
                </a:highlight>
                <a:latin typeface="Courier New"/>
                <a:cs typeface="Courier New"/>
              </a:rPr>
              <a:t>float</a:t>
            </a:r>
            <a:r>
              <a:rPr lang="hr-HR" dirty="0">
                <a:highlight>
                  <a:srgbClr val="00FFFF"/>
                </a:highlight>
                <a:latin typeface="Courier New"/>
                <a:cs typeface="Courier New"/>
              </a:rPr>
              <a:t> </a:t>
            </a:r>
            <a:r>
              <a:rPr lang="hr-HR" dirty="0" err="1">
                <a:highlight>
                  <a:srgbClr val="00FFFF"/>
                </a:highlight>
                <a:latin typeface="Courier New"/>
                <a:cs typeface="Courier New"/>
              </a:rPr>
              <a:t>repeatRate</a:t>
            </a:r>
            <a:r>
              <a:rPr lang="hr-HR" dirty="0">
                <a:latin typeface="Courier New"/>
                <a:cs typeface="Courier New"/>
              </a:rPr>
              <a:t> - </a:t>
            </a:r>
            <a:r>
              <a:rPr lang="hr-HR" dirty="0">
                <a:latin typeface="Raleway"/>
                <a:cs typeface="Courier New"/>
              </a:rPr>
              <a:t>vrijednost ponavljanja metode nakon prvog izvršavanja upisane metode</a:t>
            </a:r>
          </a:p>
          <a:p>
            <a:pPr marL="146050" indent="0">
              <a:lnSpc>
                <a:spcPct val="114999"/>
              </a:lnSpc>
              <a:buNone/>
            </a:pPr>
            <a:endParaRPr lang="hr-HR">
              <a:latin typeface="Courier New"/>
              <a:cs typeface="Courier New"/>
            </a:endParaRPr>
          </a:p>
          <a:p>
            <a:pPr marL="146050" indent="0">
              <a:lnSpc>
                <a:spcPct val="114999"/>
              </a:lnSpc>
              <a:buNone/>
            </a:pPr>
            <a:endParaRPr lang="hr-HR">
              <a:latin typeface="Courier New"/>
              <a:cs typeface="Courier New"/>
            </a:endParaRPr>
          </a:p>
          <a:p>
            <a:pPr marL="146050" indent="0">
              <a:lnSpc>
                <a:spcPct val="114999"/>
              </a:lnSpc>
              <a:buNone/>
            </a:pPr>
            <a:endParaRPr lang="hr-HR">
              <a:highlight>
                <a:srgbClr val="FF0000"/>
              </a:highlight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33380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4FE11E62-42DE-4281-8AFD-2F2C7E439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b="1">
                <a:latin typeface="Raleway"/>
              </a:rPr>
              <a:t>Primjer </a:t>
            </a:r>
            <a:r>
              <a:rPr lang="hr-HR" b="1" err="1">
                <a:latin typeface="Raleway"/>
              </a:rPr>
              <a:t>InvokeRepeating</a:t>
            </a:r>
            <a:r>
              <a:rPr lang="hr-HR" b="1">
                <a:latin typeface="Raleway"/>
              </a:rPr>
              <a:t> metode</a:t>
            </a:r>
          </a:p>
        </p:txBody>
      </p:sp>
      <p:pic>
        <p:nvPicPr>
          <p:cNvPr id="4" name="Slika 4" descr="Slika na kojoj se prikazuje tekst&#10;&#10;Opis je automatski generiran">
            <a:extLst>
              <a:ext uri="{FF2B5EF4-FFF2-40B4-BE49-F238E27FC236}">
                <a16:creationId xmlns:a16="http://schemas.microsoft.com/office/drawing/2014/main" id="{747CBD5F-F562-454D-8CE4-628AD421D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65" y="208631"/>
            <a:ext cx="5509779" cy="3888470"/>
          </a:xfrm>
          <a:prstGeom prst="rect">
            <a:avLst/>
          </a:prstGeom>
        </p:spPr>
      </p:pic>
      <p:sp>
        <p:nvSpPr>
          <p:cNvPr id="5" name="TekstniOkvir 4">
            <a:extLst>
              <a:ext uri="{FF2B5EF4-FFF2-40B4-BE49-F238E27FC236}">
                <a16:creationId xmlns:a16="http://schemas.microsoft.com/office/drawing/2014/main" id="{946B9D5D-901F-4217-8D87-F9DE093CA669}"/>
              </a:ext>
            </a:extLst>
          </p:cNvPr>
          <p:cNvSpPr txBox="1"/>
          <p:nvPr/>
        </p:nvSpPr>
        <p:spPr>
          <a:xfrm>
            <a:off x="6304685" y="20651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0164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72F279BC-0170-4C88-A96A-9C4AB4C4D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/>
              <a:t>Primjer </a:t>
            </a:r>
            <a:r>
              <a:rPr lang="hr-HR" err="1"/>
              <a:t>timera</a:t>
            </a:r>
            <a:r>
              <a:rPr lang="hr-HR"/>
              <a:t> kojeg možemo napraviti uz </a:t>
            </a:r>
            <a:r>
              <a:rPr lang="hr-HR" err="1"/>
              <a:t>pomoc</a:t>
            </a:r>
            <a:r>
              <a:rPr lang="hr-HR"/>
              <a:t> </a:t>
            </a:r>
            <a:r>
              <a:rPr lang="hr-HR" err="1"/>
              <a:t>InvokeRepeatinga</a:t>
            </a:r>
          </a:p>
        </p:txBody>
      </p:sp>
      <p:pic>
        <p:nvPicPr>
          <p:cNvPr id="3" name="Slika 3" descr="Slika na kojoj se prikazuje tekst&#10;&#10;Opis je automatski generiran">
            <a:extLst>
              <a:ext uri="{FF2B5EF4-FFF2-40B4-BE49-F238E27FC236}">
                <a16:creationId xmlns:a16="http://schemas.microsoft.com/office/drawing/2014/main" id="{FFB3FC6F-8E24-43D3-8FFE-E5D381068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04" y="216680"/>
            <a:ext cx="3548495" cy="39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0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7C7DD7ED-11DD-4562-8371-1FAB9B2A7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/>
              <a:t>Primjer zaustavljanja </a:t>
            </a:r>
            <a:r>
              <a:rPr lang="hr-HR" err="1"/>
              <a:t>InvokeRepeatinga</a:t>
            </a:r>
          </a:p>
        </p:txBody>
      </p:sp>
      <p:pic>
        <p:nvPicPr>
          <p:cNvPr id="3" name="Slika 3" descr="Slika na kojoj se prikazuje tekst&#10;&#10;Opis je automatski generiran">
            <a:extLst>
              <a:ext uri="{FF2B5EF4-FFF2-40B4-BE49-F238E27FC236}">
                <a16:creationId xmlns:a16="http://schemas.microsoft.com/office/drawing/2014/main" id="{6CFCBCD8-FBE9-42B1-8538-EE855EA8A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65" y="278799"/>
            <a:ext cx="4769427" cy="391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21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 u="sng">
                <a:solidFill>
                  <a:schemeClr val="hlink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https://docs.unity3d.com/Manual/Coroutines.html</a:t>
            </a:r>
            <a:endParaRPr>
              <a:solidFill>
                <a:schemeClr val="hlink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 u="sng">
                <a:solidFill>
                  <a:schemeClr val="hlin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https://pediaa.com/what-is-the-difference-between-for-and-foreach-in-c/</a:t>
            </a:r>
            <a:endParaRPr>
              <a:solidFill>
                <a:schemeClr val="hlink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>
                <a:hlinkClick r:id="rId5"/>
              </a:rPr>
              <a:t>https://answers.unity.com/questions/1004821/what-are-ienumerator-and-coroutine.html</a:t>
            </a:r>
            <a:endParaRPr lang="hr"/>
          </a:p>
          <a:p>
            <a:pPr>
              <a:lnSpc>
                <a:spcPct val="114999"/>
              </a:lnSpc>
            </a:pPr>
            <a:r>
              <a:rPr lang="hr">
                <a:hlinkClick r:id="rId6"/>
              </a:rPr>
              <a:t>https://docs.unity3d.com/ScriptReference/MonoBehaviour.Invoke.html</a:t>
            </a:r>
          </a:p>
          <a:p>
            <a:pPr>
              <a:lnSpc>
                <a:spcPct val="114999"/>
              </a:lnSpc>
            </a:pPr>
            <a:r>
              <a:rPr lang="hr">
                <a:hlinkClick r:id="rId7"/>
              </a:rPr>
              <a:t>https://docs.unity3d.com/ScriptReference/MonoBehaviour.InvokeRepeating.html</a:t>
            </a:r>
          </a:p>
          <a:p>
            <a:pPr>
              <a:lnSpc>
                <a:spcPct val="114999"/>
              </a:lnSpc>
            </a:pPr>
            <a:r>
              <a:rPr lang="hr"/>
              <a:t>https://docs.unity3d.com/ScriptReference/MonoBehaviour.CancelInvoke.html</a:t>
            </a:r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r" sz="2640"/>
              <a:t>Izvori</a:t>
            </a:r>
            <a:endParaRPr sz="264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IEnumerator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1225" y="2161325"/>
            <a:ext cx="3240000" cy="2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Interface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za jednostavne iteracije (prolaze) kroz kolekcije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Zamjena za “foreach” petlju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463" y="2356396"/>
            <a:ext cx="4817075" cy="1870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77271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IEnumerator u Unity-ju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3240000" cy="2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Koristi se za korutine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Za slučaje u kojima se treba čekati određeni broj sekundi/frameove/slučaj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Definicija uvjeta pauze IEnumeratora je obavezna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627" y="1851375"/>
            <a:ext cx="2860745" cy="28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r" sz="2640"/>
              <a:t>Sintaksa</a:t>
            </a:r>
            <a:endParaRPr sz="264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1872000" y="2031750"/>
            <a:ext cx="54000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1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IEnumerator</a:t>
            </a:r>
            <a:r>
              <a:rPr lang="h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naziv ()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lista naredbi;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hr" sz="110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yield return new</a:t>
            </a:r>
            <a:r>
              <a:rPr lang="h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hr" sz="1100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WaitForSeconds(broj sekundi)</a:t>
            </a:r>
            <a:r>
              <a:rPr lang="h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972000" y="3291750"/>
            <a:ext cx="720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IEnumerator</a:t>
            </a:r>
            <a:r>
              <a:rPr lang="hr">
                <a:latin typeface="Lato"/>
                <a:ea typeface="Lato"/>
                <a:cs typeface="Lato"/>
                <a:sym typeface="Lato"/>
              </a:rPr>
              <a:t> - deklaracije interfacea IEnumerator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yield return new</a:t>
            </a:r>
            <a:r>
              <a:rPr lang="hr">
                <a:latin typeface="Lato"/>
                <a:ea typeface="Lato"/>
                <a:cs typeface="Lato"/>
                <a:sym typeface="Lato"/>
              </a:rPr>
              <a:t> - pauzira izvršavanje IEnumeratora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highlight>
                  <a:srgbClr val="00FFFF"/>
                </a:highlight>
                <a:latin typeface="Lato"/>
                <a:ea typeface="Lato"/>
                <a:cs typeface="Lato"/>
                <a:sym typeface="Lato"/>
              </a:rPr>
              <a:t>WaitForSeconds()</a:t>
            </a:r>
            <a:r>
              <a:rPr lang="hr">
                <a:latin typeface="Lato"/>
                <a:ea typeface="Lato"/>
                <a:cs typeface="Lato"/>
                <a:sym typeface="Lato"/>
              </a:rPr>
              <a:t> - određuje što ili koliko dugo čeka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r" sz="2640"/>
              <a:t>Pauza IEnumeratora</a:t>
            </a:r>
            <a:endParaRPr sz="2640"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WaitForSeconds()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WaitForSecondsRealtime()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WaitForEndOfFrame()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WaitForFixedUpdate()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WaitUntil()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WaitWhile()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Primjer korištenja IEnumeratora za postepeno prikazivanje slike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202" y="177874"/>
            <a:ext cx="5515596" cy="4067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19AA4C7-312E-4FC1-A818-F63FC7C0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err="1"/>
              <a:t>Invoke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A62675A5-E588-4130-9138-EF61C299A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2722196"/>
          </a:xfrm>
        </p:spPr>
        <p:txBody>
          <a:bodyPr>
            <a:normAutofit lnSpcReduction="10000"/>
          </a:bodyPr>
          <a:lstStyle/>
          <a:p>
            <a:r>
              <a:rPr lang="hr-HR" dirty="0"/>
              <a:t>Metoda u kojoj pozivamo metodu koju unesemo i koja se izvršava za upisano vrijeme</a:t>
            </a:r>
          </a:p>
          <a:p>
            <a:pPr>
              <a:lnSpc>
                <a:spcPct val="114999"/>
              </a:lnSpc>
            </a:pPr>
            <a:endParaRPr lang="hr-HR"/>
          </a:p>
          <a:p>
            <a:pPr marL="146050" indent="0">
              <a:lnSpc>
                <a:spcPct val="114999"/>
              </a:lnSpc>
              <a:buNone/>
            </a:pPr>
            <a:r>
              <a:rPr lang="hr-HR" dirty="0"/>
              <a:t>                                                   </a:t>
            </a:r>
            <a:r>
              <a:rPr lang="hr-HR" dirty="0">
                <a:latin typeface="Courier New"/>
              </a:rPr>
              <a:t>           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hr-HR" dirty="0">
                <a:latin typeface="Courier New"/>
              </a:rPr>
              <a:t>                      </a:t>
            </a:r>
            <a:r>
              <a:rPr lang="hr-HR" dirty="0" err="1">
                <a:highlight>
                  <a:srgbClr val="FFFF00"/>
                </a:highlight>
                <a:latin typeface="Courier New"/>
              </a:rPr>
              <a:t>Invoke</a:t>
            </a:r>
            <a:r>
              <a:rPr lang="hr-HR" dirty="0">
                <a:latin typeface="Courier New"/>
              </a:rPr>
              <a:t>(</a:t>
            </a:r>
            <a:r>
              <a:rPr lang="hr-HR" dirty="0" err="1">
                <a:highlight>
                  <a:srgbClr val="00FF00"/>
                </a:highlight>
                <a:latin typeface="Courier New"/>
              </a:rPr>
              <a:t>string</a:t>
            </a:r>
            <a:r>
              <a:rPr lang="hr-HR" dirty="0">
                <a:highlight>
                  <a:srgbClr val="00FF00"/>
                </a:highlight>
                <a:latin typeface="Courier New"/>
              </a:rPr>
              <a:t> </a:t>
            </a:r>
            <a:r>
              <a:rPr lang="hr-HR" dirty="0" err="1">
                <a:highlight>
                  <a:srgbClr val="00FF00"/>
                </a:highlight>
                <a:latin typeface="Courier New"/>
              </a:rPr>
              <a:t>methodName</a:t>
            </a:r>
            <a:r>
              <a:rPr lang="hr-HR" dirty="0">
                <a:latin typeface="Courier New"/>
              </a:rPr>
              <a:t>, </a:t>
            </a:r>
            <a:r>
              <a:rPr lang="hr-HR" dirty="0">
                <a:highlight>
                  <a:srgbClr val="00FFFF"/>
                </a:highlight>
                <a:latin typeface="Courier New"/>
              </a:rPr>
              <a:t> </a:t>
            </a:r>
            <a:r>
              <a:rPr lang="hr-HR" dirty="0" err="1">
                <a:highlight>
                  <a:srgbClr val="00FFFF"/>
                </a:highlight>
                <a:latin typeface="Courier New"/>
              </a:rPr>
              <a:t>float</a:t>
            </a:r>
            <a:r>
              <a:rPr lang="hr-HR" dirty="0">
                <a:highlight>
                  <a:srgbClr val="00FFFF"/>
                </a:highlight>
                <a:latin typeface="Courier New"/>
              </a:rPr>
              <a:t> time</a:t>
            </a:r>
            <a:r>
              <a:rPr lang="hr-HR" dirty="0">
                <a:latin typeface="Courier New"/>
              </a:rPr>
              <a:t>);                     </a:t>
            </a:r>
            <a:endParaRPr lang="hr-HR" dirty="0"/>
          </a:p>
          <a:p>
            <a:pPr marL="146050" indent="0">
              <a:lnSpc>
                <a:spcPct val="114999"/>
              </a:lnSpc>
              <a:buNone/>
            </a:pPr>
            <a:r>
              <a:rPr lang="hr-HR" dirty="0">
                <a:latin typeface="Courier New"/>
              </a:rPr>
              <a:t>                           </a:t>
            </a:r>
          </a:p>
          <a:p>
            <a:pPr marL="146050" indent="0">
              <a:lnSpc>
                <a:spcPct val="114999"/>
              </a:lnSpc>
              <a:buNone/>
            </a:pPr>
            <a:r>
              <a:rPr lang="hr-HR" dirty="0" err="1">
                <a:highlight>
                  <a:srgbClr val="FFFF00"/>
                </a:highlight>
              </a:rPr>
              <a:t>Invoke</a:t>
            </a:r>
            <a:r>
              <a:rPr lang="hr-HR" dirty="0"/>
              <a:t> - naziv metode</a:t>
            </a:r>
          </a:p>
          <a:p>
            <a:pPr marL="146050" indent="0">
              <a:lnSpc>
                <a:spcPct val="114999"/>
              </a:lnSpc>
              <a:buNone/>
            </a:pPr>
            <a:endParaRPr lang="hr-HR"/>
          </a:p>
          <a:p>
            <a:pPr marL="146050" indent="0">
              <a:lnSpc>
                <a:spcPct val="114999"/>
              </a:lnSpc>
              <a:buNone/>
            </a:pPr>
            <a:r>
              <a:rPr lang="hr-HR" dirty="0" err="1">
                <a:highlight>
                  <a:srgbClr val="00FF00"/>
                </a:highlight>
              </a:rPr>
              <a:t>string</a:t>
            </a:r>
            <a:r>
              <a:rPr lang="hr-HR" dirty="0">
                <a:highlight>
                  <a:srgbClr val="00FF00"/>
                </a:highlight>
              </a:rPr>
              <a:t> </a:t>
            </a:r>
            <a:r>
              <a:rPr lang="hr-HR" dirty="0" err="1">
                <a:highlight>
                  <a:srgbClr val="00FF00"/>
                </a:highlight>
              </a:rPr>
              <a:t>methodName</a:t>
            </a:r>
            <a:r>
              <a:rPr lang="hr-HR" dirty="0"/>
              <a:t> - naziv metode koju pozivamo da se izvrši </a:t>
            </a:r>
          </a:p>
          <a:p>
            <a:pPr marL="146050" indent="0">
              <a:lnSpc>
                <a:spcPct val="114999"/>
              </a:lnSpc>
              <a:buNone/>
            </a:pPr>
            <a:endParaRPr lang="hr-HR"/>
          </a:p>
          <a:p>
            <a:pPr marL="146050" indent="0">
              <a:lnSpc>
                <a:spcPct val="114999"/>
              </a:lnSpc>
              <a:buNone/>
            </a:pPr>
            <a:r>
              <a:rPr lang="hr-HR" dirty="0" err="1">
                <a:highlight>
                  <a:srgbClr val="00FFFF"/>
                </a:highlight>
              </a:rPr>
              <a:t>float</a:t>
            </a:r>
            <a:r>
              <a:rPr lang="hr-HR" dirty="0">
                <a:highlight>
                  <a:srgbClr val="00FFFF"/>
                </a:highlight>
              </a:rPr>
              <a:t> time</a:t>
            </a:r>
            <a:r>
              <a:rPr lang="hr-HR" dirty="0"/>
              <a:t> - zadano vrijeme nakon kojeg se </a:t>
            </a:r>
            <a:r>
              <a:rPr lang="hr-HR" dirty="0" err="1">
                <a:highlight>
                  <a:srgbClr val="00FF00"/>
                </a:highlight>
              </a:rPr>
              <a:t>string</a:t>
            </a:r>
            <a:r>
              <a:rPr lang="hr-HR" dirty="0">
                <a:highlight>
                  <a:srgbClr val="00FF00"/>
                </a:highlight>
              </a:rPr>
              <a:t> </a:t>
            </a:r>
            <a:r>
              <a:rPr lang="hr-HR" dirty="0" err="1">
                <a:highlight>
                  <a:srgbClr val="00FF00"/>
                </a:highlight>
              </a:rPr>
              <a:t>methodName</a:t>
            </a:r>
            <a:r>
              <a:rPr lang="hr-HR" dirty="0"/>
              <a:t> izvršava</a:t>
            </a:r>
          </a:p>
          <a:p>
            <a:pPr marL="146050" indent="0">
              <a:lnSpc>
                <a:spcPct val="114999"/>
              </a:lnSpc>
              <a:buNone/>
            </a:pPr>
            <a:r>
              <a:rPr lang="hr-HR" dirty="0"/>
              <a:t>                                             </a:t>
            </a:r>
          </a:p>
          <a:p>
            <a:pPr>
              <a:lnSpc>
                <a:spcPct val="114999"/>
              </a:lnSpc>
            </a:pPr>
            <a:endParaRPr lang="hr-HR"/>
          </a:p>
          <a:p>
            <a:pPr>
              <a:lnSpc>
                <a:spcPct val="114999"/>
              </a:lnSpc>
            </a:pPr>
            <a:endParaRPr lang="hr-HR"/>
          </a:p>
          <a:p>
            <a:pPr>
              <a:lnSpc>
                <a:spcPct val="114999"/>
              </a:lnSpc>
            </a:pPr>
            <a:endParaRPr lang="hr-HR"/>
          </a:p>
          <a:p>
            <a:pPr>
              <a:lnSpc>
                <a:spcPct val="114999"/>
              </a:lnSpc>
            </a:pP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432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3B9DBFB-F630-40B0-9BB1-2162139BD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/>
              <a:t>Primjer </a:t>
            </a:r>
            <a:r>
              <a:rPr lang="hr-HR" err="1"/>
              <a:t>Invoke</a:t>
            </a:r>
            <a:r>
              <a:rPr lang="hr-HR"/>
              <a:t> metode</a:t>
            </a:r>
          </a:p>
        </p:txBody>
      </p:sp>
      <p:pic>
        <p:nvPicPr>
          <p:cNvPr id="3" name="Slika 3" descr="Slika na kojoj se prikazuje tekst&#10;&#10;Opis je automatski generiran">
            <a:extLst>
              <a:ext uri="{FF2B5EF4-FFF2-40B4-BE49-F238E27FC236}">
                <a16:creationId xmlns:a16="http://schemas.microsoft.com/office/drawing/2014/main" id="{CA30ED0E-9B47-4B6D-8CE3-14CE773F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65" y="435564"/>
            <a:ext cx="4795404" cy="343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0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8B24BE59-6432-43F5-9A8C-900003771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/>
              <a:t>Primjer </a:t>
            </a:r>
            <a:r>
              <a:rPr lang="hr-HR" err="1"/>
              <a:t>korišćenja</a:t>
            </a:r>
            <a:r>
              <a:rPr lang="hr-HR"/>
              <a:t> </a:t>
            </a:r>
            <a:r>
              <a:rPr lang="hr-HR" err="1"/>
              <a:t>Invoke</a:t>
            </a:r>
            <a:r>
              <a:rPr lang="hr-HR"/>
              <a:t> metode prilikom prelaska u drugi </a:t>
            </a:r>
            <a:r>
              <a:rPr lang="hr-HR" err="1"/>
              <a:t>level</a:t>
            </a:r>
            <a:r>
              <a:rPr lang="hr-HR"/>
              <a:t> </a:t>
            </a:r>
          </a:p>
        </p:txBody>
      </p:sp>
      <p:pic>
        <p:nvPicPr>
          <p:cNvPr id="3" name="Slika 3" descr="Slika na kojoj se prikazuje tekst&#10;&#10;Opis je automatski generiran">
            <a:extLst>
              <a:ext uri="{FF2B5EF4-FFF2-40B4-BE49-F238E27FC236}">
                <a16:creationId xmlns:a16="http://schemas.microsoft.com/office/drawing/2014/main" id="{90910F0C-E177-4840-83F0-C79C64417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66" y="600083"/>
            <a:ext cx="5288971" cy="3326374"/>
          </a:xfrm>
          <a:prstGeom prst="rect">
            <a:avLst/>
          </a:prstGeom>
        </p:spPr>
      </p:pic>
      <p:cxnSp>
        <p:nvCxnSpPr>
          <p:cNvPr id="4" name="Ravni poveznik sa strelicom 3">
            <a:extLst>
              <a:ext uri="{FF2B5EF4-FFF2-40B4-BE49-F238E27FC236}">
                <a16:creationId xmlns:a16="http://schemas.microsoft.com/office/drawing/2014/main" id="{4253042A-7B43-4BFC-9F3A-6C17E16C2C42}"/>
              </a:ext>
            </a:extLst>
          </p:cNvPr>
          <p:cNvCxnSpPr/>
          <p:nvPr/>
        </p:nvCxnSpPr>
        <p:spPr>
          <a:xfrm>
            <a:off x="1958687" y="1692420"/>
            <a:ext cx="1162480" cy="6494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niOkvir 4">
            <a:extLst>
              <a:ext uri="{FF2B5EF4-FFF2-40B4-BE49-F238E27FC236}">
                <a16:creationId xmlns:a16="http://schemas.microsoft.com/office/drawing/2014/main" id="{D20E85C3-214B-4DFD-95E2-9C6D1B8B0E2A}"/>
              </a:ext>
            </a:extLst>
          </p:cNvPr>
          <p:cNvSpPr txBox="1"/>
          <p:nvPr/>
        </p:nvSpPr>
        <p:spPr>
          <a:xfrm>
            <a:off x="6187786" y="69359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r-HR">
                <a:latin typeface="Raleway"/>
              </a:rPr>
              <a:t>Što se događa kada smo za time upisali 0 ?</a:t>
            </a:r>
          </a:p>
        </p:txBody>
      </p:sp>
    </p:spTree>
    <p:extLst>
      <p:ext uri="{BB962C8B-B14F-4D97-AF65-F5344CB8AC3E}">
        <p14:creationId xmlns:p14="http://schemas.microsoft.com/office/powerpoint/2010/main" val="822457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Prikaz na zaslonu (16:9)</PresentationFormat>
  <Slides>14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15" baseType="lpstr">
      <vt:lpstr>Streamline</vt:lpstr>
      <vt:lpstr>IEnumerator &amp; Invoke</vt:lpstr>
      <vt:lpstr>IEnumerator</vt:lpstr>
      <vt:lpstr>IEnumerator u Unity-ju</vt:lpstr>
      <vt:lpstr>Sintaksa</vt:lpstr>
      <vt:lpstr>Pauza IEnumeratora</vt:lpstr>
      <vt:lpstr>PowerPoint prezentacija</vt:lpstr>
      <vt:lpstr>Invoke</vt:lpstr>
      <vt:lpstr>PowerPoint prezentacija</vt:lpstr>
      <vt:lpstr>PowerPoint prezentacija</vt:lpstr>
      <vt:lpstr>InvokeRepeating</vt:lpstr>
      <vt:lpstr>PowerPoint prezentacija</vt:lpstr>
      <vt:lpstr>PowerPoint prezentacija</vt:lpstr>
      <vt:lpstr>PowerPoint prezentacija</vt:lpstr>
      <vt:lpstr>Izvori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IEnumerator &amp; Invoke</dc:title>
  <cp:revision>6</cp:revision>
  <dcterms:modified xsi:type="dcterms:W3CDTF">2021-10-22T06:22:09Z</dcterms:modified>
</cp:coreProperties>
</file>