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d5f6bac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d5f6bac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d5f6bacd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6d5f6bacd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d5f6bacd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d5f6bacd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d5f6bac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d5f6bac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d5f6bacd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d5f6bac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d5f6bac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d5f6bac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d5f6bacd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d5f6bacd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d5f6bacd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d5f6bacd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rot="1800000">
            <a:off x="4184675" y="433775"/>
            <a:ext cx="23050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534242" y="-316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Niz u jedinstvu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534250" y="1634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(</a:t>
            </a:r>
            <a:r>
              <a:rPr lang="hr"/>
              <a:t>Array in Unity)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60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10809"/>
          <a:stretch/>
        </p:blipFill>
        <p:spPr>
          <a:xfrm>
            <a:off x="3806800" y="2476650"/>
            <a:ext cx="6934000" cy="2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863" y="-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29289" l="0" r="0" t="28620"/>
          <a:stretch/>
        </p:blipFill>
        <p:spPr>
          <a:xfrm>
            <a:off x="-53800" y="-1"/>
            <a:ext cx="1883174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Array nam omogućuje spremanje više objekata istog tipa u jednu varijablu.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r"/>
              <a:t>Može obraditi 2 milijuna točaka u sekundi.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r"/>
              <a:t>Objekti u Arrayu redaju se po brojevima počevši od 0 pa 1, 2, 3...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Piše se tipa: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25" y="1721362"/>
            <a:ext cx="7559750" cy="1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Kada dohvaćamo neki element pozivamo ga po broju ovako:                              (tipa iz niza “brojevi”)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r"/>
              <a:t>                                                                 i dodjeljujemo mu vrijednost 12.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4625"/>
          <a:stretch/>
        </p:blipFill>
        <p:spPr>
          <a:xfrm>
            <a:off x="311700" y="1857187"/>
            <a:ext cx="4081525" cy="1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Možemo dobiti brojčanu vrijednost koliko je elemenata u Arrayu uz nastavak         “.Length”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7088"/>
            <a:ext cx="38481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Možemo koristiti tipa: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r"/>
              <a:t>  da napravimo automatski Array od svih objekata koji imaju tag “Player”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5" y="1626138"/>
            <a:ext cx="78295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r"/>
              <a:t>Primjer Arraya game objekta u unityu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600200"/>
            <a:ext cx="57721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733975" y="-230725"/>
            <a:ext cx="3676050" cy="53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4"/>
            <a:ext cx="9144001" cy="52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