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75" r:id="rId5"/>
    <p:sldId id="264" r:id="rId6"/>
    <p:sldId id="289" r:id="rId7"/>
    <p:sldId id="276" r:id="rId8"/>
    <p:sldId id="266" r:id="rId9"/>
    <p:sldId id="269" r:id="rId10"/>
    <p:sldId id="277" r:id="rId11"/>
    <p:sldId id="268" r:id="rId12"/>
    <p:sldId id="291" r:id="rId13"/>
    <p:sldId id="270" r:id="rId14"/>
    <p:sldId id="304" r:id="rId15"/>
    <p:sldId id="302" r:id="rId16"/>
    <p:sldId id="271" r:id="rId17"/>
    <p:sldId id="278" r:id="rId18"/>
    <p:sldId id="282" r:id="rId19"/>
    <p:sldId id="273" r:id="rId20"/>
    <p:sldId id="303" r:id="rId21"/>
    <p:sldId id="279" r:id="rId22"/>
    <p:sldId id="283" r:id="rId23"/>
    <p:sldId id="284" r:id="rId24"/>
    <p:sldId id="285" r:id="rId25"/>
    <p:sldId id="292" r:id="rId26"/>
    <p:sldId id="305" r:id="rId27"/>
    <p:sldId id="293" r:id="rId28"/>
    <p:sldId id="295" r:id="rId29"/>
    <p:sldId id="280" r:id="rId30"/>
    <p:sldId id="286" r:id="rId31"/>
    <p:sldId id="287" r:id="rId32"/>
    <p:sldId id="296" r:id="rId33"/>
    <p:sldId id="281" r:id="rId34"/>
    <p:sldId id="297" r:id="rId35"/>
    <p:sldId id="299" r:id="rId36"/>
    <p:sldId id="300" r:id="rId37"/>
    <p:sldId id="298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529" autoAdjust="0"/>
  </p:normalViewPr>
  <p:slideViewPr>
    <p:cSldViewPr snapToGrid="0">
      <p:cViewPr varScale="1">
        <p:scale>
          <a:sx n="112" d="100"/>
          <a:sy n="112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B613-107C-4550-BCC3-F504F380E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0405-62FC-4E8F-9E24-FB22A908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7758-F717-4E2D-B6FC-A4F46E08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3ACD-1864-41AD-8578-3EA7B310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D37F-5E0D-49CA-825E-44BF87D3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C8D2-3EB4-4349-AFF1-43505DD7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FA9C-ED39-460B-88B5-A2AF2778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0462-FD37-492E-9131-8E0BE4C4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FA48-E3A1-49C5-8B50-E68A0902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F0FC-8166-4CFD-8824-CAA09BB4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8E44C-BEC6-4348-B9CE-5B33B64FA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B8B7-3E99-4ED9-9F3D-5D45FB45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893F-D0CC-45BA-9674-74F81DFF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8BDF-5D9A-4C74-B064-E42865E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3298-AAC8-47F7-A69D-CB920B3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8250-6809-4685-8217-4F589F4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1EA8-2229-4064-BF1A-668E2760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173B-F0BA-4890-8FF2-3E567466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CB62-F824-4818-A8CB-39A1DB2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3F6B-870D-493B-8875-68728CB3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ED14-A6DC-4826-BEFC-4B94AA0C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ECC7-05D5-4554-AE10-B737CAF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B5FC-1DDB-47E9-A9B4-7D66E365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366F-741D-4EDB-9B55-8181FFA9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1F81-CE16-46D9-ABCA-F9ADB0BD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3051-8421-4EE1-BC88-4222ACA5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9F86-57DC-465A-A7D9-566323438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8006-02D4-4796-B324-C0412D3A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F8F8-E7B5-449C-9667-DE8D2B8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B658-8740-447B-B3C4-3E68C8A9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8FD-B0D4-48DD-AFBA-F149870C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69F-3345-4040-944C-4D07F67D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FCAF-6A6C-4A81-A68F-81F04495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7FD7-ED6D-414D-929B-CB8BEF16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A2504-F0AA-4088-A51D-91CEB13C5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DFB6B-562D-4D47-8A51-9E07B7C45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E2037-5C2B-4674-9448-8625706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F00F9-46B3-4EF7-AC34-4406510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378A3-C251-43F7-AEFF-13E5DCD0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4BB-CB3B-4D52-9302-B1C031C9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9B8DB-FC3A-4D91-A022-4E9FBC5B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7E6E-D4FB-4BF9-85E9-F10C8842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96DAB-0D15-41D0-9A6E-1597B571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BE57F-C561-4864-A3A4-85FCA4E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010C9-33D5-4E98-A899-3AD769DA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2FE8-BD7A-415E-838E-FDDD39A3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3EC3-2BE9-4C23-94F8-18F6FB28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9B99-BCBE-4066-8105-22691277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9A39-B26E-45AC-B5BD-DCD5236B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2916-6E1C-4551-BC26-682C00F0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7E2E-3B74-4811-BA98-C7C0EBEE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0197-D45B-495B-BD8C-CD791B89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0BF7-37FE-479A-A541-B5D8227E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DFAE3-2EA8-426F-B117-A675F4076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1B3FF-4BED-4F2B-BFC5-84EB2373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FE74-7BE8-4758-97B9-63E08F41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3308-570F-44EA-93E6-C0D2896C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27725-38A0-4D61-ADA8-C879BA52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2C2A6-1F9A-4E4E-8E40-2F9DFEEB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5062-3B68-45CB-AFA7-76AB7394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5D81-B22D-43F3-95A2-D5BF3FCFF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4E1F-98CA-4182-A894-DB63F0F7C59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2C29-2840-40DB-B309-30250292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4232-60F3-4AC4-B7C6-FCD9DC3B8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2E22-54D0-4E18-BEB2-F3C569D6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23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9752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36699C-53B5-43BF-866B-CADBA67D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71" y="0"/>
            <a:ext cx="6261630" cy="6854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E1D968-8922-492F-9AF8-F4E8EBEF6217}"/>
              </a:ext>
            </a:extLst>
          </p:cNvPr>
          <p:cNvSpPr/>
          <p:nvPr/>
        </p:nvSpPr>
        <p:spPr>
          <a:xfrm>
            <a:off x="6774511" y="993913"/>
            <a:ext cx="2647785" cy="556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F9D18-5BCF-4F9F-8F4C-271CEE361DF5}"/>
              </a:ext>
            </a:extLst>
          </p:cNvPr>
          <p:cNvSpPr/>
          <p:nvPr/>
        </p:nvSpPr>
        <p:spPr>
          <a:xfrm>
            <a:off x="68448" y="2971825"/>
            <a:ext cx="5861923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4644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7F9D18-5BCF-4F9F-8F4C-271CEE361DF5}"/>
              </a:ext>
            </a:extLst>
          </p:cNvPr>
          <p:cNvSpPr/>
          <p:nvPr/>
        </p:nvSpPr>
        <p:spPr>
          <a:xfrm>
            <a:off x="989796" y="2973719"/>
            <a:ext cx="10212407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tag = "Tag, you're it!"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FEAE4-A4DB-4D9E-BBFB-2DA0B8EC8F32}"/>
              </a:ext>
            </a:extLst>
          </p:cNvPr>
          <p:cNvSpPr/>
          <p:nvPr/>
        </p:nvSpPr>
        <p:spPr>
          <a:xfrm>
            <a:off x="6095999" y="3884281"/>
            <a:ext cx="2659186" cy="54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MUST BE DEFINED</a:t>
            </a:r>
          </a:p>
        </p:txBody>
      </p:sp>
    </p:spTree>
    <p:extLst>
      <p:ext uri="{BB962C8B-B14F-4D97-AF65-F5344CB8AC3E}">
        <p14:creationId xmlns:p14="http://schemas.microsoft.com/office/powerpoint/2010/main" val="23730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094440-D6B9-4E88-9C7B-BED93F10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630" cy="68542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1408A1-1290-4041-AA74-78B2CA4D1226}"/>
              </a:ext>
            </a:extLst>
          </p:cNvPr>
          <p:cNvGrpSpPr/>
          <p:nvPr/>
        </p:nvGrpSpPr>
        <p:grpSpPr>
          <a:xfrm>
            <a:off x="3344130" y="0"/>
            <a:ext cx="8847870" cy="6236384"/>
            <a:chOff x="3344130" y="0"/>
            <a:chExt cx="8847870" cy="62363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7BD94E-9ABF-4A9A-8CE6-A631FF05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630" y="0"/>
              <a:ext cx="5930370" cy="3622032"/>
            </a:xfrm>
            <a:prstGeom prst="rect">
              <a:avLst/>
            </a:prstGeom>
          </p:spPr>
        </p:pic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44C73139-BFCF-4CE4-8B9B-A3ACF8ED431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344130" y="3622032"/>
              <a:ext cx="5882685" cy="261435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9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B49F0-E014-46D4-87EE-F419D838A9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4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503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B49F0-E014-46D4-87EE-F419D838A9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40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F818F-CBD2-4CC1-97D0-D36BB689CF25}"/>
              </a:ext>
            </a:extLst>
          </p:cNvPr>
          <p:cNvSpPr/>
          <p:nvPr/>
        </p:nvSpPr>
        <p:spPr>
          <a:xfrm>
            <a:off x="152400" y="4866468"/>
            <a:ext cx="12192000" cy="2143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IT'S OVER 9000!</a:t>
            </a:r>
          </a:p>
        </p:txBody>
      </p:sp>
    </p:spTree>
    <p:extLst>
      <p:ext uri="{BB962C8B-B14F-4D97-AF65-F5344CB8AC3E}">
        <p14:creationId xmlns:p14="http://schemas.microsoft.com/office/powerpoint/2010/main" val="21582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010A2D-0197-4FA8-9468-C92FE9240432}"/>
              </a:ext>
            </a:extLst>
          </p:cNvPr>
          <p:cNvSpPr/>
          <p:nvPr/>
        </p:nvSpPr>
        <p:spPr>
          <a:xfrm>
            <a:off x="1315502" y="2208335"/>
            <a:ext cx="956099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tag == "Player"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A8089-5247-4B47-BDCC-347C5069403A}"/>
              </a:ext>
            </a:extLst>
          </p:cNvPr>
          <p:cNvSpPr/>
          <p:nvPr/>
        </p:nvSpPr>
        <p:spPr>
          <a:xfrm>
            <a:off x="1315502" y="3649814"/>
            <a:ext cx="956099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CompareTag("Player")</a:t>
            </a:r>
          </a:p>
        </p:txBody>
      </p:sp>
    </p:spTree>
    <p:extLst>
      <p:ext uri="{BB962C8B-B14F-4D97-AF65-F5344CB8AC3E}">
        <p14:creationId xmlns:p14="http://schemas.microsoft.com/office/powerpoint/2010/main" val="40173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Finding stuff</a:t>
            </a:r>
          </a:p>
        </p:txBody>
      </p:sp>
    </p:spTree>
    <p:extLst>
      <p:ext uri="{BB962C8B-B14F-4D97-AF65-F5344CB8AC3E}">
        <p14:creationId xmlns:p14="http://schemas.microsoft.com/office/powerpoint/2010/main" val="129839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010A2D-0197-4FA8-9468-C92FE9240432}"/>
              </a:ext>
            </a:extLst>
          </p:cNvPr>
          <p:cNvSpPr/>
          <p:nvPr/>
        </p:nvSpPr>
        <p:spPr>
          <a:xfrm>
            <a:off x="-5" y="2389686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36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FindWithTag("GameManager")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33CB7-043C-4D78-BA96-7571F0BF037C}"/>
              </a:ext>
            </a:extLst>
          </p:cNvPr>
          <p:cNvSpPr/>
          <p:nvPr/>
        </p:nvSpPr>
        <p:spPr>
          <a:xfrm>
            <a:off x="-6" y="3557752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3200">
                <a:latin typeface="Source Code Pro" panose="020B0509030403020204" pitchFamily="49" charset="0"/>
                <a:ea typeface="Source Code Pro" panose="020B0509030403020204" pitchFamily="49" charset="0"/>
              </a:rPr>
              <a:t>FindGameObjectsWithTag("Artifact")</a:t>
            </a:r>
          </a:p>
        </p:txBody>
      </p:sp>
    </p:spTree>
    <p:extLst>
      <p:ext uri="{BB962C8B-B14F-4D97-AF65-F5344CB8AC3E}">
        <p14:creationId xmlns:p14="http://schemas.microsoft.com/office/powerpoint/2010/main" val="36584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010A2D-0197-4FA8-9468-C92FE9240432}"/>
              </a:ext>
            </a:extLst>
          </p:cNvPr>
          <p:cNvSpPr/>
          <p:nvPr/>
        </p:nvSpPr>
        <p:spPr>
          <a:xfrm>
            <a:off x="1315500" y="1537279"/>
            <a:ext cx="956099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36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Find("GameManager")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33CB7-043C-4D78-BA96-7571F0BF037C}"/>
              </a:ext>
            </a:extLst>
          </p:cNvPr>
          <p:cNvSpPr/>
          <p:nvPr/>
        </p:nvSpPr>
        <p:spPr>
          <a:xfrm>
            <a:off x="769743" y="2705345"/>
            <a:ext cx="1065250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36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Find("Characters/Player")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DC28A-3599-4024-911A-A8B92F8A9C91}"/>
              </a:ext>
            </a:extLst>
          </p:cNvPr>
          <p:cNvSpPr/>
          <p:nvPr/>
        </p:nvSpPr>
        <p:spPr>
          <a:xfrm>
            <a:off x="769743" y="3873411"/>
            <a:ext cx="1065250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36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Find("</a:t>
            </a:r>
            <a:r>
              <a:rPr lang="en-US" sz="3600" b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3600">
                <a:latin typeface="Source Code Pro" panose="020B0509030403020204" pitchFamily="49" charset="0"/>
                <a:ea typeface="Source Code Pro" panose="020B0509030403020204" pitchFamily="49" charset="0"/>
              </a:rPr>
              <a:t>Characters/Player")</a:t>
            </a:r>
          </a:p>
        </p:txBody>
      </p:sp>
    </p:spTree>
    <p:extLst>
      <p:ext uri="{BB962C8B-B14F-4D97-AF65-F5344CB8AC3E}">
        <p14:creationId xmlns:p14="http://schemas.microsoft.com/office/powerpoint/2010/main" val="7546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B77C0-174B-4D1D-B80F-609ADE07ACFB}"/>
              </a:ext>
            </a:extLst>
          </p:cNvPr>
          <p:cNvSpPr/>
          <p:nvPr/>
        </p:nvSpPr>
        <p:spPr>
          <a:xfrm>
            <a:off x="0" y="-1"/>
            <a:ext cx="12192000" cy="685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/>
              <a:t>GameObject</a:t>
            </a:r>
          </a:p>
        </p:txBody>
      </p:sp>
    </p:spTree>
    <p:extLst>
      <p:ext uri="{BB962C8B-B14F-4D97-AF65-F5344CB8AC3E}">
        <p14:creationId xmlns:p14="http://schemas.microsoft.com/office/powerpoint/2010/main" val="131026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11164B-EA53-4909-AD7C-FCBDF511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71" y="245290"/>
            <a:ext cx="5569058" cy="63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22990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010A2D-0197-4FA8-9468-C92FE9240432}"/>
              </a:ext>
            </a:extLst>
          </p:cNvPr>
          <p:cNvSpPr/>
          <p:nvPr/>
        </p:nvSpPr>
        <p:spPr>
          <a:xfrm>
            <a:off x="0" y="3429000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AddComponent(typeof(AudioSource))</a:t>
            </a:r>
            <a:endParaRPr lang="en-US" sz="32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D7A13-18E8-486A-B465-226A9176F319}"/>
              </a:ext>
            </a:extLst>
          </p:cNvPr>
          <p:cNvSpPr/>
          <p:nvPr/>
        </p:nvSpPr>
        <p:spPr>
          <a:xfrm>
            <a:off x="-6" y="2518438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AddComponent&lt;AudioSource&gt;()</a:t>
            </a:r>
            <a:endParaRPr lang="en-US" sz="32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9E9555-2D04-45A4-BFBC-42AFD67AFFCE}"/>
              </a:ext>
            </a:extLst>
          </p:cNvPr>
          <p:cNvSpPr/>
          <p:nvPr/>
        </p:nvSpPr>
        <p:spPr>
          <a:xfrm>
            <a:off x="-6" y="2723164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</a:t>
            </a:r>
            <a:r>
              <a:rPr lang="en-US" sz="32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&lt;AudioSource&gt;()</a:t>
            </a:r>
            <a:endParaRPr lang="en-US" sz="32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E25F9-F89F-4FE3-ABB9-8081E35F86A4}"/>
              </a:ext>
            </a:extLst>
          </p:cNvPr>
          <p:cNvSpPr/>
          <p:nvPr/>
        </p:nvSpPr>
        <p:spPr>
          <a:xfrm>
            <a:off x="149823" y="4373106"/>
            <a:ext cx="11892360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AudioSource as;</a:t>
            </a:r>
            <a:b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TryGetComponent&lt;AudioSource&gt;(out as)</a:t>
            </a:r>
            <a:endParaRPr lang="en-US" sz="32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5201F-E815-4248-AA20-2A4B25471087}"/>
              </a:ext>
            </a:extLst>
          </p:cNvPr>
          <p:cNvSpPr/>
          <p:nvPr/>
        </p:nvSpPr>
        <p:spPr>
          <a:xfrm>
            <a:off x="0" y="831670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3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GetComponent&lt;AudioSource&gt;()</a:t>
            </a:r>
            <a:endParaRPr lang="en-US" sz="32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9E9555-2D04-45A4-BFBC-42AFD67AFFCE}"/>
              </a:ext>
            </a:extLst>
          </p:cNvPr>
          <p:cNvSpPr/>
          <p:nvPr/>
        </p:nvSpPr>
        <p:spPr>
          <a:xfrm>
            <a:off x="-6" y="1454885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GetComponentInChildren&lt;Light&gt;();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F6AD1-FC0A-4897-9AA5-B889B7DD1C1D}"/>
              </a:ext>
            </a:extLst>
          </p:cNvPr>
          <p:cNvSpPr/>
          <p:nvPr/>
        </p:nvSpPr>
        <p:spPr>
          <a:xfrm>
            <a:off x="-6" y="2194966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</a:t>
            </a:r>
            <a:r>
              <a:rPr lang="en-US" sz="24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InChildren&lt;Light&gt;();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FB05-4A82-43A6-9A53-CCA38C0D04A5}"/>
              </a:ext>
            </a:extLst>
          </p:cNvPr>
          <p:cNvSpPr/>
          <p:nvPr/>
        </p:nvSpPr>
        <p:spPr>
          <a:xfrm>
            <a:off x="-6" y="3494868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GetComponentInParent&lt;Light&gt;();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4B15B-B6B4-447A-A4AF-46A23AFF3A7C}"/>
              </a:ext>
            </a:extLst>
          </p:cNvPr>
          <p:cNvSpPr/>
          <p:nvPr/>
        </p:nvSpPr>
        <p:spPr>
          <a:xfrm>
            <a:off x="-6" y="4234949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GetComponent</a:t>
            </a:r>
            <a:r>
              <a:rPr lang="en-US" sz="24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InParent&lt;Light&gt;();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12C95-A714-4AD5-A591-8A2772A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425332"/>
            <a:ext cx="5746144" cy="60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6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12C95-A714-4AD5-A591-8A2772A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425332"/>
            <a:ext cx="5746144" cy="60073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21FEE-80D6-42BC-A6DA-E3234606200C}"/>
              </a:ext>
            </a:extLst>
          </p:cNvPr>
          <p:cNvSpPr/>
          <p:nvPr/>
        </p:nvSpPr>
        <p:spPr>
          <a:xfrm>
            <a:off x="583094" y="1593962"/>
            <a:ext cx="405300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4A273-5806-4E51-9E62-D1124CFAD22A}"/>
              </a:ext>
            </a:extLst>
          </p:cNvPr>
          <p:cNvSpPr/>
          <p:nvPr/>
        </p:nvSpPr>
        <p:spPr>
          <a:xfrm>
            <a:off x="182880" y="1834557"/>
            <a:ext cx="296847" cy="4293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68E5D3B-4EE1-470F-8833-231E6CC37CAF}"/>
              </a:ext>
            </a:extLst>
          </p:cNvPr>
          <p:cNvSpPr/>
          <p:nvPr/>
        </p:nvSpPr>
        <p:spPr>
          <a:xfrm rot="5400000">
            <a:off x="7714448" y="2331415"/>
            <a:ext cx="254988" cy="2198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12C95-A714-4AD5-A591-8A2772A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425332"/>
            <a:ext cx="5746144" cy="60073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21FEE-80D6-42BC-A6DA-E3234606200C}"/>
              </a:ext>
            </a:extLst>
          </p:cNvPr>
          <p:cNvSpPr/>
          <p:nvPr/>
        </p:nvSpPr>
        <p:spPr>
          <a:xfrm>
            <a:off x="583094" y="1593962"/>
            <a:ext cx="405300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DB551-7E6E-4A8D-9BE4-10EC034F2A02}"/>
              </a:ext>
            </a:extLst>
          </p:cNvPr>
          <p:cNvSpPr/>
          <p:nvPr/>
        </p:nvSpPr>
        <p:spPr>
          <a:xfrm>
            <a:off x="583094" y="2504524"/>
            <a:ext cx="626248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3200"/>
              <a:t>InChildren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4A273-5806-4E51-9E62-D1124CFAD22A}"/>
              </a:ext>
            </a:extLst>
          </p:cNvPr>
          <p:cNvSpPr/>
          <p:nvPr/>
        </p:nvSpPr>
        <p:spPr>
          <a:xfrm>
            <a:off x="182880" y="1834557"/>
            <a:ext cx="296847" cy="4293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C88D9-3BD4-4416-BD38-5600AD5B319A}"/>
              </a:ext>
            </a:extLst>
          </p:cNvPr>
          <p:cNvSpPr/>
          <p:nvPr/>
        </p:nvSpPr>
        <p:spPr>
          <a:xfrm>
            <a:off x="182879" y="2745119"/>
            <a:ext cx="296847" cy="4293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E6F9814-05CD-4715-868A-FC341DA05A55}"/>
              </a:ext>
            </a:extLst>
          </p:cNvPr>
          <p:cNvSpPr/>
          <p:nvPr/>
        </p:nvSpPr>
        <p:spPr>
          <a:xfrm rot="5400000">
            <a:off x="7714448" y="2331415"/>
            <a:ext cx="254988" cy="2198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8C1FFC9-3731-4D3A-A0DF-6E4C3D8CC0F4}"/>
              </a:ext>
            </a:extLst>
          </p:cNvPr>
          <p:cNvSpPr/>
          <p:nvPr/>
        </p:nvSpPr>
        <p:spPr>
          <a:xfrm rot="5400000">
            <a:off x="7934265" y="2635211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7DC0BE-FB42-4101-A06B-2C2607B02957}"/>
              </a:ext>
            </a:extLst>
          </p:cNvPr>
          <p:cNvSpPr/>
          <p:nvPr/>
        </p:nvSpPr>
        <p:spPr>
          <a:xfrm rot="5400000">
            <a:off x="8460376" y="2970493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EC9CF62-5120-4E8C-95B5-4B311251111F}"/>
              </a:ext>
            </a:extLst>
          </p:cNvPr>
          <p:cNvSpPr/>
          <p:nvPr/>
        </p:nvSpPr>
        <p:spPr>
          <a:xfrm rot="5400000">
            <a:off x="7968720" y="328192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B0746FF-A30D-4C7B-8E82-68405340095B}"/>
              </a:ext>
            </a:extLst>
          </p:cNvPr>
          <p:cNvSpPr/>
          <p:nvPr/>
        </p:nvSpPr>
        <p:spPr>
          <a:xfrm rot="5400000">
            <a:off x="8518685" y="3617202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88B6B1B-0CF7-474E-9CAC-B8181C24BA29}"/>
              </a:ext>
            </a:extLst>
          </p:cNvPr>
          <p:cNvSpPr/>
          <p:nvPr/>
        </p:nvSpPr>
        <p:spPr>
          <a:xfrm rot="5400000">
            <a:off x="7365916" y="232479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12C95-A714-4AD5-A591-8A2772A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425332"/>
            <a:ext cx="5746144" cy="60073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21FEE-80D6-42BC-A6DA-E3234606200C}"/>
              </a:ext>
            </a:extLst>
          </p:cNvPr>
          <p:cNvSpPr/>
          <p:nvPr/>
        </p:nvSpPr>
        <p:spPr>
          <a:xfrm>
            <a:off x="583094" y="1593962"/>
            <a:ext cx="405300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DB551-7E6E-4A8D-9BE4-10EC034F2A02}"/>
              </a:ext>
            </a:extLst>
          </p:cNvPr>
          <p:cNvSpPr/>
          <p:nvPr/>
        </p:nvSpPr>
        <p:spPr>
          <a:xfrm>
            <a:off x="583094" y="2504524"/>
            <a:ext cx="626248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3200"/>
              <a:t>InChildren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94DFC-614E-4373-9611-08435B4FB5C9}"/>
              </a:ext>
            </a:extLst>
          </p:cNvPr>
          <p:cNvSpPr/>
          <p:nvPr/>
        </p:nvSpPr>
        <p:spPr>
          <a:xfrm>
            <a:off x="583094" y="3415086"/>
            <a:ext cx="626248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GetComponent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3200"/>
              <a:t>InParent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4A273-5806-4E51-9E62-D1124CFAD22A}"/>
              </a:ext>
            </a:extLst>
          </p:cNvPr>
          <p:cNvSpPr/>
          <p:nvPr/>
        </p:nvSpPr>
        <p:spPr>
          <a:xfrm>
            <a:off x="182880" y="1834557"/>
            <a:ext cx="296847" cy="4293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C88D9-3BD4-4416-BD38-5600AD5B319A}"/>
              </a:ext>
            </a:extLst>
          </p:cNvPr>
          <p:cNvSpPr/>
          <p:nvPr/>
        </p:nvSpPr>
        <p:spPr>
          <a:xfrm>
            <a:off x="182879" y="2745119"/>
            <a:ext cx="296847" cy="4293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E6F9814-05CD-4715-868A-FC341DA05A55}"/>
              </a:ext>
            </a:extLst>
          </p:cNvPr>
          <p:cNvSpPr/>
          <p:nvPr/>
        </p:nvSpPr>
        <p:spPr>
          <a:xfrm rot="5400000">
            <a:off x="7714448" y="2331415"/>
            <a:ext cx="254988" cy="2198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8C1FFC9-3731-4D3A-A0DF-6E4C3D8CC0F4}"/>
              </a:ext>
            </a:extLst>
          </p:cNvPr>
          <p:cNvSpPr/>
          <p:nvPr/>
        </p:nvSpPr>
        <p:spPr>
          <a:xfrm rot="5400000">
            <a:off x="7934265" y="2635211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7DC0BE-FB42-4101-A06B-2C2607B02957}"/>
              </a:ext>
            </a:extLst>
          </p:cNvPr>
          <p:cNvSpPr/>
          <p:nvPr/>
        </p:nvSpPr>
        <p:spPr>
          <a:xfrm rot="5400000">
            <a:off x="8460376" y="2970493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EC9CF62-5120-4E8C-95B5-4B311251111F}"/>
              </a:ext>
            </a:extLst>
          </p:cNvPr>
          <p:cNvSpPr/>
          <p:nvPr/>
        </p:nvSpPr>
        <p:spPr>
          <a:xfrm rot="5400000">
            <a:off x="7968720" y="328192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B0746FF-A30D-4C7B-8E82-68405340095B}"/>
              </a:ext>
            </a:extLst>
          </p:cNvPr>
          <p:cNvSpPr/>
          <p:nvPr/>
        </p:nvSpPr>
        <p:spPr>
          <a:xfrm rot="5400000">
            <a:off x="8518685" y="3617202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88B6B1B-0CF7-474E-9CAC-B8181C24BA29}"/>
              </a:ext>
            </a:extLst>
          </p:cNvPr>
          <p:cNvSpPr/>
          <p:nvPr/>
        </p:nvSpPr>
        <p:spPr>
          <a:xfrm rot="5400000">
            <a:off x="7365916" y="232479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BF9B0-3F3B-43FD-99C9-869CA35A1E98}"/>
              </a:ext>
            </a:extLst>
          </p:cNvPr>
          <p:cNvSpPr/>
          <p:nvPr/>
        </p:nvSpPr>
        <p:spPr>
          <a:xfrm>
            <a:off x="182878" y="3655681"/>
            <a:ext cx="296847" cy="4293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4609DB8-99B0-48B5-8F73-13275861577A}"/>
              </a:ext>
            </a:extLst>
          </p:cNvPr>
          <p:cNvSpPr/>
          <p:nvPr/>
        </p:nvSpPr>
        <p:spPr>
          <a:xfrm rot="5400000">
            <a:off x="6987047" y="2331416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1A8A313-DCA9-4F76-92BF-A38DAD9168DA}"/>
              </a:ext>
            </a:extLst>
          </p:cNvPr>
          <p:cNvSpPr/>
          <p:nvPr/>
        </p:nvSpPr>
        <p:spPr>
          <a:xfrm rot="5400000">
            <a:off x="7377986" y="1998787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B240E80-DC9A-4E2F-B1F2-1BCE02E298DB}"/>
              </a:ext>
            </a:extLst>
          </p:cNvPr>
          <p:cNvSpPr/>
          <p:nvPr/>
        </p:nvSpPr>
        <p:spPr>
          <a:xfrm rot="5400000">
            <a:off x="7132821" y="1674109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961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B77C0-174B-4D1D-B80F-609ADE07ACFB}"/>
              </a:ext>
            </a:extLst>
          </p:cNvPr>
          <p:cNvSpPr/>
          <p:nvPr/>
        </p:nvSpPr>
        <p:spPr>
          <a:xfrm>
            <a:off x="3650974" y="-59657"/>
            <a:ext cx="4890052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GameObject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3166D-22BD-4853-B61B-D401F8566FC8}"/>
              </a:ext>
            </a:extLst>
          </p:cNvPr>
          <p:cNvSpPr/>
          <p:nvPr/>
        </p:nvSpPr>
        <p:spPr>
          <a:xfrm>
            <a:off x="1577008" y="-59657"/>
            <a:ext cx="4890052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Object 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49DCC-637C-4631-8181-817DFB91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62" y="1546506"/>
            <a:ext cx="3520876" cy="47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9E9555-2D04-45A4-BFBC-42AFD67AFFCE}"/>
              </a:ext>
            </a:extLst>
          </p:cNvPr>
          <p:cNvSpPr/>
          <p:nvPr/>
        </p:nvSpPr>
        <p:spPr>
          <a:xfrm>
            <a:off x="325464" y="1466452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SendMessage("EndGame");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F54CA-6313-4728-BD10-DDB29B8FB34E}"/>
              </a:ext>
            </a:extLst>
          </p:cNvPr>
          <p:cNvSpPr/>
          <p:nvPr/>
        </p:nvSpPr>
        <p:spPr>
          <a:xfrm>
            <a:off x="325464" y="2377014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SendMessage("TakeDamage", 5);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378C4-DEDA-4FFB-B8FA-9181BFBEB463}"/>
              </a:ext>
            </a:extLst>
          </p:cNvPr>
          <p:cNvSpPr/>
          <p:nvPr/>
        </p:nvSpPr>
        <p:spPr>
          <a:xfrm>
            <a:off x="325464" y="3562034"/>
            <a:ext cx="12192006" cy="1532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SendMessage("PlayMusic",</a:t>
            </a:r>
          </a:p>
          <a:p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   0.8,</a:t>
            </a:r>
          </a:p>
          <a:p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   SendMessageOptions.RequireReceiver</a:t>
            </a:r>
          </a:p>
          <a:p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  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9E9555-2D04-45A4-BFBC-42AFD67AFFCE}"/>
              </a:ext>
            </a:extLst>
          </p:cNvPr>
          <p:cNvSpPr/>
          <p:nvPr/>
        </p:nvSpPr>
        <p:spPr>
          <a:xfrm>
            <a:off x="0" y="2669513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BroadcastMessage("ArtifactDestroy");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039AA-8864-4022-B493-9A7CFF8DE6B5}"/>
              </a:ext>
            </a:extLst>
          </p:cNvPr>
          <p:cNvSpPr/>
          <p:nvPr/>
        </p:nvSpPr>
        <p:spPr>
          <a:xfrm>
            <a:off x="0" y="1490306"/>
            <a:ext cx="12191999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SendMessage("FlyUp");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278BC-7B2A-4934-8F0B-D10247F98943}"/>
              </a:ext>
            </a:extLst>
          </p:cNvPr>
          <p:cNvSpPr/>
          <p:nvPr/>
        </p:nvSpPr>
        <p:spPr>
          <a:xfrm>
            <a:off x="0" y="3848720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SendMessageUpwards("OnArtifactCollected");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12C95-A714-4AD5-A591-8A2772A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5" y="425332"/>
            <a:ext cx="5746144" cy="60073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21FEE-80D6-42BC-A6DA-E3234606200C}"/>
              </a:ext>
            </a:extLst>
          </p:cNvPr>
          <p:cNvSpPr/>
          <p:nvPr/>
        </p:nvSpPr>
        <p:spPr>
          <a:xfrm>
            <a:off x="583094" y="1593962"/>
            <a:ext cx="4053005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SendMessage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DB551-7E6E-4A8D-9BE4-10EC034F2A02}"/>
              </a:ext>
            </a:extLst>
          </p:cNvPr>
          <p:cNvSpPr/>
          <p:nvPr/>
        </p:nvSpPr>
        <p:spPr>
          <a:xfrm>
            <a:off x="583094" y="2504524"/>
            <a:ext cx="626248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BroadcastMessage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94DFC-614E-4373-9611-08435B4FB5C9}"/>
              </a:ext>
            </a:extLst>
          </p:cNvPr>
          <p:cNvSpPr/>
          <p:nvPr/>
        </p:nvSpPr>
        <p:spPr>
          <a:xfrm>
            <a:off x="583094" y="3415086"/>
            <a:ext cx="626248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SendMessageUpwards</a:t>
            </a:r>
            <a:endParaRPr 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4A273-5806-4E51-9E62-D1124CFAD22A}"/>
              </a:ext>
            </a:extLst>
          </p:cNvPr>
          <p:cNvSpPr/>
          <p:nvPr/>
        </p:nvSpPr>
        <p:spPr>
          <a:xfrm>
            <a:off x="182880" y="1834557"/>
            <a:ext cx="296847" cy="4293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C88D9-3BD4-4416-BD38-5600AD5B319A}"/>
              </a:ext>
            </a:extLst>
          </p:cNvPr>
          <p:cNvSpPr/>
          <p:nvPr/>
        </p:nvSpPr>
        <p:spPr>
          <a:xfrm>
            <a:off x="182879" y="2745119"/>
            <a:ext cx="296847" cy="4293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E6F9814-05CD-4715-868A-FC341DA05A55}"/>
              </a:ext>
            </a:extLst>
          </p:cNvPr>
          <p:cNvSpPr/>
          <p:nvPr/>
        </p:nvSpPr>
        <p:spPr>
          <a:xfrm rot="5400000">
            <a:off x="7714448" y="2331415"/>
            <a:ext cx="254988" cy="2198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8C1FFC9-3731-4D3A-A0DF-6E4C3D8CC0F4}"/>
              </a:ext>
            </a:extLst>
          </p:cNvPr>
          <p:cNvSpPr/>
          <p:nvPr/>
        </p:nvSpPr>
        <p:spPr>
          <a:xfrm rot="5400000">
            <a:off x="7934265" y="2635211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7DC0BE-FB42-4101-A06B-2C2607B02957}"/>
              </a:ext>
            </a:extLst>
          </p:cNvPr>
          <p:cNvSpPr/>
          <p:nvPr/>
        </p:nvSpPr>
        <p:spPr>
          <a:xfrm rot="5400000">
            <a:off x="8460376" y="2970493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EC9CF62-5120-4E8C-95B5-4B311251111F}"/>
              </a:ext>
            </a:extLst>
          </p:cNvPr>
          <p:cNvSpPr/>
          <p:nvPr/>
        </p:nvSpPr>
        <p:spPr>
          <a:xfrm rot="5400000">
            <a:off x="7968720" y="328192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B0746FF-A30D-4C7B-8E82-68405340095B}"/>
              </a:ext>
            </a:extLst>
          </p:cNvPr>
          <p:cNvSpPr/>
          <p:nvPr/>
        </p:nvSpPr>
        <p:spPr>
          <a:xfrm rot="5400000">
            <a:off x="8518685" y="3617202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88B6B1B-0CF7-474E-9CAC-B8181C24BA29}"/>
              </a:ext>
            </a:extLst>
          </p:cNvPr>
          <p:cNvSpPr/>
          <p:nvPr/>
        </p:nvSpPr>
        <p:spPr>
          <a:xfrm rot="5400000">
            <a:off x="7365916" y="2324790"/>
            <a:ext cx="254988" cy="21981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BF9B0-3F3B-43FD-99C9-869CA35A1E98}"/>
              </a:ext>
            </a:extLst>
          </p:cNvPr>
          <p:cNvSpPr/>
          <p:nvPr/>
        </p:nvSpPr>
        <p:spPr>
          <a:xfrm>
            <a:off x="182878" y="3655681"/>
            <a:ext cx="296847" cy="4293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4609DB8-99B0-48B5-8F73-13275861577A}"/>
              </a:ext>
            </a:extLst>
          </p:cNvPr>
          <p:cNvSpPr/>
          <p:nvPr/>
        </p:nvSpPr>
        <p:spPr>
          <a:xfrm rot="5400000">
            <a:off x="6987047" y="2331416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1A8A313-DCA9-4F76-92BF-A38DAD9168DA}"/>
              </a:ext>
            </a:extLst>
          </p:cNvPr>
          <p:cNvSpPr/>
          <p:nvPr/>
        </p:nvSpPr>
        <p:spPr>
          <a:xfrm rot="5400000">
            <a:off x="7377986" y="1998787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B240E80-DC9A-4E2F-B1F2-1BCE02E298DB}"/>
              </a:ext>
            </a:extLst>
          </p:cNvPr>
          <p:cNvSpPr/>
          <p:nvPr/>
        </p:nvSpPr>
        <p:spPr>
          <a:xfrm rot="5400000">
            <a:off x="7132821" y="1674109"/>
            <a:ext cx="254988" cy="21981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4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Misc</a:t>
            </a:r>
          </a:p>
        </p:txBody>
      </p:sp>
    </p:spTree>
    <p:extLst>
      <p:ext uri="{BB962C8B-B14F-4D97-AF65-F5344CB8AC3E}">
        <p14:creationId xmlns:p14="http://schemas.microsoft.com/office/powerpoint/2010/main" val="4120439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9E9555-2D04-45A4-BFBC-42AFD67AFFCE}"/>
              </a:ext>
            </a:extLst>
          </p:cNvPr>
          <p:cNvSpPr/>
          <p:nvPr/>
        </p:nvSpPr>
        <p:spPr>
          <a:xfrm>
            <a:off x="0" y="2973719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transform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1C7D2-CC29-4F03-9A60-B9EA1E154B7C}"/>
              </a:ext>
            </a:extLst>
          </p:cNvPr>
          <p:cNvSpPr/>
          <p:nvPr/>
        </p:nvSpPr>
        <p:spPr>
          <a:xfrm>
            <a:off x="-6" y="3766940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transform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C0982-DF3A-436B-9A3B-6BF54E5F2B71}"/>
              </a:ext>
            </a:extLst>
          </p:cNvPr>
          <p:cNvSpPr/>
          <p:nvPr/>
        </p:nvSpPr>
        <p:spPr>
          <a:xfrm>
            <a:off x="4187685" y="3990261"/>
            <a:ext cx="1036321" cy="54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AKA</a:t>
            </a:r>
          </a:p>
        </p:txBody>
      </p:sp>
    </p:spTree>
    <p:extLst>
      <p:ext uri="{BB962C8B-B14F-4D97-AF65-F5344CB8AC3E}">
        <p14:creationId xmlns:p14="http://schemas.microsoft.com/office/powerpoint/2010/main" val="32078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9A5077-24BE-40C9-B373-A1BF456FF0AF}"/>
              </a:ext>
            </a:extLst>
          </p:cNvPr>
          <p:cNvSpPr/>
          <p:nvPr/>
        </p:nvSpPr>
        <p:spPr>
          <a:xfrm>
            <a:off x="-6" y="2973719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scene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3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9A5077-24BE-40C9-B373-A1BF456FF0AF}"/>
              </a:ext>
            </a:extLst>
          </p:cNvPr>
          <p:cNvSpPr/>
          <p:nvPr/>
        </p:nvSpPr>
        <p:spPr>
          <a:xfrm>
            <a:off x="-6" y="2973719"/>
            <a:ext cx="12192006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layer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9A80-DFE9-44CD-A45C-3C23154F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27" y="4289616"/>
            <a:ext cx="3192165" cy="2163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4C70C-87A1-4F65-85FA-8F5CBC805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01" y="0"/>
            <a:ext cx="271429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F82CE-131D-4FF3-919E-141E6A2E4B6F}"/>
              </a:ext>
            </a:extLst>
          </p:cNvPr>
          <p:cNvCxnSpPr>
            <a:cxnSpLocks/>
          </p:cNvCxnSpPr>
          <p:nvPr/>
        </p:nvCxnSpPr>
        <p:spPr>
          <a:xfrm>
            <a:off x="6323692" y="6227894"/>
            <a:ext cx="167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CC7A0-2AD0-4C7C-9BC1-625E12C219CA}"/>
              </a:ext>
            </a:extLst>
          </p:cNvPr>
          <p:cNvGrpSpPr/>
          <p:nvPr/>
        </p:nvGrpSpPr>
        <p:grpSpPr>
          <a:xfrm>
            <a:off x="1415619" y="927042"/>
            <a:ext cx="4680381" cy="1229340"/>
            <a:chOff x="1415619" y="927042"/>
            <a:chExt cx="4680381" cy="12293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CCBA2E-574B-4845-97E7-75D21C8A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619" y="927042"/>
              <a:ext cx="4680381" cy="122934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BF8D82-142F-4FD7-B14B-AD1293BF2DBA}"/>
                </a:ext>
              </a:extLst>
            </p:cNvPr>
            <p:cNvSpPr/>
            <p:nvPr/>
          </p:nvSpPr>
          <p:spPr>
            <a:xfrm>
              <a:off x="4104487" y="1714477"/>
              <a:ext cx="1991513" cy="385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8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E6FEA-2EA6-4901-BD61-7CFFEDCA40FC}"/>
              </a:ext>
            </a:extLst>
          </p:cNvPr>
          <p:cNvSpPr/>
          <p:nvPr/>
        </p:nvSpPr>
        <p:spPr>
          <a:xfrm>
            <a:off x="3420386" y="2973719"/>
            <a:ext cx="5351228" cy="91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isStatic</a:t>
            </a:r>
            <a:endParaRPr 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FBAB0-1CD1-449D-8DA9-FF0B8956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04" y="4391106"/>
            <a:ext cx="4680381" cy="1229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8B788B-45B5-46C7-9DB6-8F0343CFFA9B}"/>
              </a:ext>
            </a:extLst>
          </p:cNvPr>
          <p:cNvSpPr/>
          <p:nvPr/>
        </p:nvSpPr>
        <p:spPr>
          <a:xfrm>
            <a:off x="7433820" y="4812781"/>
            <a:ext cx="390937" cy="38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9A5077-24BE-40C9-B373-A1BF456FF0AF}"/>
              </a:ext>
            </a:extLst>
          </p:cNvPr>
          <p:cNvSpPr/>
          <p:nvPr/>
        </p:nvSpPr>
        <p:spPr>
          <a:xfrm>
            <a:off x="-6" y="0"/>
            <a:ext cx="1219200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40075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253901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6193BD-C354-4CF6-9222-A1F34A0929DB}"/>
              </a:ext>
            </a:extLst>
          </p:cNvPr>
          <p:cNvSpPr/>
          <p:nvPr/>
        </p:nvSpPr>
        <p:spPr>
          <a:xfrm>
            <a:off x="1716505" y="602207"/>
            <a:ext cx="8758990" cy="109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GameObject()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DA1D7-776C-40BE-A5CF-5868A81B96AF}"/>
              </a:ext>
            </a:extLst>
          </p:cNvPr>
          <p:cNvSpPr/>
          <p:nvPr/>
        </p:nvSpPr>
        <p:spPr>
          <a:xfrm>
            <a:off x="1716505" y="1697080"/>
            <a:ext cx="8758990" cy="109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GameObject("Bullet"</a:t>
            </a:r>
            <a:r>
              <a:rPr lang="en-US" sz="2400" b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D909E-8BAC-4FAA-AC78-255EA114D341}"/>
              </a:ext>
            </a:extLst>
          </p:cNvPr>
          <p:cNvSpPr/>
          <p:nvPr/>
        </p:nvSpPr>
        <p:spPr>
          <a:xfrm>
            <a:off x="1716505" y="2821067"/>
            <a:ext cx="9194359" cy="343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GameObject("Bullet",</a:t>
            </a:r>
          </a:p>
          <a:p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typeof(RigidBody),</a:t>
            </a:r>
          </a:p>
          <a:p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typeof(SphereCollider),</a:t>
            </a:r>
          </a:p>
          <a:p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typeof(MeshRenderer),</a:t>
            </a:r>
          </a:p>
          <a:p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typeof(MeshFilter),</a:t>
            </a:r>
          </a:p>
          <a:p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typeof(Bullet)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    </a:t>
            </a:r>
            <a:r>
              <a:rPr lang="en-US" sz="2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4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6193BD-C354-4CF6-9222-A1F34A0929DB}"/>
              </a:ext>
            </a:extLst>
          </p:cNvPr>
          <p:cNvSpPr/>
          <p:nvPr/>
        </p:nvSpPr>
        <p:spPr>
          <a:xfrm>
            <a:off x="0" y="1517712"/>
            <a:ext cx="12192000" cy="109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.CreatePrimitive(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PrimitiveType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.Plane);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0A49B9-A3C1-4DDA-8709-3E82DC5407B4}"/>
              </a:ext>
            </a:extLst>
          </p:cNvPr>
          <p:cNvSpPr/>
          <p:nvPr/>
        </p:nvSpPr>
        <p:spPr>
          <a:xfrm>
            <a:off x="1622156" y="3041543"/>
            <a:ext cx="4220705" cy="2785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PrimitiveType.Sphere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.Capsule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.Cylinder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.Cube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.Plane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.Quad</a:t>
            </a:r>
          </a:p>
        </p:txBody>
      </p:sp>
    </p:spTree>
    <p:extLst>
      <p:ext uri="{BB962C8B-B14F-4D97-AF65-F5344CB8AC3E}">
        <p14:creationId xmlns:p14="http://schemas.microsoft.com/office/powerpoint/2010/main" val="3026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06D8D2-93ED-47B2-942F-ED129ABC9424}"/>
              </a:ext>
            </a:extLst>
          </p:cNvPr>
          <p:cNvSpPr/>
          <p:nvPr/>
        </p:nvSpPr>
        <p:spPr>
          <a:xfrm>
            <a:off x="3000292" y="2498697"/>
            <a:ext cx="6191416" cy="1860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71870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E330D-1896-454B-8C76-42A2AFCABDA1}"/>
              </a:ext>
            </a:extLst>
          </p:cNvPr>
          <p:cNvGrpSpPr/>
          <p:nvPr/>
        </p:nvGrpSpPr>
        <p:grpSpPr>
          <a:xfrm>
            <a:off x="3747688" y="551109"/>
            <a:ext cx="4680381" cy="1229340"/>
            <a:chOff x="6851239" y="2833701"/>
            <a:chExt cx="4680381" cy="12293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568A52-FBEE-4A8F-A8CF-0E4444AB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239" y="2833701"/>
              <a:ext cx="4680381" cy="12293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8BE2FA-9467-4D23-80BC-0EA7136E85B9}"/>
                </a:ext>
              </a:extLst>
            </p:cNvPr>
            <p:cNvSpPr/>
            <p:nvPr/>
          </p:nvSpPr>
          <p:spPr>
            <a:xfrm>
              <a:off x="7496622" y="3255378"/>
              <a:ext cx="390937" cy="385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602306-774D-4892-80E5-41D00333ECAF}"/>
              </a:ext>
            </a:extLst>
          </p:cNvPr>
          <p:cNvSpPr/>
          <p:nvPr/>
        </p:nvSpPr>
        <p:spPr>
          <a:xfrm>
            <a:off x="4090387" y="2962691"/>
            <a:ext cx="1835534" cy="54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FF0000"/>
                </a:solidFill>
              </a:rPr>
              <a:t>READ-ONLY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43E92-2F06-4AF2-8188-59FEF4B3EFF9}"/>
              </a:ext>
            </a:extLst>
          </p:cNvPr>
          <p:cNvSpPr/>
          <p:nvPr/>
        </p:nvSpPr>
        <p:spPr>
          <a:xfrm>
            <a:off x="3747689" y="2371570"/>
            <a:ext cx="4696622" cy="72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activeSelf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4E5E4F-057E-4704-BF75-88A687F892BF}"/>
              </a:ext>
            </a:extLst>
          </p:cNvPr>
          <p:cNvSpPr/>
          <p:nvPr/>
        </p:nvSpPr>
        <p:spPr>
          <a:xfrm>
            <a:off x="3013817" y="3686260"/>
            <a:ext cx="6164366" cy="72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SetActive(bool value)</a:t>
            </a:r>
          </a:p>
        </p:txBody>
      </p:sp>
    </p:spTree>
    <p:extLst>
      <p:ext uri="{BB962C8B-B14F-4D97-AF65-F5344CB8AC3E}">
        <p14:creationId xmlns:p14="http://schemas.microsoft.com/office/powerpoint/2010/main" val="22172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48F90-1AED-418E-88D5-9BF4D537F95D}"/>
              </a:ext>
            </a:extLst>
          </p:cNvPr>
          <p:cNvSpPr/>
          <p:nvPr/>
        </p:nvSpPr>
        <p:spPr>
          <a:xfrm>
            <a:off x="310101" y="2612997"/>
            <a:ext cx="7871791" cy="72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activeSelf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74311-A421-4AD9-BACC-6C31CA1622B5}"/>
              </a:ext>
            </a:extLst>
          </p:cNvPr>
          <p:cNvSpPr/>
          <p:nvPr/>
        </p:nvSpPr>
        <p:spPr>
          <a:xfrm>
            <a:off x="310100" y="3521434"/>
            <a:ext cx="7871791" cy="72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gameObject.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activeInHierarchy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9F76B-4AF0-46ED-98C5-8F557C59321E}"/>
              </a:ext>
            </a:extLst>
          </p:cNvPr>
          <p:cNvGrpSpPr/>
          <p:nvPr/>
        </p:nvGrpSpPr>
        <p:grpSpPr>
          <a:xfrm>
            <a:off x="5919210" y="526277"/>
            <a:ext cx="6272790" cy="5805446"/>
            <a:chOff x="4772457" y="0"/>
            <a:chExt cx="7410075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FAA41B-51EB-4D4E-8EA3-72FCF893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457" y="0"/>
              <a:ext cx="7410075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8BE2FA-9467-4D23-80BC-0EA7136E85B9}"/>
                </a:ext>
              </a:extLst>
            </p:cNvPr>
            <p:cNvSpPr/>
            <p:nvPr/>
          </p:nvSpPr>
          <p:spPr>
            <a:xfrm>
              <a:off x="8819984" y="266018"/>
              <a:ext cx="339919" cy="385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DF5E62-EB52-42FB-B2C4-20AB14547FF7}"/>
                </a:ext>
              </a:extLst>
            </p:cNvPr>
            <p:cNvSpPr/>
            <p:nvPr/>
          </p:nvSpPr>
          <p:spPr>
            <a:xfrm>
              <a:off x="5616934" y="2228353"/>
              <a:ext cx="974698" cy="292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98E1A35-81F5-45C9-88F4-F2D648C2631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5400000" flipH="1" flipV="1">
              <a:off x="7528393" y="1520191"/>
              <a:ext cx="2329734" cy="593367"/>
            </a:xfrm>
            <a:prstGeom prst="bentConnector3">
              <a:avLst>
                <a:gd name="adj1" fmla="val -558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7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322</Words>
  <Application>Microsoft Office PowerPoint</Application>
  <PresentationFormat>Widescreen</PresentationFormat>
  <Paragraphs>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Source Code Pro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Karlo Koščal</dc:creator>
  <cp:lastModifiedBy>Karlo Koščal</cp:lastModifiedBy>
  <cp:revision>204</cp:revision>
  <dcterms:created xsi:type="dcterms:W3CDTF">2021-10-07T08:30:26Z</dcterms:created>
  <dcterms:modified xsi:type="dcterms:W3CDTF">2021-10-08T05:17:12Z</dcterms:modified>
</cp:coreProperties>
</file>