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86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5" r:id="rId15"/>
    <p:sldId id="276" r:id="rId16"/>
    <p:sldId id="283" r:id="rId17"/>
    <p:sldId id="284" r:id="rId18"/>
    <p:sldId id="277" r:id="rId19"/>
    <p:sldId id="278" r:id="rId20"/>
    <p:sldId id="279" r:id="rId21"/>
    <p:sldId id="280" r:id="rId22"/>
    <p:sldId id="281" r:id="rId23"/>
    <p:sldId id="282" r:id="rId24"/>
    <p:sldId id="272" r:id="rId25"/>
    <p:sldId id="273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74" r:id="rId50"/>
    <p:sldId id="31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855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6339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483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76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2010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52858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64482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6667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22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267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813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9345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99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941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7108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44395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467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92E2DE-1C05-4232-BFB2-B6C43D66B4EE}" type="datetimeFigureOut">
              <a:rPr lang="hr-BA" smtClean="0"/>
              <a:t>26.10.2021.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700FF5-7C22-4B51-8926-39E50CB6645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821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CFED-B8EE-44EE-98DA-B3D0ED97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Autofit/>
          </a:bodyPr>
          <a:lstStyle/>
          <a:p>
            <a:r>
              <a:rPr lang="hr-BA" sz="9600" dirty="0">
                <a:latin typeface="Algerian" panose="04020705040A02060702" pitchFamily="82" charset="0"/>
              </a:rPr>
              <a:t>Scene Management</a:t>
            </a:r>
          </a:p>
        </p:txBody>
      </p:sp>
    </p:spTree>
    <p:extLst>
      <p:ext uri="{BB962C8B-B14F-4D97-AF65-F5344CB8AC3E}">
        <p14:creationId xmlns:p14="http://schemas.microsoft.com/office/powerpoint/2010/main" val="2662367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BF38AAA-AF28-4C17-B6FF-E830D43AD9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800"/>
            <a:ext cx="3021329" cy="62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41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905572F-F67A-45B0-A1CE-41879FCF0F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285750"/>
            <a:ext cx="2918400" cy="6310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61014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2EC4B37-F0B1-4B30-AA51-30780E9456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1" y="390526"/>
            <a:ext cx="3812892" cy="6381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57096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2A6298-F366-41AA-B736-E6D0FF7F2B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405191"/>
            <a:ext cx="2744860" cy="580922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641752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CC1C72-AC4D-4790-9412-511D099293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16" y="311150"/>
            <a:ext cx="9151805" cy="548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596922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5AA936B-FC5C-40D7-A80B-1BB050D820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8" y="1610977"/>
            <a:ext cx="6838604" cy="3626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15370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72EB44CE-C489-4886-A758-4A1C10C19A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65" y="1744824"/>
            <a:ext cx="6438123" cy="3676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756388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7BF120-B928-447E-9B6D-CF8ADD90C8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0" y="1838130"/>
            <a:ext cx="6792684" cy="3750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1850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4D8DF1A-F3EA-4711-B015-D15B78CEB7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54" y="1601646"/>
            <a:ext cx="6727291" cy="3645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04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Shape, circle&#10;&#10;Description automatically generated">
            <a:extLst>
              <a:ext uri="{FF2B5EF4-FFF2-40B4-BE49-F238E27FC236}">
                <a16:creationId xmlns:a16="http://schemas.microsoft.com/office/drawing/2014/main" id="{823E97D2-3339-4649-95A9-4EE9DE7661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76" y="1497466"/>
            <a:ext cx="6994247" cy="3853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0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5694-741C-4FB5-8248-04FDB96C42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062" y="327172"/>
            <a:ext cx="10715538" cy="5464028"/>
          </a:xfrm>
        </p:spPr>
        <p:txBody>
          <a:bodyPr/>
          <a:lstStyle/>
          <a:p>
            <a:r>
              <a:rPr lang="hr-BA" cap="none" dirty="0"/>
              <a:t>Što je Scene Management?</a:t>
            </a:r>
          </a:p>
          <a:p>
            <a:endParaRPr lang="hr-BA" cap="none" dirty="0"/>
          </a:p>
          <a:p>
            <a:r>
              <a:rPr lang="hr-BA" cap="none" dirty="0"/>
              <a:t>Što je scena?</a:t>
            </a:r>
          </a:p>
          <a:p>
            <a:endParaRPr lang="hr-BA" cap="none" dirty="0"/>
          </a:p>
          <a:p>
            <a:r>
              <a:rPr lang="hr-BA" cap="none" dirty="0"/>
              <a:t>Scene Management (</a:t>
            </a:r>
            <a:r>
              <a:rPr lang="hr-BA" cap="none" dirty="0" err="1"/>
              <a:t>library</a:t>
            </a:r>
            <a:r>
              <a:rPr lang="hr-BA" cap="none" dirty="0"/>
              <a:t>):</a:t>
            </a:r>
          </a:p>
          <a:p>
            <a:pPr marL="0" indent="0">
              <a:buNone/>
            </a:pPr>
            <a:r>
              <a:rPr lang="hr-BA" cap="none" dirty="0"/>
              <a:t>        - </a:t>
            </a:r>
            <a:r>
              <a:rPr lang="hr-BA" cap="none" dirty="0" err="1"/>
              <a:t>CreateSceneParameters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/>
              <a:t>        - </a:t>
            </a:r>
            <a:r>
              <a:rPr lang="hr-BA" cap="none" dirty="0" err="1"/>
              <a:t>LoadSceneParemeters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/>
              <a:t>        - Scene</a:t>
            </a:r>
          </a:p>
          <a:p>
            <a:pPr marL="0" indent="0">
              <a:buNone/>
            </a:pPr>
            <a:r>
              <a:rPr lang="hr-BA" cap="none" dirty="0"/>
              <a:t>        - </a:t>
            </a:r>
            <a:r>
              <a:rPr lang="hr-BA" cap="none" dirty="0" err="1"/>
              <a:t>SceneManager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/>
              <a:t>        - </a:t>
            </a:r>
            <a:r>
              <a:rPr lang="hr-BA" cap="none" dirty="0" err="1"/>
              <a:t>SceneManagerAPI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/>
              <a:t>        - </a:t>
            </a:r>
            <a:r>
              <a:rPr lang="hr-BA" cap="none" dirty="0" err="1"/>
              <a:t>SceneUtility</a:t>
            </a:r>
            <a:r>
              <a:rPr lang="hr-BA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3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D7B5EDA-F676-43AA-979B-6EF89E346A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69" y="1483470"/>
            <a:ext cx="6419462" cy="3881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30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5F43FC-CF43-4446-B778-D7D0946A80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7" y="1500209"/>
            <a:ext cx="6335485" cy="3848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59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A2D6E30-5E74-4986-A52F-EE02DC4DC9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43" y="1516128"/>
            <a:ext cx="6466114" cy="3816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16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7F9710A8-0E42-439D-B3C8-3868142299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45" y="1464809"/>
            <a:ext cx="6251510" cy="3918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73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809C-E087-4CB8-B6DF-91317395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000" dirty="0"/>
              <a:t>Scene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AB21-B447-432D-B782-370399C48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b="1" cap="none" dirty="0" err="1"/>
              <a:t>Static</a:t>
            </a:r>
            <a:r>
              <a:rPr lang="hr-BA" b="1" cap="none" dirty="0"/>
              <a:t> </a:t>
            </a:r>
            <a:r>
              <a:rPr lang="hr-BA" b="1" cap="none" dirty="0" err="1"/>
              <a:t>Properties</a:t>
            </a:r>
            <a:r>
              <a:rPr lang="hr-BA" cap="none" dirty="0"/>
              <a:t>:</a:t>
            </a:r>
          </a:p>
          <a:p>
            <a:pPr marL="0" indent="0">
              <a:buNone/>
            </a:pPr>
            <a:r>
              <a:rPr lang="hr-BA" cap="none" dirty="0"/>
              <a:t> </a:t>
            </a:r>
            <a:r>
              <a:rPr lang="hr-BA" cap="none" dirty="0" err="1"/>
              <a:t>sceneCount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/>
              <a:t> </a:t>
            </a:r>
            <a:r>
              <a:rPr lang="hr-BA" cap="none" dirty="0" err="1"/>
              <a:t>sceneCountInBUild</a:t>
            </a:r>
            <a:endParaRPr lang="hr-BA" cap="none" dirty="0"/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endParaRPr lang="hr-BA" cap="none" dirty="0"/>
          </a:p>
        </p:txBody>
      </p:sp>
    </p:spTree>
    <p:extLst>
      <p:ext uri="{BB962C8B-B14F-4D97-AF65-F5344CB8AC3E}">
        <p14:creationId xmlns:p14="http://schemas.microsoft.com/office/powerpoint/2010/main" val="3691525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02AF-E422-4E37-820D-0816C40399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0914077" cy="6425967"/>
          </a:xfrm>
        </p:spPr>
        <p:txBody>
          <a:bodyPr/>
          <a:lstStyle/>
          <a:p>
            <a:pPr marL="0" indent="0">
              <a:buNone/>
            </a:pPr>
            <a:r>
              <a:rPr lang="hr-BA" b="1" cap="none" dirty="0" err="1"/>
              <a:t>Static</a:t>
            </a:r>
            <a:r>
              <a:rPr lang="hr-BA" b="1" cap="none" dirty="0"/>
              <a:t> </a:t>
            </a:r>
            <a:r>
              <a:rPr lang="hr-BA" b="1" cap="none" dirty="0" err="1"/>
              <a:t>Methods</a:t>
            </a:r>
            <a:r>
              <a:rPr lang="hr-BA" b="1" cap="none" dirty="0"/>
              <a:t>:</a:t>
            </a:r>
          </a:p>
          <a:p>
            <a:pPr marL="0" indent="0">
              <a:buNone/>
            </a:pPr>
            <a:r>
              <a:rPr lang="hr-BA" cap="none" dirty="0" err="1">
                <a:solidFill>
                  <a:srgbClr val="FF0000"/>
                </a:solidFill>
              </a:rPr>
              <a:t>CreateScene</a:t>
            </a:r>
            <a:endParaRPr lang="hr-BA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cap="none" dirty="0" err="1"/>
              <a:t>GetActiveScene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GetSceneAt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GetSceneByBuildIndex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GetSceneByName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GetSceneByPath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LoadScene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LoadSceneAsync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MergeScenes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MoveGameObjectToScene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SetActiveScene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UnloadSceneAsync</a:t>
            </a:r>
            <a:endParaRPr lang="hr-BA" cap="none" dirty="0"/>
          </a:p>
          <a:p>
            <a:pPr marL="0" indent="0">
              <a:buNone/>
            </a:pPr>
            <a:endParaRPr lang="hr-BA" cap="none" dirty="0"/>
          </a:p>
        </p:txBody>
      </p:sp>
    </p:spTree>
    <p:extLst>
      <p:ext uri="{BB962C8B-B14F-4D97-AF65-F5344CB8AC3E}">
        <p14:creationId xmlns:p14="http://schemas.microsoft.com/office/powerpoint/2010/main" val="364281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FD7-FF97-4389-BCE9-D36540260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506" y="503340"/>
            <a:ext cx="10749094" cy="5287860"/>
          </a:xfrm>
        </p:spPr>
        <p:txBody>
          <a:bodyPr/>
          <a:lstStyle/>
          <a:p>
            <a:pPr marL="0" indent="0">
              <a:buNone/>
            </a:pPr>
            <a:r>
              <a:rPr lang="hr-BA" b="1" cap="none" dirty="0" err="1"/>
              <a:t>CreateScene</a:t>
            </a:r>
            <a:r>
              <a:rPr lang="hr-BA" cap="none" dirty="0"/>
              <a:t>(</a:t>
            </a:r>
            <a:r>
              <a:rPr lang="hr-BA" cap="none" dirty="0" err="1"/>
              <a:t>string</a:t>
            </a:r>
            <a:r>
              <a:rPr lang="hr-BA" cap="none" dirty="0"/>
              <a:t> </a:t>
            </a:r>
            <a:r>
              <a:rPr lang="hr-BA" b="1" cap="none" dirty="0" err="1"/>
              <a:t>sceneName</a:t>
            </a:r>
            <a:r>
              <a:rPr lang="hr-BA" cap="none" dirty="0"/>
              <a:t>);</a:t>
            </a:r>
          </a:p>
          <a:p>
            <a:endParaRPr lang="hr-BA" cap="non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168AA8-83A8-4454-B476-2E85B5D7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433233"/>
            <a:ext cx="9993120" cy="42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8E82-4E06-4D93-B50D-98C4480DCE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0807817" cy="56318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BA" sz="2200" b="1" cap="none" dirty="0" err="1"/>
              <a:t>Static</a:t>
            </a:r>
            <a:r>
              <a:rPr lang="hr-BA" sz="2200" b="1" cap="none" dirty="0"/>
              <a:t> </a:t>
            </a:r>
            <a:r>
              <a:rPr lang="hr-BA" sz="2200" b="1" cap="none" dirty="0" err="1"/>
              <a:t>Methods</a:t>
            </a:r>
            <a:r>
              <a:rPr lang="hr-BA" sz="2200" b="1" cap="none" dirty="0"/>
              <a:t>:</a:t>
            </a:r>
          </a:p>
          <a:p>
            <a:pPr marL="0" indent="0">
              <a:buNone/>
            </a:pPr>
            <a:r>
              <a:rPr lang="hr-BA" sz="2200" cap="none" dirty="0" err="1"/>
              <a:t>CreateScene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>
                <a:solidFill>
                  <a:srgbClr val="FF0000"/>
                </a:solidFill>
              </a:rPr>
              <a:t>GetActiveScene</a:t>
            </a:r>
            <a:endParaRPr lang="hr-BA" sz="22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200" cap="none" dirty="0" err="1"/>
              <a:t>GetSceneAt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GetSceneByBuildIndex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GetSceneByName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GetSceneByPath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LoadScene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LoadSceneAsync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MergeScenes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MoveGameObjectToScene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SetActiveScene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UnloadSceneAsync</a:t>
            </a:r>
            <a:endParaRPr lang="hr-BA" sz="22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400601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95D7-EA49-440E-9469-6A875A27E0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950" y="587230"/>
            <a:ext cx="10782650" cy="5203970"/>
          </a:xfrm>
        </p:spPr>
        <p:txBody>
          <a:bodyPr/>
          <a:lstStyle/>
          <a:p>
            <a:pPr marL="0" indent="0">
              <a:buNone/>
            </a:pPr>
            <a:r>
              <a:rPr lang="hr-BA" cap="none" dirty="0" err="1"/>
              <a:t>GetActiveScene</a:t>
            </a:r>
            <a:r>
              <a:rPr lang="hr-BA" cap="none" dirty="0"/>
              <a:t>();</a:t>
            </a:r>
          </a:p>
          <a:p>
            <a:pPr marL="0" indent="0">
              <a:buNone/>
            </a:pPr>
            <a:endParaRPr lang="hr-B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1EF643-7F82-4C59-B71A-0C8709E7A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0" y="1474237"/>
            <a:ext cx="7461651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D330-5B58-41F4-B0D2-E80BB39E0B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0"/>
            <a:ext cx="10640037" cy="59645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BA" sz="2200" b="1" cap="none" dirty="0" err="1"/>
              <a:t>Static</a:t>
            </a:r>
            <a:r>
              <a:rPr lang="hr-BA" sz="2200" b="1" cap="none" dirty="0"/>
              <a:t> </a:t>
            </a:r>
            <a:r>
              <a:rPr lang="hr-BA" sz="2200" b="1" cap="none" dirty="0" err="1"/>
              <a:t>Methods</a:t>
            </a:r>
            <a:r>
              <a:rPr lang="hr-BA" sz="2200" b="1" cap="none" dirty="0"/>
              <a:t>:</a:t>
            </a:r>
          </a:p>
          <a:p>
            <a:pPr marL="0" indent="0">
              <a:buNone/>
            </a:pPr>
            <a:r>
              <a:rPr lang="hr-BA" sz="2200" cap="none" dirty="0" err="1"/>
              <a:t>CreateScene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GetActiveScene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>
                <a:solidFill>
                  <a:srgbClr val="FF0000"/>
                </a:solidFill>
              </a:rPr>
              <a:t>GetSceneAt</a:t>
            </a:r>
            <a:endParaRPr lang="hr-BA" sz="22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200" cap="none" dirty="0" err="1"/>
              <a:t>GetSceneByBuildIndex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GetSceneByName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GetSceneByPath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LoadScene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LoadSceneAsync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MergeScenes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MoveGameObjectToScene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SetActiveScene</a:t>
            </a:r>
            <a:endParaRPr lang="hr-BA" sz="2200" cap="none" dirty="0"/>
          </a:p>
          <a:p>
            <a:pPr marL="0" indent="0">
              <a:buNone/>
            </a:pPr>
            <a:r>
              <a:rPr lang="hr-BA" sz="2200" cap="none" dirty="0" err="1"/>
              <a:t>UnloadSceneAsync</a:t>
            </a:r>
            <a:endParaRPr lang="hr-BA" sz="22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65383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66C4-670C-4B8C-8C4E-B3A8D474D8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171" y="528506"/>
            <a:ext cx="10950429" cy="5262694"/>
          </a:xfrm>
        </p:spPr>
        <p:txBody>
          <a:bodyPr/>
          <a:lstStyle/>
          <a:p>
            <a:endParaRPr lang="hr-BA" cap="none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hr-BA" cap="none" dirty="0">
                <a:latin typeface="Bahnschrift Light SemiCondensed" panose="020B0502040204020203" pitchFamily="34" charset="0"/>
              </a:rPr>
              <a:t>  Stvaranje scene…</a:t>
            </a:r>
          </a:p>
          <a:p>
            <a:pPr marL="0" indent="0">
              <a:buNone/>
            </a:pPr>
            <a:r>
              <a:rPr lang="hr-BA" cap="none" dirty="0">
                <a:latin typeface="Bahnschrift Light SemiCondensed" panose="020B0502040204020203" pitchFamily="34" charset="0"/>
              </a:rPr>
              <a:t>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7AF499D-E794-41DE-BF00-E06D7563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3" y="2457974"/>
            <a:ext cx="11357762" cy="4171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03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B2A2-84F1-4DC0-96CC-A07A7CB01E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116" y="2634143"/>
            <a:ext cx="10908484" cy="3157056"/>
          </a:xfrm>
        </p:spPr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GetSceneAt</a:t>
            </a:r>
            <a:r>
              <a:rPr lang="hr-BA" sz="2000" cap="none" dirty="0"/>
              <a:t>(</a:t>
            </a:r>
            <a:r>
              <a:rPr lang="hr-BA" sz="2000" cap="none" dirty="0" err="1"/>
              <a:t>int</a:t>
            </a:r>
            <a:r>
              <a:rPr lang="hr-BA" sz="2000" cap="none" dirty="0"/>
              <a:t> </a:t>
            </a:r>
            <a:r>
              <a:rPr lang="hr-BA" sz="2000" b="1" cap="none" dirty="0"/>
              <a:t>index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420830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9E50CA-9987-4A2C-9A36-B2C81B4D88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42875"/>
            <a:ext cx="11277600" cy="616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GetSceneByBuildIndex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953207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32A5-FFAD-4B28-9B62-09A936634B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7839" y="427839"/>
            <a:ext cx="10905688" cy="5712901"/>
          </a:xfrm>
        </p:spPr>
        <p:txBody>
          <a:bodyPr/>
          <a:lstStyle/>
          <a:p>
            <a:pPr marL="0" indent="0">
              <a:buNone/>
            </a:pPr>
            <a:r>
              <a:rPr lang="hr-BA" sz="2000" cap="none" dirty="0" err="1"/>
              <a:t>GetSceneByBuildIndex</a:t>
            </a:r>
            <a:r>
              <a:rPr lang="hr-BA" sz="2000" cap="none" dirty="0"/>
              <a:t>(</a:t>
            </a:r>
            <a:r>
              <a:rPr lang="hr-BA" sz="2000" cap="none" dirty="0" err="1"/>
              <a:t>int</a:t>
            </a:r>
            <a:r>
              <a:rPr lang="hr-BA" sz="2000" cap="none" dirty="0"/>
              <a:t> </a:t>
            </a:r>
            <a:r>
              <a:rPr lang="hr-BA" sz="2000" cap="none" dirty="0" err="1"/>
              <a:t>buildIndex</a:t>
            </a:r>
            <a:r>
              <a:rPr lang="hr-BA" sz="2000" cap="none" dirty="0"/>
              <a:t>); </a:t>
            </a:r>
          </a:p>
          <a:p>
            <a:pPr marL="0" indent="0">
              <a:buNone/>
            </a:pPr>
            <a:endParaRPr lang="hr-BA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B3636A-29C3-4DEE-9856-F1B1A81E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3" y="979714"/>
            <a:ext cx="10077005" cy="58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4ED7-65ED-46C2-B452-20EDFCCE93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897" y="302004"/>
            <a:ext cx="10589703" cy="5981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GetSceneByName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630309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1094-7998-4AE7-8968-D8EBD8A5BA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GetSceneByName</a:t>
            </a:r>
            <a:r>
              <a:rPr lang="hr-BA" sz="2000" cap="none" dirty="0"/>
              <a:t>(</a:t>
            </a:r>
            <a:r>
              <a:rPr lang="hr-BA" sz="2000" cap="none" dirty="0" err="1"/>
              <a:t>string</a:t>
            </a:r>
            <a:r>
              <a:rPr lang="hr-BA" sz="2000" cap="none" dirty="0"/>
              <a:t> </a:t>
            </a:r>
            <a:r>
              <a:rPr lang="hr-BA" sz="2000" b="1" cap="none" dirty="0" err="1"/>
              <a:t>name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75255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5BE9-B05D-48AB-B8A3-0087D05D8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0788243" cy="6056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GetSceneByPath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65224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7108-0865-4BBA-91B7-D39C0B3E33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GetSceneByPath</a:t>
            </a:r>
            <a:r>
              <a:rPr lang="hr-BA" sz="2000" cap="none" dirty="0"/>
              <a:t>(</a:t>
            </a:r>
            <a:r>
              <a:rPr lang="hr-BA" sz="2000" cap="none" dirty="0" err="1"/>
              <a:t>string</a:t>
            </a:r>
            <a:r>
              <a:rPr lang="hr-BA" sz="2000" cap="none" dirty="0"/>
              <a:t> </a:t>
            </a:r>
            <a:r>
              <a:rPr lang="hr-BA" sz="2000" b="1" cap="none" dirty="0" err="1"/>
              <a:t>scenePath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r>
              <a:rPr lang="hr-BA" cap="none" dirty="0"/>
              <a:t>n</a:t>
            </a:r>
            <a:r>
              <a:rPr lang="hr-BA" sz="2000" cap="none" dirty="0"/>
              <a:t>pr. „</a:t>
            </a:r>
            <a:r>
              <a:rPr lang="hr-BA" sz="2000" cap="none" dirty="0" err="1"/>
              <a:t>Assets</a:t>
            </a:r>
            <a:r>
              <a:rPr lang="hr-BA" sz="2000" cap="none" dirty="0"/>
              <a:t>/</a:t>
            </a:r>
            <a:r>
              <a:rPr lang="hr-BA" sz="2000" cap="none" dirty="0" err="1"/>
              <a:t>MyScenes</a:t>
            </a:r>
            <a:r>
              <a:rPr lang="hr-BA" sz="2000" cap="none" dirty="0"/>
              <a:t>/</a:t>
            </a:r>
            <a:r>
              <a:rPr lang="hr-BA" sz="2000" cap="none" dirty="0" err="1"/>
              <a:t>MyScene.unity</a:t>
            </a:r>
            <a:r>
              <a:rPr lang="hr-BA" sz="2000" cap="none" dirty="0"/>
              <a:t>”.</a:t>
            </a:r>
          </a:p>
          <a:p>
            <a:pPr marL="0" indent="0">
              <a:buNone/>
            </a:pPr>
            <a:endParaRPr lang="hr-BA" cap="none" dirty="0"/>
          </a:p>
        </p:txBody>
      </p:sp>
    </p:spTree>
    <p:extLst>
      <p:ext uri="{BB962C8B-B14F-4D97-AF65-F5344CB8AC3E}">
        <p14:creationId xmlns:p14="http://schemas.microsoft.com/office/powerpoint/2010/main" val="387165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C682-4E78-4DA5-8D93-A402BF3551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7" y="251670"/>
            <a:ext cx="10832983" cy="6140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LoadScene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734023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DFEB-B2A6-4DD8-B0FE-D32E433807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b="1" cap="none" dirty="0"/>
              <a:t> </a:t>
            </a:r>
            <a:r>
              <a:rPr lang="hr-BA" b="1" cap="none" dirty="0" err="1"/>
              <a:t>LoadScene</a:t>
            </a:r>
            <a:r>
              <a:rPr lang="hr-BA" cap="none" dirty="0"/>
              <a:t>(</a:t>
            </a:r>
            <a:r>
              <a:rPr lang="hr-BA" cap="none" dirty="0" err="1"/>
              <a:t>int</a:t>
            </a:r>
            <a:r>
              <a:rPr lang="hr-BA" cap="none" dirty="0"/>
              <a:t> </a:t>
            </a:r>
            <a:r>
              <a:rPr lang="hr-BA" b="1" cap="none" dirty="0" err="1"/>
              <a:t>sceneBuildIndex</a:t>
            </a:r>
            <a:r>
              <a:rPr lang="hr-BA" cap="none" dirty="0"/>
              <a:t>);</a:t>
            </a:r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r>
              <a:rPr lang="hr-BA" b="1" cap="none" dirty="0"/>
              <a:t> </a:t>
            </a:r>
            <a:r>
              <a:rPr lang="hr-BA" b="1" cap="none" dirty="0" err="1"/>
              <a:t>LoadScene</a:t>
            </a:r>
            <a:r>
              <a:rPr lang="hr-BA" cap="none" dirty="0"/>
              <a:t>(</a:t>
            </a:r>
            <a:r>
              <a:rPr lang="hr-BA" cap="none" dirty="0" err="1"/>
              <a:t>string</a:t>
            </a:r>
            <a:r>
              <a:rPr lang="hr-BA" cap="none" dirty="0"/>
              <a:t> </a:t>
            </a:r>
            <a:r>
              <a:rPr lang="hr-BA" b="1" cap="none" dirty="0" err="1"/>
              <a:t>sceneName</a:t>
            </a:r>
            <a:r>
              <a:rPr lang="hr-BA" cap="none" dirty="0"/>
              <a:t>);</a:t>
            </a:r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r>
              <a:rPr lang="hr-BA" cap="none" dirty="0"/>
              <a:t> - </a:t>
            </a:r>
            <a:r>
              <a:rPr lang="hr-BA" cap="none" dirty="0" err="1"/>
              <a:t>next</a:t>
            </a:r>
            <a:r>
              <a:rPr lang="hr-BA" cap="none" dirty="0"/>
              <a:t> </a:t>
            </a:r>
            <a:r>
              <a:rPr lang="hr-BA" cap="none" dirty="0" err="1"/>
              <a:t>frame</a:t>
            </a:r>
            <a:endParaRPr lang="hr-BA" cap="none" dirty="0"/>
          </a:p>
        </p:txBody>
      </p:sp>
    </p:spTree>
    <p:extLst>
      <p:ext uri="{BB962C8B-B14F-4D97-AF65-F5344CB8AC3E}">
        <p14:creationId xmlns:p14="http://schemas.microsoft.com/office/powerpoint/2010/main" val="2224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4A50-E66A-4632-84E9-6BDAA11F15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4283" y="302004"/>
            <a:ext cx="10883317" cy="5489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LoadSceneAsync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056944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221C-69F4-4DA1-87A3-6016B4A7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28" y="374904"/>
            <a:ext cx="10710672" cy="5416295"/>
          </a:xfrm>
        </p:spPr>
        <p:txBody>
          <a:bodyPr/>
          <a:lstStyle/>
          <a:p>
            <a:r>
              <a:rPr lang="hr-BA" cap="none" dirty="0"/>
              <a:t>Stvaranje </a:t>
            </a:r>
            <a:r>
              <a:rPr lang="hr-BA" b="1" i="1" cap="none" dirty="0" err="1"/>
              <a:t>SceneChanger</a:t>
            </a:r>
            <a:r>
              <a:rPr lang="hr-BA" cap="none" dirty="0"/>
              <a:t> objekta i </a:t>
            </a:r>
            <a:r>
              <a:rPr lang="hr-BA" b="1" i="1" cap="none" dirty="0" err="1"/>
              <a:t>Prefab</a:t>
            </a:r>
            <a:endParaRPr lang="hr-BA" b="1" i="1" cap="none" dirty="0"/>
          </a:p>
          <a:p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hr-BA" b="1" i="1" cap="none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856640-CDE6-4882-8423-48CCE3E54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401"/>
            <a:ext cx="12192000" cy="491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0371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78B3-27CC-4EF4-84E4-E21C9A98EC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LoadSceneAsync</a:t>
            </a:r>
            <a:r>
              <a:rPr lang="hr-BA" sz="2000" cap="none" dirty="0"/>
              <a:t>(</a:t>
            </a:r>
            <a:r>
              <a:rPr lang="hr-BA" sz="2000" cap="none" dirty="0" err="1"/>
              <a:t>string</a:t>
            </a:r>
            <a:r>
              <a:rPr lang="hr-BA" sz="2000" cap="none" dirty="0"/>
              <a:t> </a:t>
            </a:r>
            <a:r>
              <a:rPr lang="hr-BA" sz="2000" b="1" cap="none" dirty="0" err="1"/>
              <a:t>sceneName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r>
              <a:rPr lang="hr-BA" sz="2000" b="1" cap="none" dirty="0" err="1"/>
              <a:t>LoadSceneAsync</a:t>
            </a:r>
            <a:r>
              <a:rPr lang="hr-BA" sz="2000" cap="none" dirty="0"/>
              <a:t>(</a:t>
            </a:r>
            <a:r>
              <a:rPr lang="hr-BA" sz="2000" cap="none" dirty="0" err="1"/>
              <a:t>int</a:t>
            </a:r>
            <a:r>
              <a:rPr lang="hr-BA" sz="2000" cap="none" dirty="0"/>
              <a:t> </a:t>
            </a:r>
            <a:r>
              <a:rPr lang="hr-BA" sz="2000" b="1" cap="none" dirty="0" err="1"/>
              <a:t>sceneBuildIndex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sz="2000" cap="none" dirty="0"/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96263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1A57-6726-49FE-819E-787F8309AC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061" y="310394"/>
            <a:ext cx="11048300" cy="6123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MergeScenes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153956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D80E82-2466-4505-A684-7B44D06723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MergeScenes</a:t>
            </a:r>
            <a:r>
              <a:rPr lang="hr-BA" sz="2000" cap="none" dirty="0"/>
              <a:t>(</a:t>
            </a:r>
            <a:r>
              <a:rPr lang="hr-BA" sz="2000" b="1" cap="none" dirty="0" err="1"/>
              <a:t>sourceScene</a:t>
            </a:r>
            <a:r>
              <a:rPr lang="hr-BA" sz="2000" cap="none" dirty="0"/>
              <a:t>, </a:t>
            </a:r>
            <a:r>
              <a:rPr lang="hr-BA" sz="2000" b="1" cap="none" dirty="0" err="1"/>
              <a:t>destinationScene</a:t>
            </a:r>
            <a:r>
              <a:rPr lang="hr-BA" cap="none" dirty="0"/>
              <a:t>);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03164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7696-4CA8-4CBF-A665-FBD015437C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1165746" cy="6233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MoveGameObjectToScene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877636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ADBB-A664-4BF2-8EF6-95118C655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MoveGameObjectToScene</a:t>
            </a:r>
            <a:r>
              <a:rPr lang="hr-BA" sz="2000" cap="none" dirty="0"/>
              <a:t>(</a:t>
            </a:r>
            <a:r>
              <a:rPr lang="hr-BA" sz="2000" cap="none" dirty="0" err="1">
                <a:solidFill>
                  <a:srgbClr val="FF0000"/>
                </a:solidFill>
              </a:rPr>
              <a:t>GameObject</a:t>
            </a:r>
            <a:r>
              <a:rPr lang="hr-BA" sz="2000" cap="none" dirty="0">
                <a:solidFill>
                  <a:srgbClr val="FF0000"/>
                </a:solidFill>
              </a:rPr>
              <a:t> </a:t>
            </a:r>
            <a:r>
              <a:rPr lang="hr-BA" sz="2000" b="1" cap="none" dirty="0" err="1"/>
              <a:t>go</a:t>
            </a:r>
            <a:r>
              <a:rPr lang="hr-BA" sz="2000" cap="none" dirty="0"/>
              <a:t>, </a:t>
            </a:r>
            <a:r>
              <a:rPr lang="hr-BA" sz="2000" cap="none" dirty="0" err="1">
                <a:solidFill>
                  <a:srgbClr val="FF0000"/>
                </a:solidFill>
              </a:rPr>
              <a:t>SceneManagement.Scene</a:t>
            </a:r>
            <a:r>
              <a:rPr lang="hr-BA" sz="2000" cap="none" dirty="0">
                <a:solidFill>
                  <a:srgbClr val="FF0000"/>
                </a:solidFill>
              </a:rPr>
              <a:t> </a:t>
            </a:r>
            <a:r>
              <a:rPr lang="hr-BA" sz="2000" b="1" cap="none" dirty="0"/>
              <a:t>scene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1287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57BA-B8D9-4FAA-847B-19E204030D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23" y="134225"/>
            <a:ext cx="11450971" cy="6241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SetActiveScene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r-BA" sz="2000" cap="none" dirty="0" err="1"/>
              <a:t>UnloadSceneAsync</a:t>
            </a: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317153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7D6-5EFF-4A6D-9596-3D4F5C138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3850" y="2986481"/>
            <a:ext cx="9865453" cy="3288484"/>
          </a:xfrm>
        </p:spPr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SetActiveScene</a:t>
            </a:r>
            <a:r>
              <a:rPr lang="hr-BA" sz="2000" cap="none" dirty="0"/>
              <a:t>(</a:t>
            </a:r>
            <a:r>
              <a:rPr lang="hr-BA" sz="2000" cap="none" dirty="0" err="1">
                <a:solidFill>
                  <a:srgbClr val="FF0000"/>
                </a:solidFill>
              </a:rPr>
              <a:t>SceneManagement.Scene</a:t>
            </a:r>
            <a:r>
              <a:rPr lang="hr-BA" sz="2000" cap="none" dirty="0">
                <a:solidFill>
                  <a:srgbClr val="FF0000"/>
                </a:solidFill>
              </a:rPr>
              <a:t> </a:t>
            </a:r>
            <a:r>
              <a:rPr lang="hr-BA" sz="2000" b="1" cap="none" dirty="0"/>
              <a:t>scene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50809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C7DA94-EEDC-4DCC-BC45-C9601657E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838" y="360363"/>
            <a:ext cx="10872787" cy="5889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BA" dirty="0"/>
              <a:t> </a:t>
            </a:r>
            <a:r>
              <a:rPr lang="hr-BA" sz="2000" b="1" cap="none" dirty="0" err="1"/>
              <a:t>Static</a:t>
            </a:r>
            <a:r>
              <a:rPr lang="hr-BA" sz="2000" b="1" cap="none" dirty="0"/>
              <a:t> </a:t>
            </a:r>
            <a:r>
              <a:rPr lang="hr-BA" sz="2000" b="1" cap="none" dirty="0" err="1"/>
              <a:t>Methods</a:t>
            </a:r>
            <a:r>
              <a:rPr lang="hr-BA" sz="2000" b="1" cap="none" dirty="0"/>
              <a:t>:</a:t>
            </a:r>
          </a:p>
          <a:p>
            <a:pPr marL="0" indent="0">
              <a:buNone/>
            </a:pPr>
            <a:r>
              <a:rPr lang="hr-BA" sz="2000" cap="none" dirty="0" err="1"/>
              <a:t>CreateScene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GetSceneAt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GetSceneByBuildIndex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GetSceneByName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GetSceneByPath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LoadSceneAsync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MergeScenes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MoveGameObjectToScene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/>
              <a:t>SetActiveScene</a:t>
            </a:r>
            <a:endParaRPr lang="hr-BA" sz="2000" cap="none" dirty="0"/>
          </a:p>
          <a:p>
            <a:pPr marL="0" indent="0">
              <a:buNone/>
            </a:pPr>
            <a:r>
              <a:rPr lang="hr-BA" sz="2000" cap="none" dirty="0" err="1">
                <a:solidFill>
                  <a:srgbClr val="FF0000"/>
                </a:solidFill>
              </a:rPr>
              <a:t>UnloadSceneAsync</a:t>
            </a:r>
            <a:endParaRPr lang="hr-BA" sz="2000" cap="non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16757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CEAE-473F-446D-84A0-1482E09CF6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5853" y="2734810"/>
            <a:ext cx="9697673" cy="3565321"/>
          </a:xfrm>
        </p:spPr>
        <p:txBody>
          <a:bodyPr/>
          <a:lstStyle/>
          <a:p>
            <a:pPr marL="0" indent="0">
              <a:buNone/>
            </a:pPr>
            <a:r>
              <a:rPr lang="hr-BA" sz="2000" b="1" cap="none" dirty="0" err="1"/>
              <a:t>UnloadSceneAsync</a:t>
            </a:r>
            <a:r>
              <a:rPr lang="hr-BA" sz="2000" cap="none" dirty="0"/>
              <a:t>(</a:t>
            </a:r>
            <a:r>
              <a:rPr lang="hr-BA" sz="2000" cap="none" dirty="0" err="1"/>
              <a:t>int</a:t>
            </a:r>
            <a:r>
              <a:rPr lang="hr-BA" sz="2000" cap="none" dirty="0"/>
              <a:t> </a:t>
            </a:r>
            <a:r>
              <a:rPr lang="hr-BA" sz="2000" b="1" cap="none" dirty="0" err="1"/>
              <a:t>sceneBuildIndex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cap="none" dirty="0"/>
          </a:p>
          <a:p>
            <a:pPr marL="0" indent="0">
              <a:buNone/>
            </a:pPr>
            <a:r>
              <a:rPr lang="hr-BA" sz="2000" b="1" cap="none" dirty="0" err="1"/>
              <a:t>UnloadSceneAsync</a:t>
            </a:r>
            <a:r>
              <a:rPr lang="hr-BA" sz="2000" cap="none" dirty="0"/>
              <a:t>(</a:t>
            </a:r>
            <a:r>
              <a:rPr lang="hr-BA" sz="2000" cap="none" dirty="0" err="1"/>
              <a:t>string</a:t>
            </a:r>
            <a:r>
              <a:rPr lang="hr-BA" sz="2000" cap="none" dirty="0"/>
              <a:t> </a:t>
            </a:r>
            <a:r>
              <a:rPr lang="hr-BA" sz="2000" b="1" cap="none" dirty="0" err="1"/>
              <a:t>sceneName</a:t>
            </a:r>
            <a:r>
              <a:rPr lang="hr-BA" sz="2000" cap="none" dirty="0"/>
              <a:t>);</a:t>
            </a:r>
          </a:p>
          <a:p>
            <a:pPr marL="0" indent="0">
              <a:buNone/>
            </a:pPr>
            <a:endParaRPr lang="hr-BA" sz="2000" cap="none" dirty="0"/>
          </a:p>
          <a:p>
            <a:pPr marL="0" indent="0">
              <a:buNone/>
            </a:pP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78164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290C-B65B-4B37-89A2-B467A268F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339" y="151002"/>
            <a:ext cx="10774261" cy="5640197"/>
          </a:xfrm>
        </p:spPr>
        <p:txBody>
          <a:bodyPr/>
          <a:lstStyle/>
          <a:p>
            <a:pPr marL="0" indent="0">
              <a:buNone/>
            </a:pPr>
            <a:r>
              <a:rPr lang="hr-BA" b="1" cap="none" dirty="0" err="1"/>
              <a:t>Events</a:t>
            </a:r>
            <a:r>
              <a:rPr lang="hr-BA" b="1" cap="none" dirty="0"/>
              <a:t>:</a:t>
            </a:r>
          </a:p>
          <a:p>
            <a:pPr marL="0" indent="0">
              <a:buNone/>
            </a:pPr>
            <a:r>
              <a:rPr lang="hr-BA" cap="none" dirty="0" err="1"/>
              <a:t>activeSceneChanged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sceneLoaded</a:t>
            </a:r>
            <a:endParaRPr lang="hr-BA" cap="none" dirty="0"/>
          </a:p>
          <a:p>
            <a:pPr marL="0" indent="0">
              <a:buNone/>
            </a:pPr>
            <a:r>
              <a:rPr lang="hr-BA" cap="none" dirty="0" err="1"/>
              <a:t>sceneUnloaded</a:t>
            </a:r>
            <a:endParaRPr lang="hr-BA" cap="none" dirty="0"/>
          </a:p>
        </p:txBody>
      </p:sp>
    </p:spTree>
    <p:extLst>
      <p:ext uri="{BB962C8B-B14F-4D97-AF65-F5344CB8AC3E}">
        <p14:creationId xmlns:p14="http://schemas.microsoft.com/office/powerpoint/2010/main" val="3582224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3B95A7-0284-4C5F-8282-B7F389C9B5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3" y="1186374"/>
            <a:ext cx="8183117" cy="4048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3707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D086-729A-41D3-9D07-CC2DE71B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53" y="1578093"/>
            <a:ext cx="9178181" cy="3701813"/>
          </a:xfrm>
        </p:spPr>
        <p:txBody>
          <a:bodyPr>
            <a:normAutofit/>
          </a:bodyPr>
          <a:lstStyle/>
          <a:p>
            <a:r>
              <a:rPr lang="hr-BA" sz="6000" dirty="0" err="1">
                <a:latin typeface="Algerian" panose="04020705040A02060702" pitchFamily="82" charset="0"/>
              </a:rPr>
              <a:t>The</a:t>
            </a:r>
            <a:r>
              <a:rPr lang="hr-BA" sz="6000" dirty="0">
                <a:latin typeface="Algerian" panose="04020705040A02060702" pitchFamily="82" charset="0"/>
              </a:rPr>
              <a:t>  </a:t>
            </a:r>
            <a:r>
              <a:rPr lang="hr-BA" sz="6000" dirty="0" err="1">
                <a:latin typeface="Algerian" panose="04020705040A02060702" pitchFamily="82" charset="0"/>
              </a:rPr>
              <a:t>end</a:t>
            </a:r>
            <a:endParaRPr lang="hr-BA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42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75992E81-F10E-4E1D-97BA-23AE9EA305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58" y="630238"/>
            <a:ext cx="6548672" cy="5160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139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C684-BAD1-4D1E-8DC1-FBDAB4A1C7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776" y="338328"/>
            <a:ext cx="10783824" cy="5452871"/>
          </a:xfrm>
        </p:spPr>
        <p:txBody>
          <a:bodyPr/>
          <a:lstStyle/>
          <a:p>
            <a:r>
              <a:rPr lang="hr-BA" cap="none"/>
              <a:t>Stvaranje </a:t>
            </a:r>
            <a:r>
              <a:rPr lang="hr-BA" b="1" i="1" cap="none"/>
              <a:t>UI</a:t>
            </a:r>
          </a:p>
          <a:p>
            <a:endParaRPr lang="hr-BA" b="1" i="1" cap="none"/>
          </a:p>
          <a:p>
            <a:endParaRPr lang="hr-BA" cap="none" dirty="0"/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B2C553D-1DE5-4482-A886-26910DE7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1" y="1428750"/>
            <a:ext cx="10728371" cy="4897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7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590CEB-042C-4946-A257-4E7CD5C51E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88" y="593725"/>
            <a:ext cx="9549686" cy="5197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937330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F178D-F6CB-4BB6-BCC4-BBB9F758AD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4672"/>
            <a:ext cx="3264729" cy="63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1701</TotalTime>
  <Words>340</Words>
  <Application>Microsoft Office PowerPoint</Application>
  <PresentationFormat>Widescreen</PresentationFormat>
  <Paragraphs>206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Algerian</vt:lpstr>
      <vt:lpstr>Arial</vt:lpstr>
      <vt:lpstr>Bahnschrift Light SemiCondensed</vt:lpstr>
      <vt:lpstr>system-ui</vt:lpstr>
      <vt:lpstr>Tw Cen MT</vt:lpstr>
      <vt:lpstr>Droplet</vt:lpstr>
      <vt:lpstr>Scene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Scene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Scene Management</dc:title>
  <dc:creator>Matej Rožić</dc:creator>
  <cp:lastModifiedBy>Matej Rožić</cp:lastModifiedBy>
  <cp:revision>22</cp:revision>
  <dcterms:created xsi:type="dcterms:W3CDTF">2021-10-23T12:43:33Z</dcterms:created>
  <dcterms:modified xsi:type="dcterms:W3CDTF">2021-10-26T19:10:32Z</dcterms:modified>
</cp:coreProperties>
</file>