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11ce49b2fa9383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224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E11-2261-4C4A-8B6B-324DA34EAE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2769-49BA-4DFC-8762-B14DDC17A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41410" y="226888"/>
            <a:ext cx="9905999" cy="3384992"/>
          </a:xfrm>
        </p:spPr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r>
              <a:rPr lang="hr-HR" dirty="0" smtClean="0">
                <a:solidFill>
                  <a:schemeClr val="bg1"/>
                </a:solidFill>
              </a:rPr>
              <a:t> je natjecanje u kojem sudionici pokušavaju napraviti igru od nule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Sudionici mogu raditi samostalno ili u timu ovisno o formatu natjecanja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Sudionici su općenito programeri, dizajneri igara, umjetnici, pisci i drugi u područjima vezanim za razvoj igara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Natjecanje obično traje od 24 do 72 sata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Ograničeno vrijeme – simulacija pritiska roka i poticanje kreativnosti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19" y="3611880"/>
            <a:ext cx="4305983" cy="2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41411" y="617220"/>
            <a:ext cx="9905998" cy="1478570"/>
          </a:xfrm>
        </p:spPr>
        <p:txBody>
          <a:bodyPr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Povijest game jama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41411" y="2644430"/>
            <a:ext cx="9905999" cy="3541714"/>
          </a:xfrm>
        </p:spPr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Pojam 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sastvaljen</a:t>
            </a:r>
            <a:r>
              <a:rPr lang="hr-HR" dirty="0" smtClean="0">
                <a:solidFill>
                  <a:schemeClr val="bg1"/>
                </a:solidFill>
              </a:rPr>
              <a:t> je od riječi game i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session</a:t>
            </a:r>
            <a:r>
              <a:rPr lang="hr-HR" dirty="0" smtClean="0">
                <a:solidFill>
                  <a:schemeClr val="bg1"/>
                </a:solidFill>
              </a:rPr>
              <a:t> (glazbeni čin proizvodnje glazbe bez prethodne pripreme)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2002. god. </a:t>
            </a:r>
            <a:r>
              <a:rPr lang="hr-HR" dirty="0" err="1" smtClean="0">
                <a:solidFill>
                  <a:schemeClr val="bg1"/>
                </a:solidFill>
              </a:rPr>
              <a:t>Oakland</a:t>
            </a:r>
            <a:r>
              <a:rPr lang="hr-HR" dirty="0" smtClean="0">
                <a:solidFill>
                  <a:schemeClr val="bg1"/>
                </a:solidFill>
              </a:rPr>
              <a:t>, </a:t>
            </a:r>
            <a:r>
              <a:rPr lang="hr-HR" dirty="0" err="1" smtClean="0">
                <a:solidFill>
                  <a:schemeClr val="bg1"/>
                </a:solidFill>
              </a:rPr>
              <a:t>California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Chris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Hecker</a:t>
            </a:r>
            <a:r>
              <a:rPr lang="hr-HR" dirty="0" smtClean="0">
                <a:solidFill>
                  <a:schemeClr val="bg1"/>
                </a:solidFill>
              </a:rPr>
              <a:t> i </a:t>
            </a:r>
            <a:r>
              <a:rPr lang="hr-HR" dirty="0" err="1" smtClean="0">
                <a:solidFill>
                  <a:schemeClr val="bg1"/>
                </a:solidFill>
              </a:rPr>
              <a:t>Sean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Barrett</a:t>
            </a:r>
            <a:r>
              <a:rPr lang="hr-HR" dirty="0" smtClean="0">
                <a:solidFill>
                  <a:schemeClr val="bg1"/>
                </a:solidFill>
              </a:rPr>
              <a:t>: 0th </a:t>
            </a:r>
            <a:r>
              <a:rPr lang="hr-HR" dirty="0" err="1" smtClean="0">
                <a:solidFill>
                  <a:schemeClr val="bg1"/>
                </a:solidFill>
              </a:rPr>
              <a:t>Indie</a:t>
            </a:r>
            <a:r>
              <a:rPr lang="hr-HR" dirty="0" smtClean="0">
                <a:solidFill>
                  <a:schemeClr val="bg1"/>
                </a:solidFill>
              </a:rPr>
              <a:t> 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r>
              <a:rPr lang="hr-HR" dirty="0" smtClean="0">
                <a:solidFill>
                  <a:schemeClr val="bg1"/>
                </a:solidFill>
              </a:rPr>
              <a:t>, osmišljen da potakne eksperimentiranje i inovacije u industriji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Razvoj specijaliziranog game </a:t>
            </a:r>
            <a:r>
              <a:rPr lang="hr-HR" dirty="0" err="1" smtClean="0">
                <a:solidFill>
                  <a:schemeClr val="bg1"/>
                </a:solidFill>
              </a:rPr>
              <a:t>enginea</a:t>
            </a:r>
            <a:r>
              <a:rPr lang="hr-HR" dirty="0" smtClean="0">
                <a:solidFill>
                  <a:schemeClr val="bg1"/>
                </a:solidFill>
              </a:rPr>
              <a:t> koji je sposoban renderirati veliki broj </a:t>
            </a:r>
            <a:r>
              <a:rPr lang="hr-HR" dirty="0" err="1" smtClean="0">
                <a:solidFill>
                  <a:schemeClr val="bg1"/>
                </a:solidFill>
              </a:rPr>
              <a:t>spriteova</a:t>
            </a:r>
            <a:endParaRPr lang="hr-H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67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0th </a:t>
            </a:r>
            <a:r>
              <a:rPr lang="hr-HR" dirty="0" err="1" smtClean="0">
                <a:solidFill>
                  <a:schemeClr val="bg1"/>
                </a:solidFill>
              </a:rPr>
              <a:t>invitation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" y="1218016"/>
            <a:ext cx="12103940" cy="53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7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2420" cy="3091815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80" y="0"/>
            <a:ext cx="4122420" cy="3091815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36" y="0"/>
            <a:ext cx="3808928" cy="309181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6185"/>
            <a:ext cx="4122420" cy="309181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72" y="3766185"/>
            <a:ext cx="4034790" cy="309181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62" y="3766186"/>
            <a:ext cx="4122419" cy="3091814"/>
          </a:xfrm>
          <a:prstGeom prst="rect">
            <a:avLst/>
          </a:prstGeom>
        </p:spPr>
      </p:pic>
      <p:sp>
        <p:nvSpPr>
          <p:cNvPr id="9" name="TekstniOkvir 8"/>
          <p:cNvSpPr txBox="1"/>
          <p:nvPr/>
        </p:nvSpPr>
        <p:spPr>
          <a:xfrm>
            <a:off x="0" y="30918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 smtClean="0"/>
          </a:p>
          <a:p>
            <a:endParaRPr lang="en-US" dirty="0"/>
          </a:p>
        </p:txBody>
      </p:sp>
      <p:sp>
        <p:nvSpPr>
          <p:cNvPr id="10" name="TekstniOkvir 9"/>
          <p:cNvSpPr txBox="1"/>
          <p:nvPr/>
        </p:nvSpPr>
        <p:spPr>
          <a:xfrm>
            <a:off x="0" y="30918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>
                <a:solidFill>
                  <a:schemeClr val="bg1"/>
                </a:solidFill>
              </a:rPr>
              <a:t>Dueling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 err="1" smtClean="0">
                <a:solidFill>
                  <a:schemeClr val="bg1"/>
                </a:solidFill>
              </a:rPr>
              <a:t>Machine</a:t>
            </a:r>
            <a:r>
              <a:rPr lang="hr-HR" dirty="0" smtClean="0">
                <a:solidFill>
                  <a:schemeClr val="bg1"/>
                </a:solidFill>
              </a:rPr>
              <a:t>                                         </a:t>
            </a:r>
            <a:r>
              <a:rPr lang="hr-HR" dirty="0" err="1" smtClean="0">
                <a:solidFill>
                  <a:schemeClr val="bg1"/>
                </a:solidFill>
              </a:rPr>
              <a:t>Flow</a:t>
            </a:r>
            <a:r>
              <a:rPr lang="hr-HR" dirty="0" smtClean="0">
                <a:solidFill>
                  <a:schemeClr val="bg1"/>
                </a:solidFill>
              </a:rPr>
              <a:t>                                                       Charles’ </a:t>
            </a:r>
            <a:r>
              <a:rPr lang="hr-HR" dirty="0" err="1" smtClean="0">
                <a:solidFill>
                  <a:schemeClr val="bg1"/>
                </a:solidFill>
              </a:rPr>
              <a:t>Chopper</a:t>
            </a:r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err="1" smtClean="0">
                <a:solidFill>
                  <a:schemeClr val="bg1"/>
                </a:solidFill>
              </a:rPr>
              <a:t>Troopers</a:t>
            </a:r>
            <a:r>
              <a:rPr lang="hr-HR" dirty="0" smtClean="0">
                <a:solidFill>
                  <a:schemeClr val="bg1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Total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Doomcraft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Conquer: Romero </a:t>
            </a:r>
            <a:r>
              <a:rPr lang="en-US" dirty="0" smtClean="0">
                <a:solidFill>
                  <a:schemeClr val="bg1"/>
                </a:solidFill>
              </a:rPr>
              <a:t>Alert</a:t>
            </a:r>
            <a:r>
              <a:rPr lang="hr-HR" dirty="0" smtClean="0">
                <a:solidFill>
                  <a:schemeClr val="bg1"/>
                </a:solidFill>
              </a:rPr>
              <a:t>             </a:t>
            </a:r>
            <a:r>
              <a:rPr lang="en-US" dirty="0" smtClean="0">
                <a:solidFill>
                  <a:schemeClr val="bg1"/>
                </a:solidFill>
              </a:rPr>
              <a:t>Very </a:t>
            </a:r>
            <a:r>
              <a:rPr lang="en-US" dirty="0">
                <a:solidFill>
                  <a:schemeClr val="bg1"/>
                </a:solidFill>
              </a:rPr>
              <a:t>Serious </a:t>
            </a:r>
            <a:r>
              <a:rPr lang="en-US" dirty="0" err="1">
                <a:solidFill>
                  <a:schemeClr val="bg1"/>
                </a:solidFill>
              </a:rPr>
              <a:t>RoboDOOM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24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7401" cy="2938051"/>
          </a:xfrm>
          <a:prstGeom prst="rect">
            <a:avLst/>
          </a:prstGeom>
        </p:spPr>
      </p:pic>
      <p:pic>
        <p:nvPicPr>
          <p:cNvPr id="3" name="Slik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0"/>
            <a:ext cx="3619500" cy="2938051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0"/>
            <a:ext cx="3917401" cy="293805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3919947"/>
            <a:ext cx="3619500" cy="293805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9947"/>
            <a:ext cx="3674160" cy="298242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90" y="3919947"/>
            <a:ext cx="3690919" cy="2996024"/>
          </a:xfrm>
          <a:prstGeom prst="rect">
            <a:avLst/>
          </a:prstGeom>
        </p:spPr>
      </p:pic>
      <p:sp>
        <p:nvSpPr>
          <p:cNvPr id="8" name="TekstniOkvir 7"/>
          <p:cNvSpPr txBox="1"/>
          <p:nvPr/>
        </p:nvSpPr>
        <p:spPr>
          <a:xfrm>
            <a:off x="0" y="29380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>
                <a:solidFill>
                  <a:schemeClr val="bg1"/>
                </a:solidFill>
              </a:rPr>
              <a:t>Spotlight</a:t>
            </a:r>
            <a:r>
              <a:rPr lang="hr-HR" dirty="0" smtClean="0">
                <a:solidFill>
                  <a:schemeClr val="bg1"/>
                </a:solidFill>
              </a:rPr>
              <a:t>                                                      Wrath                                                           </a:t>
            </a:r>
            <a:r>
              <a:rPr lang="hr-HR" dirty="0" err="1" smtClean="0">
                <a:solidFill>
                  <a:schemeClr val="bg1"/>
                </a:solidFill>
              </a:rPr>
              <a:t>Worship</a:t>
            </a:r>
            <a:endParaRPr lang="hr-HR" dirty="0" smtClean="0">
              <a:solidFill>
                <a:schemeClr val="bg1"/>
              </a:solidFill>
            </a:endParaRPr>
          </a:p>
          <a:p>
            <a:endParaRPr lang="hr-HR" dirty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Red </a:t>
            </a:r>
            <a:r>
              <a:rPr lang="hr-HR" dirty="0" err="1" smtClean="0">
                <a:solidFill>
                  <a:schemeClr val="bg1"/>
                </a:solidFill>
              </a:rPr>
              <a:t>Rover</a:t>
            </a:r>
            <a:r>
              <a:rPr lang="hr-HR" dirty="0" smtClean="0">
                <a:solidFill>
                  <a:schemeClr val="bg1"/>
                </a:solidFill>
              </a:rPr>
              <a:t>                                                      </a:t>
            </a:r>
            <a:r>
              <a:rPr lang="hr-HR" dirty="0" err="1" smtClean="0">
                <a:solidFill>
                  <a:schemeClr val="bg1"/>
                </a:solidFill>
              </a:rPr>
              <a:t>Angry</a:t>
            </a:r>
            <a:r>
              <a:rPr lang="hr-HR" dirty="0" smtClean="0">
                <a:solidFill>
                  <a:schemeClr val="bg1"/>
                </a:solidFill>
              </a:rPr>
              <a:t> God </a:t>
            </a:r>
            <a:r>
              <a:rPr lang="hr-HR" dirty="0" err="1" smtClean="0">
                <a:solidFill>
                  <a:schemeClr val="bg1"/>
                </a:solidFill>
              </a:rPr>
              <a:t>Bowling</a:t>
            </a:r>
            <a:r>
              <a:rPr lang="hr-HR" dirty="0" smtClean="0">
                <a:solidFill>
                  <a:schemeClr val="bg1"/>
                </a:solidFill>
              </a:rPr>
              <a:t>                                      </a:t>
            </a:r>
            <a:r>
              <a:rPr lang="hr-HR" dirty="0" err="1" smtClean="0">
                <a:solidFill>
                  <a:schemeClr val="bg1"/>
                </a:solidFill>
              </a:rPr>
              <a:t>Firefighter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41410" y="-190500"/>
            <a:ext cx="5934508" cy="1639886"/>
          </a:xfrm>
        </p:spPr>
        <p:txBody>
          <a:bodyPr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Global 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Zuraida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Buter</a:t>
            </a:r>
            <a:r>
              <a:rPr lang="en-US" dirty="0">
                <a:solidFill>
                  <a:schemeClr val="bg1"/>
                </a:solidFill>
              </a:rPr>
              <a:t>, Dustin </a:t>
            </a:r>
            <a:r>
              <a:rPr lang="en-US" dirty="0" err="1">
                <a:solidFill>
                  <a:schemeClr val="bg1"/>
                </a:solidFill>
              </a:rPr>
              <a:t>Clingman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err="1">
                <a:solidFill>
                  <a:schemeClr val="bg1"/>
                </a:solidFill>
              </a:rPr>
              <a:t>Elonka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Dunin</a:t>
            </a:r>
            <a:r>
              <a:rPr lang="en-US" dirty="0">
                <a:solidFill>
                  <a:schemeClr val="bg1"/>
                </a:solidFill>
              </a:rPr>
              <a:t>, Susan Gold, </a:t>
            </a:r>
            <a:r>
              <a:rPr lang="en-US" dirty="0" err="1">
                <a:solidFill>
                  <a:schemeClr val="bg1"/>
                </a:solidFill>
              </a:rPr>
              <a:t>Foaad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Khosmood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err="1">
                <a:solidFill>
                  <a:schemeClr val="bg1"/>
                </a:solidFill>
              </a:rPr>
              <a:t>Gorm</a:t>
            </a:r>
            <a:r>
              <a:rPr lang="en-US" dirty="0">
                <a:solidFill>
                  <a:schemeClr val="bg1"/>
                </a:solidFill>
              </a:rPr>
              <a:t> Lai, Ian </a:t>
            </a:r>
            <a:r>
              <a:rPr lang="en-US" dirty="0" smtClean="0">
                <a:solidFill>
                  <a:schemeClr val="bg1"/>
                </a:solidFill>
              </a:rPr>
              <a:t>Schreiber</a:t>
            </a:r>
            <a:r>
              <a:rPr lang="hr-HR" dirty="0" smtClean="0">
                <a:solidFill>
                  <a:schemeClr val="bg1"/>
                </a:solidFill>
              </a:rPr>
              <a:t> (2013. god)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bg1"/>
                </a:solidFill>
              </a:rPr>
              <a:t>Inspiriran </a:t>
            </a:r>
            <a:r>
              <a:rPr lang="hr-HR" dirty="0" err="1" smtClean="0">
                <a:solidFill>
                  <a:schemeClr val="bg1"/>
                </a:solidFill>
              </a:rPr>
              <a:t>Indie</a:t>
            </a:r>
            <a:r>
              <a:rPr lang="hr-HR" dirty="0" smtClean="0">
                <a:solidFill>
                  <a:schemeClr val="bg1"/>
                </a:solidFill>
              </a:rPr>
              <a:t> 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r>
              <a:rPr lang="hr-HR" dirty="0" smtClean="0">
                <a:solidFill>
                  <a:schemeClr val="bg1"/>
                </a:solidFill>
              </a:rPr>
              <a:t>-om, </a:t>
            </a:r>
            <a:r>
              <a:rPr lang="hr-HR" dirty="0" err="1" smtClean="0">
                <a:solidFill>
                  <a:schemeClr val="bg1"/>
                </a:solidFill>
              </a:rPr>
              <a:t>Ludum</a:t>
            </a:r>
            <a:r>
              <a:rPr lang="hr-HR" dirty="0" smtClean="0">
                <a:solidFill>
                  <a:schemeClr val="bg1"/>
                </a:solidFill>
              </a:rPr>
              <a:t> Dare i </a:t>
            </a:r>
            <a:r>
              <a:rPr lang="hr-HR" dirty="0" err="1" smtClean="0">
                <a:solidFill>
                  <a:schemeClr val="bg1"/>
                </a:solidFill>
              </a:rPr>
              <a:t>Nordic</a:t>
            </a:r>
            <a:r>
              <a:rPr lang="hr-HR" dirty="0" smtClean="0">
                <a:solidFill>
                  <a:schemeClr val="bg1"/>
                </a:solidFill>
              </a:rPr>
              <a:t> Game </a:t>
            </a:r>
            <a:r>
              <a:rPr lang="hr-HR" dirty="0" err="1" smtClean="0">
                <a:solidFill>
                  <a:schemeClr val="bg1"/>
                </a:solidFill>
              </a:rPr>
              <a:t>Jam</a:t>
            </a:r>
            <a:endParaRPr lang="hr-H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bg1"/>
                </a:solidFill>
              </a:rPr>
              <a:t>Projekt Međunarodnog udruženja programera (IGDA)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bg1"/>
                </a:solidFill>
              </a:rPr>
              <a:t>Neprofitna organizacija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bg1"/>
                </a:solidFill>
              </a:rPr>
              <a:t>Prvi GGJ od 30. siječnja 2009. do 1. veljače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bg1"/>
                </a:solidFill>
              </a:rPr>
              <a:t>1600 sudionika u 23 zemlje s 307 proizvedenih igara na temu „Sve dok imamo jedni druge, nikada nećemo ostati bez problema”</a:t>
            </a:r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85" y="1400649"/>
            <a:ext cx="3056371" cy="29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6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GGJ teme tokom godina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1746912"/>
            <a:ext cx="12192000" cy="5111087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2009</a:t>
            </a:r>
            <a:r>
              <a:rPr lang="en-US" sz="1400" dirty="0">
                <a:solidFill>
                  <a:schemeClr val="bg1"/>
                </a:solidFill>
              </a:rPr>
              <a:t>:  "As long as we have each other, we will never run out of problems"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2010</a:t>
            </a:r>
            <a:r>
              <a:rPr lang="en-US" sz="1400" dirty="0">
                <a:solidFill>
                  <a:schemeClr val="bg1"/>
                </a:solidFill>
              </a:rPr>
              <a:t>:  "Deception"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2011</a:t>
            </a:r>
            <a:r>
              <a:rPr lang="en-US" sz="1400" dirty="0">
                <a:solidFill>
                  <a:schemeClr val="bg1"/>
                </a:solidFill>
              </a:rPr>
              <a:t>:  "Extinction"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2012</a:t>
            </a:r>
            <a:r>
              <a:rPr lang="en-US" sz="1400" dirty="0">
                <a:solidFill>
                  <a:schemeClr val="bg1"/>
                </a:solidFill>
              </a:rPr>
              <a:t>:  </a:t>
            </a:r>
            <a:r>
              <a:rPr lang="en-US" sz="1400" b="1" dirty="0">
                <a:solidFill>
                  <a:schemeClr val="bg1"/>
                </a:solidFill>
              </a:rPr>
              <a:t>An image of "</a:t>
            </a:r>
            <a:r>
              <a:rPr lang="en-US" sz="1400" b="1" dirty="0" smtClean="0">
                <a:solidFill>
                  <a:schemeClr val="bg1"/>
                </a:solidFill>
              </a:rPr>
              <a:t>Our</a:t>
            </a:r>
            <a:r>
              <a:rPr lang="hr-HR" sz="1400" b="1" dirty="0" err="1" smtClean="0">
                <a:solidFill>
                  <a:schemeClr val="bg1"/>
                </a:solidFill>
              </a:rPr>
              <a:t>oboros</a:t>
            </a:r>
            <a:r>
              <a:rPr lang="hr-HR" sz="1400" b="1" dirty="0" smtClean="0">
                <a:solidFill>
                  <a:schemeClr val="bg1"/>
                </a:solidFill>
              </a:rPr>
              <a:t>”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2013</a:t>
            </a:r>
            <a:r>
              <a:rPr lang="en-US" sz="1400" dirty="0">
                <a:solidFill>
                  <a:schemeClr val="bg1"/>
                </a:solidFill>
              </a:rPr>
              <a:t>:  </a:t>
            </a:r>
            <a:r>
              <a:rPr lang="en-US" sz="1400" b="1" dirty="0">
                <a:solidFill>
                  <a:schemeClr val="bg1"/>
                </a:solidFill>
              </a:rPr>
              <a:t>The Sound of a Heartbeat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2014</a:t>
            </a:r>
            <a:r>
              <a:rPr lang="en-US" sz="1400" dirty="0">
                <a:solidFill>
                  <a:schemeClr val="bg1"/>
                </a:solidFill>
              </a:rPr>
              <a:t>:  </a:t>
            </a:r>
            <a:r>
              <a:rPr lang="en-US" sz="1400" b="1" dirty="0">
                <a:solidFill>
                  <a:schemeClr val="bg1"/>
                </a:solidFill>
              </a:rPr>
              <a:t>"We don't see things as they are, we see them as we are"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2015</a:t>
            </a:r>
            <a:r>
              <a:rPr lang="en-US" sz="1400" dirty="0">
                <a:solidFill>
                  <a:schemeClr val="bg1"/>
                </a:solidFill>
              </a:rPr>
              <a:t>:  </a:t>
            </a:r>
            <a:r>
              <a:rPr lang="en-US" sz="1400" b="1" dirty="0">
                <a:solidFill>
                  <a:schemeClr val="bg1"/>
                </a:solidFill>
              </a:rPr>
              <a:t>"What do we do now?"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2016</a:t>
            </a:r>
            <a:r>
              <a:rPr lang="en-US" sz="1400" dirty="0">
                <a:solidFill>
                  <a:schemeClr val="bg1"/>
                </a:solidFill>
              </a:rPr>
              <a:t>:  </a:t>
            </a:r>
            <a:r>
              <a:rPr lang="en-US" sz="1400" b="1" dirty="0">
                <a:solidFill>
                  <a:schemeClr val="bg1"/>
                </a:solidFill>
              </a:rPr>
              <a:t>"Ritual"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2017: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b="1" dirty="0">
                <a:solidFill>
                  <a:schemeClr val="bg1"/>
                </a:solidFill>
              </a:rPr>
              <a:t>"Waves"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2018: "Transmission"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2019: "What home means to you"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2020: "Repair"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2021: </a:t>
            </a:r>
            <a:r>
              <a:rPr lang="en-US" sz="1400" b="1" u="sng" dirty="0">
                <a:solidFill>
                  <a:schemeClr val="bg1"/>
                </a:solidFill>
              </a:rPr>
              <a:t>"</a:t>
            </a:r>
            <a:r>
              <a:rPr lang="en-US" sz="1400" b="1" dirty="0">
                <a:solidFill>
                  <a:schemeClr val="bg1"/>
                </a:solidFill>
              </a:rPr>
              <a:t>Lost and Found</a:t>
            </a:r>
            <a:r>
              <a:rPr lang="en-US" sz="1400" b="1" dirty="0" smtClean="0">
                <a:solidFill>
                  <a:schemeClr val="bg1"/>
                </a:solidFill>
              </a:rPr>
              <a:t>"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39" y="1746912"/>
            <a:ext cx="3375660" cy="3375660"/>
          </a:xfrm>
          <a:prstGeom prst="rect">
            <a:avLst/>
          </a:prstGeom>
        </p:spPr>
      </p:pic>
      <p:sp>
        <p:nvSpPr>
          <p:cNvPr id="6" name="TekstniOkvir 5"/>
          <p:cNvSpPr txBox="1"/>
          <p:nvPr/>
        </p:nvSpPr>
        <p:spPr>
          <a:xfrm>
            <a:off x="7673339" y="5316702"/>
            <a:ext cx="3375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i="1" dirty="0" err="1">
                <a:solidFill>
                  <a:schemeClr val="bg1"/>
                </a:solidFill>
              </a:rPr>
              <a:t>ouroboros</a:t>
            </a:r>
            <a:r>
              <a:rPr lang="en-US" dirty="0">
                <a:solidFill>
                  <a:schemeClr val="bg1"/>
                </a:solidFill>
              </a:rPr>
              <a:t> is often interpreted as a symbol for eternal cyclic renewal or a cycle of life, death, and rebirth.</a:t>
            </a:r>
          </a:p>
        </p:txBody>
      </p:sp>
    </p:spTree>
    <p:extLst>
      <p:ext uri="{BB962C8B-B14F-4D97-AF65-F5344CB8AC3E}">
        <p14:creationId xmlns:p14="http://schemas.microsoft.com/office/powerpoint/2010/main" val="214011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TM04033919[[fn=Kružnica]]</Template>
  <TotalTime>254</TotalTime>
  <Words>167</Words>
  <Application>Microsoft Office PowerPoint</Application>
  <PresentationFormat>Široki zaslon</PresentationFormat>
  <Paragraphs>38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Kružnica</vt:lpstr>
      <vt:lpstr>Game Jam</vt:lpstr>
      <vt:lpstr>PowerPointova prezentacija</vt:lpstr>
      <vt:lpstr>Povijest game jama</vt:lpstr>
      <vt:lpstr>0th invitation</vt:lpstr>
      <vt:lpstr>PowerPointova prezentacija</vt:lpstr>
      <vt:lpstr>PowerPointova prezentacija</vt:lpstr>
      <vt:lpstr>PowerPointova prezentacija</vt:lpstr>
      <vt:lpstr>Global game jam</vt:lpstr>
      <vt:lpstr>GGJ teme tokom godina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Jams</dc:title>
  <dc:creator>Hp</dc:creator>
  <cp:lastModifiedBy>Hp</cp:lastModifiedBy>
  <cp:revision>17</cp:revision>
  <dcterms:created xsi:type="dcterms:W3CDTF">2021-10-28T14:26:53Z</dcterms:created>
  <dcterms:modified xsi:type="dcterms:W3CDTF">2021-10-28T18:41:01Z</dcterms:modified>
</cp:coreProperties>
</file>