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22F9E6-7A9F-472B-8D95-5052C4CD6A4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392C2F8-9FD1-45F5-BA76-582A1AB6D3EF}">
      <dgm:prSet/>
      <dgm:spPr/>
      <dgm:t>
        <a:bodyPr/>
        <a:lstStyle/>
        <a:p>
          <a:r>
            <a:rPr lang="sk-SK" dirty="0"/>
            <a:t>Webová aplikácia pre Android</a:t>
          </a:r>
          <a:endParaRPr lang="en-US" dirty="0"/>
        </a:p>
      </dgm:t>
    </dgm:pt>
    <dgm:pt modelId="{EADB2D52-8B49-4B9C-B7EE-54472D25E66F}" type="parTrans" cxnId="{F907BE9C-A3FE-4320-B385-3AE91DBE3E02}">
      <dgm:prSet/>
      <dgm:spPr/>
      <dgm:t>
        <a:bodyPr/>
        <a:lstStyle/>
        <a:p>
          <a:endParaRPr lang="en-US"/>
        </a:p>
      </dgm:t>
    </dgm:pt>
    <dgm:pt modelId="{382F9D7A-BFD8-498F-9436-2AD089D95CC6}" type="sibTrans" cxnId="{F907BE9C-A3FE-4320-B385-3AE91DBE3E02}">
      <dgm:prSet/>
      <dgm:spPr/>
      <dgm:t>
        <a:bodyPr/>
        <a:lstStyle/>
        <a:p>
          <a:endParaRPr lang="en-US"/>
        </a:p>
      </dgm:t>
    </dgm:pt>
    <dgm:pt modelId="{EBF5CF63-4C6E-46F8-B6D8-55E6368CF6BF}">
      <dgm:prSet/>
      <dgm:spPr/>
      <dgm:t>
        <a:bodyPr/>
        <a:lstStyle/>
        <a:p>
          <a:r>
            <a:rPr lang="sk-SK"/>
            <a:t>Natívna úroveň (Capacitor)</a:t>
          </a:r>
          <a:endParaRPr lang="en-US"/>
        </a:p>
      </dgm:t>
    </dgm:pt>
    <dgm:pt modelId="{F43E0896-DDED-4FB1-8199-F67AEF5EC1AB}" type="parTrans" cxnId="{59876DEA-CC8B-4ED4-9614-ED860B299CEB}">
      <dgm:prSet/>
      <dgm:spPr/>
      <dgm:t>
        <a:bodyPr/>
        <a:lstStyle/>
        <a:p>
          <a:endParaRPr lang="en-US"/>
        </a:p>
      </dgm:t>
    </dgm:pt>
    <dgm:pt modelId="{CC186374-05E2-4B55-A336-9123DA0274C7}" type="sibTrans" cxnId="{59876DEA-CC8B-4ED4-9614-ED860B299CEB}">
      <dgm:prSet/>
      <dgm:spPr/>
      <dgm:t>
        <a:bodyPr/>
        <a:lstStyle/>
        <a:p>
          <a:endParaRPr lang="en-US"/>
        </a:p>
      </dgm:t>
    </dgm:pt>
    <dgm:pt modelId="{6D0A4421-11B2-4CFB-A40F-DB9393C75B1A}" type="pres">
      <dgm:prSet presAssocID="{7622F9E6-7A9F-472B-8D95-5052C4CD6A47}" presName="linear" presStyleCnt="0">
        <dgm:presLayoutVars>
          <dgm:animLvl val="lvl"/>
          <dgm:resizeHandles val="exact"/>
        </dgm:presLayoutVars>
      </dgm:prSet>
      <dgm:spPr/>
    </dgm:pt>
    <dgm:pt modelId="{19FC3DD7-FB72-4CF7-93B9-01CAF19A9019}" type="pres">
      <dgm:prSet presAssocID="{A392C2F8-9FD1-45F5-BA76-582A1AB6D3E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F74A471-F457-4823-BE53-2E7AB0E5456B}" type="pres">
      <dgm:prSet presAssocID="{382F9D7A-BFD8-498F-9436-2AD089D95CC6}" presName="spacer" presStyleCnt="0"/>
      <dgm:spPr/>
    </dgm:pt>
    <dgm:pt modelId="{3E827852-F412-4C09-822A-8E03E73F7E9E}" type="pres">
      <dgm:prSet presAssocID="{EBF5CF63-4C6E-46F8-B6D8-55E6368CF6B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1EABE6C-2204-4C60-8C42-007BD6FA8748}" type="presOf" srcId="{EBF5CF63-4C6E-46F8-B6D8-55E6368CF6BF}" destId="{3E827852-F412-4C09-822A-8E03E73F7E9E}" srcOrd="0" destOrd="0" presId="urn:microsoft.com/office/officeart/2005/8/layout/vList2"/>
    <dgm:cxn modelId="{F907BE9C-A3FE-4320-B385-3AE91DBE3E02}" srcId="{7622F9E6-7A9F-472B-8D95-5052C4CD6A47}" destId="{A392C2F8-9FD1-45F5-BA76-582A1AB6D3EF}" srcOrd="0" destOrd="0" parTransId="{EADB2D52-8B49-4B9C-B7EE-54472D25E66F}" sibTransId="{382F9D7A-BFD8-498F-9436-2AD089D95CC6}"/>
    <dgm:cxn modelId="{3564ABA5-1DBE-4953-AFF7-A0C7B616824C}" type="presOf" srcId="{7622F9E6-7A9F-472B-8D95-5052C4CD6A47}" destId="{6D0A4421-11B2-4CFB-A40F-DB9393C75B1A}" srcOrd="0" destOrd="0" presId="urn:microsoft.com/office/officeart/2005/8/layout/vList2"/>
    <dgm:cxn modelId="{59876DEA-CC8B-4ED4-9614-ED860B299CEB}" srcId="{7622F9E6-7A9F-472B-8D95-5052C4CD6A47}" destId="{EBF5CF63-4C6E-46F8-B6D8-55E6368CF6BF}" srcOrd="1" destOrd="0" parTransId="{F43E0896-DDED-4FB1-8199-F67AEF5EC1AB}" sibTransId="{CC186374-05E2-4B55-A336-9123DA0274C7}"/>
    <dgm:cxn modelId="{92C5F1F9-0FB6-45C4-906B-1FDA6ED50D64}" type="presOf" srcId="{A392C2F8-9FD1-45F5-BA76-582A1AB6D3EF}" destId="{19FC3DD7-FB72-4CF7-93B9-01CAF19A9019}" srcOrd="0" destOrd="0" presId="urn:microsoft.com/office/officeart/2005/8/layout/vList2"/>
    <dgm:cxn modelId="{ACCB2850-457A-471B-9D37-30C7C79FDEBF}" type="presParOf" srcId="{6D0A4421-11B2-4CFB-A40F-DB9393C75B1A}" destId="{19FC3DD7-FB72-4CF7-93B9-01CAF19A9019}" srcOrd="0" destOrd="0" presId="urn:microsoft.com/office/officeart/2005/8/layout/vList2"/>
    <dgm:cxn modelId="{83517CFE-E0E1-47DC-AEBC-A12AEA8B830D}" type="presParOf" srcId="{6D0A4421-11B2-4CFB-A40F-DB9393C75B1A}" destId="{8F74A471-F457-4823-BE53-2E7AB0E5456B}" srcOrd="1" destOrd="0" presId="urn:microsoft.com/office/officeart/2005/8/layout/vList2"/>
    <dgm:cxn modelId="{5FCC2F48-4736-4FAF-9EA8-9D629F4AE443}" type="presParOf" srcId="{6D0A4421-11B2-4CFB-A40F-DB9393C75B1A}" destId="{3E827852-F412-4C09-822A-8E03E73F7E9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737BA3-BD0D-476D-AA81-2BB28D62F41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82CF27E-8573-4A1A-A52C-F4696DDB6D23}">
      <dgm:prSet/>
      <dgm:spPr/>
      <dgm:t>
        <a:bodyPr/>
        <a:lstStyle/>
        <a:p>
          <a:r>
            <a:rPr lang="sk-SK"/>
            <a:t>Zoznam najnovších smartfónov (+ hodinky)</a:t>
          </a:r>
          <a:endParaRPr lang="en-US"/>
        </a:p>
      </dgm:t>
    </dgm:pt>
    <dgm:pt modelId="{66DB8299-5291-4993-B3EC-ECE7A302CA92}" type="parTrans" cxnId="{21915F24-9CC5-4BC4-A685-C31E578F302E}">
      <dgm:prSet/>
      <dgm:spPr/>
      <dgm:t>
        <a:bodyPr/>
        <a:lstStyle/>
        <a:p>
          <a:endParaRPr lang="en-US"/>
        </a:p>
      </dgm:t>
    </dgm:pt>
    <dgm:pt modelId="{11FAEF82-6CCC-4036-AF47-8B5B4B6EF303}" type="sibTrans" cxnId="{21915F24-9CC5-4BC4-A685-C31E578F302E}">
      <dgm:prSet/>
      <dgm:spPr/>
      <dgm:t>
        <a:bodyPr/>
        <a:lstStyle/>
        <a:p>
          <a:endParaRPr lang="en-US"/>
        </a:p>
      </dgm:t>
    </dgm:pt>
    <dgm:pt modelId="{E7376338-8DED-4C68-AAC9-A31A6246723E}">
      <dgm:prSet/>
      <dgm:spPr/>
      <dgm:t>
        <a:bodyPr/>
        <a:lstStyle/>
        <a:p>
          <a:r>
            <a:rPr lang="sk-SK"/>
            <a:t>Vyhľadávanie</a:t>
          </a:r>
          <a:endParaRPr lang="en-US"/>
        </a:p>
      </dgm:t>
    </dgm:pt>
    <dgm:pt modelId="{75E70AC4-3151-4638-956E-B708BB8E7668}" type="parTrans" cxnId="{392008B3-D308-47CE-A1E2-EE1F2DB06F7A}">
      <dgm:prSet/>
      <dgm:spPr/>
      <dgm:t>
        <a:bodyPr/>
        <a:lstStyle/>
        <a:p>
          <a:endParaRPr lang="en-US"/>
        </a:p>
      </dgm:t>
    </dgm:pt>
    <dgm:pt modelId="{BD54404F-3E90-4997-8344-890415E9F340}" type="sibTrans" cxnId="{392008B3-D308-47CE-A1E2-EE1F2DB06F7A}">
      <dgm:prSet/>
      <dgm:spPr/>
      <dgm:t>
        <a:bodyPr/>
        <a:lstStyle/>
        <a:p>
          <a:endParaRPr lang="en-US"/>
        </a:p>
      </dgm:t>
    </dgm:pt>
    <dgm:pt modelId="{F2044D64-7F5A-4933-B4B4-8E860C5F97B6}">
      <dgm:prSet/>
      <dgm:spPr/>
      <dgm:t>
        <a:bodyPr/>
        <a:lstStyle/>
        <a:p>
          <a:r>
            <a:rPr lang="sk-SK"/>
            <a:t>Pridávanie do obľúbených (+ odoberanie)</a:t>
          </a:r>
          <a:endParaRPr lang="en-US"/>
        </a:p>
      </dgm:t>
    </dgm:pt>
    <dgm:pt modelId="{30828BF1-3157-4D0D-BDB8-732CBB4E481E}" type="parTrans" cxnId="{1BA84CCF-DE13-41A4-8FD1-574550A44197}">
      <dgm:prSet/>
      <dgm:spPr/>
      <dgm:t>
        <a:bodyPr/>
        <a:lstStyle/>
        <a:p>
          <a:endParaRPr lang="en-US"/>
        </a:p>
      </dgm:t>
    </dgm:pt>
    <dgm:pt modelId="{239F42F0-3E0D-43DA-B1F8-BA523C02501E}" type="sibTrans" cxnId="{1BA84CCF-DE13-41A4-8FD1-574550A44197}">
      <dgm:prSet/>
      <dgm:spPr/>
      <dgm:t>
        <a:bodyPr/>
        <a:lstStyle/>
        <a:p>
          <a:endParaRPr lang="en-US"/>
        </a:p>
      </dgm:t>
    </dgm:pt>
    <dgm:pt modelId="{1BCB7EA0-D8DF-48F1-8F01-B063E2E954F1}">
      <dgm:prSet/>
      <dgm:spPr/>
      <dgm:t>
        <a:bodyPr/>
        <a:lstStyle/>
        <a:p>
          <a:r>
            <a:rPr lang="sk-SK"/>
            <a:t>Zobrazenie detailov o zariadení</a:t>
          </a:r>
          <a:endParaRPr lang="en-US"/>
        </a:p>
      </dgm:t>
    </dgm:pt>
    <dgm:pt modelId="{298ED074-76E4-407B-82EF-46E57DA3306B}" type="parTrans" cxnId="{2287C4BC-3E2B-4FD8-BF81-52C6ED45CE68}">
      <dgm:prSet/>
      <dgm:spPr/>
      <dgm:t>
        <a:bodyPr/>
        <a:lstStyle/>
        <a:p>
          <a:endParaRPr lang="en-US"/>
        </a:p>
      </dgm:t>
    </dgm:pt>
    <dgm:pt modelId="{383AE446-CA37-4A4F-B30B-2C9295687857}" type="sibTrans" cxnId="{2287C4BC-3E2B-4FD8-BF81-52C6ED45CE68}">
      <dgm:prSet/>
      <dgm:spPr/>
      <dgm:t>
        <a:bodyPr/>
        <a:lstStyle/>
        <a:p>
          <a:endParaRPr lang="en-US"/>
        </a:p>
      </dgm:t>
    </dgm:pt>
    <dgm:pt modelId="{27AB5A16-574A-475D-81A6-41ED4E6DC363}" type="pres">
      <dgm:prSet presAssocID="{A5737BA3-BD0D-476D-AA81-2BB28D62F410}" presName="outerComposite" presStyleCnt="0">
        <dgm:presLayoutVars>
          <dgm:chMax val="5"/>
          <dgm:dir/>
          <dgm:resizeHandles val="exact"/>
        </dgm:presLayoutVars>
      </dgm:prSet>
      <dgm:spPr/>
    </dgm:pt>
    <dgm:pt modelId="{1998C14C-09F4-4008-BF24-5CCDF3D3546D}" type="pres">
      <dgm:prSet presAssocID="{A5737BA3-BD0D-476D-AA81-2BB28D62F410}" presName="dummyMaxCanvas" presStyleCnt="0">
        <dgm:presLayoutVars/>
      </dgm:prSet>
      <dgm:spPr/>
    </dgm:pt>
    <dgm:pt modelId="{15D82D83-349F-4337-A70D-CE22360B65C7}" type="pres">
      <dgm:prSet presAssocID="{A5737BA3-BD0D-476D-AA81-2BB28D62F410}" presName="FourNodes_1" presStyleLbl="node1" presStyleIdx="0" presStyleCnt="4">
        <dgm:presLayoutVars>
          <dgm:bulletEnabled val="1"/>
        </dgm:presLayoutVars>
      </dgm:prSet>
      <dgm:spPr/>
    </dgm:pt>
    <dgm:pt modelId="{E944E226-8DC6-4370-BDF2-299D08A7D5D2}" type="pres">
      <dgm:prSet presAssocID="{A5737BA3-BD0D-476D-AA81-2BB28D62F410}" presName="FourNodes_2" presStyleLbl="node1" presStyleIdx="1" presStyleCnt="4">
        <dgm:presLayoutVars>
          <dgm:bulletEnabled val="1"/>
        </dgm:presLayoutVars>
      </dgm:prSet>
      <dgm:spPr/>
    </dgm:pt>
    <dgm:pt modelId="{862F68D4-ADE8-47A5-95B3-BA62AF0FABEE}" type="pres">
      <dgm:prSet presAssocID="{A5737BA3-BD0D-476D-AA81-2BB28D62F410}" presName="FourNodes_3" presStyleLbl="node1" presStyleIdx="2" presStyleCnt="4">
        <dgm:presLayoutVars>
          <dgm:bulletEnabled val="1"/>
        </dgm:presLayoutVars>
      </dgm:prSet>
      <dgm:spPr/>
    </dgm:pt>
    <dgm:pt modelId="{E3FD0FA8-4ABF-4087-A407-813FE36712B9}" type="pres">
      <dgm:prSet presAssocID="{A5737BA3-BD0D-476D-AA81-2BB28D62F410}" presName="FourNodes_4" presStyleLbl="node1" presStyleIdx="3" presStyleCnt="4">
        <dgm:presLayoutVars>
          <dgm:bulletEnabled val="1"/>
        </dgm:presLayoutVars>
      </dgm:prSet>
      <dgm:spPr/>
    </dgm:pt>
    <dgm:pt modelId="{E1F42D0A-13C1-4617-86CD-33F414DF52F1}" type="pres">
      <dgm:prSet presAssocID="{A5737BA3-BD0D-476D-AA81-2BB28D62F410}" presName="FourConn_1-2" presStyleLbl="fgAccFollowNode1" presStyleIdx="0" presStyleCnt="3">
        <dgm:presLayoutVars>
          <dgm:bulletEnabled val="1"/>
        </dgm:presLayoutVars>
      </dgm:prSet>
      <dgm:spPr/>
    </dgm:pt>
    <dgm:pt modelId="{4EBDE336-34FE-4091-BEC3-8B16ED96884D}" type="pres">
      <dgm:prSet presAssocID="{A5737BA3-BD0D-476D-AA81-2BB28D62F410}" presName="FourConn_2-3" presStyleLbl="fgAccFollowNode1" presStyleIdx="1" presStyleCnt="3">
        <dgm:presLayoutVars>
          <dgm:bulletEnabled val="1"/>
        </dgm:presLayoutVars>
      </dgm:prSet>
      <dgm:spPr/>
    </dgm:pt>
    <dgm:pt modelId="{6E6D2BD3-0BE7-4779-9AF2-BB16F41D1C3A}" type="pres">
      <dgm:prSet presAssocID="{A5737BA3-BD0D-476D-AA81-2BB28D62F410}" presName="FourConn_3-4" presStyleLbl="fgAccFollowNode1" presStyleIdx="2" presStyleCnt="3">
        <dgm:presLayoutVars>
          <dgm:bulletEnabled val="1"/>
        </dgm:presLayoutVars>
      </dgm:prSet>
      <dgm:spPr/>
    </dgm:pt>
    <dgm:pt modelId="{BBE595BE-7D5C-48ED-9838-FC37CE818F38}" type="pres">
      <dgm:prSet presAssocID="{A5737BA3-BD0D-476D-AA81-2BB28D62F410}" presName="FourNodes_1_text" presStyleLbl="node1" presStyleIdx="3" presStyleCnt="4">
        <dgm:presLayoutVars>
          <dgm:bulletEnabled val="1"/>
        </dgm:presLayoutVars>
      </dgm:prSet>
      <dgm:spPr/>
    </dgm:pt>
    <dgm:pt modelId="{BB9A40AE-91B3-4051-A1DD-4F6A9095FD9B}" type="pres">
      <dgm:prSet presAssocID="{A5737BA3-BD0D-476D-AA81-2BB28D62F410}" presName="FourNodes_2_text" presStyleLbl="node1" presStyleIdx="3" presStyleCnt="4">
        <dgm:presLayoutVars>
          <dgm:bulletEnabled val="1"/>
        </dgm:presLayoutVars>
      </dgm:prSet>
      <dgm:spPr/>
    </dgm:pt>
    <dgm:pt modelId="{163FC9EA-50D0-4C8C-8C5B-746160DF4850}" type="pres">
      <dgm:prSet presAssocID="{A5737BA3-BD0D-476D-AA81-2BB28D62F410}" presName="FourNodes_3_text" presStyleLbl="node1" presStyleIdx="3" presStyleCnt="4">
        <dgm:presLayoutVars>
          <dgm:bulletEnabled val="1"/>
        </dgm:presLayoutVars>
      </dgm:prSet>
      <dgm:spPr/>
    </dgm:pt>
    <dgm:pt modelId="{34C191CC-7F3F-4088-83E9-6C17AE9B2F74}" type="pres">
      <dgm:prSet presAssocID="{A5737BA3-BD0D-476D-AA81-2BB28D62F41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467890E-74A4-46F6-ADAE-37DC6500D73F}" type="presOf" srcId="{E7376338-8DED-4C68-AAC9-A31A6246723E}" destId="{E944E226-8DC6-4370-BDF2-299D08A7D5D2}" srcOrd="0" destOrd="0" presId="urn:microsoft.com/office/officeart/2005/8/layout/vProcess5"/>
    <dgm:cxn modelId="{563D9016-2B65-499F-A895-2DC1CE185203}" type="presOf" srcId="{E7376338-8DED-4C68-AAC9-A31A6246723E}" destId="{BB9A40AE-91B3-4051-A1DD-4F6A9095FD9B}" srcOrd="1" destOrd="0" presId="urn:microsoft.com/office/officeart/2005/8/layout/vProcess5"/>
    <dgm:cxn modelId="{21915F24-9CC5-4BC4-A685-C31E578F302E}" srcId="{A5737BA3-BD0D-476D-AA81-2BB28D62F410}" destId="{182CF27E-8573-4A1A-A52C-F4696DDB6D23}" srcOrd="0" destOrd="0" parTransId="{66DB8299-5291-4993-B3EC-ECE7A302CA92}" sibTransId="{11FAEF82-6CCC-4036-AF47-8B5B4B6EF303}"/>
    <dgm:cxn modelId="{3140EE2B-24EB-493C-B0CF-D283B70EEDFE}" type="presOf" srcId="{239F42F0-3E0D-43DA-B1F8-BA523C02501E}" destId="{6E6D2BD3-0BE7-4779-9AF2-BB16F41D1C3A}" srcOrd="0" destOrd="0" presId="urn:microsoft.com/office/officeart/2005/8/layout/vProcess5"/>
    <dgm:cxn modelId="{01AAD566-7753-47F5-B3B9-5898AB147E99}" type="presOf" srcId="{F2044D64-7F5A-4933-B4B4-8E860C5F97B6}" destId="{862F68D4-ADE8-47A5-95B3-BA62AF0FABEE}" srcOrd="0" destOrd="0" presId="urn:microsoft.com/office/officeart/2005/8/layout/vProcess5"/>
    <dgm:cxn modelId="{FB2C0069-BBF1-4D0D-B74B-5C29AE9B68A2}" type="presOf" srcId="{1BCB7EA0-D8DF-48F1-8F01-B063E2E954F1}" destId="{34C191CC-7F3F-4088-83E9-6C17AE9B2F74}" srcOrd="1" destOrd="0" presId="urn:microsoft.com/office/officeart/2005/8/layout/vProcess5"/>
    <dgm:cxn modelId="{F169AA4C-F433-44DA-B0C1-057754C0B9DA}" type="presOf" srcId="{182CF27E-8573-4A1A-A52C-F4696DDB6D23}" destId="{15D82D83-349F-4337-A70D-CE22360B65C7}" srcOrd="0" destOrd="0" presId="urn:microsoft.com/office/officeart/2005/8/layout/vProcess5"/>
    <dgm:cxn modelId="{81B37170-39C7-4776-92B1-00D6D22C901D}" type="presOf" srcId="{11FAEF82-6CCC-4036-AF47-8B5B4B6EF303}" destId="{E1F42D0A-13C1-4617-86CD-33F414DF52F1}" srcOrd="0" destOrd="0" presId="urn:microsoft.com/office/officeart/2005/8/layout/vProcess5"/>
    <dgm:cxn modelId="{FDE0FE52-A759-4B53-A48F-9A6DBEF35026}" type="presOf" srcId="{BD54404F-3E90-4997-8344-890415E9F340}" destId="{4EBDE336-34FE-4091-BEC3-8B16ED96884D}" srcOrd="0" destOrd="0" presId="urn:microsoft.com/office/officeart/2005/8/layout/vProcess5"/>
    <dgm:cxn modelId="{8BE24A8F-5815-4331-A8F5-CB4BA30E3D23}" type="presOf" srcId="{1BCB7EA0-D8DF-48F1-8F01-B063E2E954F1}" destId="{E3FD0FA8-4ABF-4087-A407-813FE36712B9}" srcOrd="0" destOrd="0" presId="urn:microsoft.com/office/officeart/2005/8/layout/vProcess5"/>
    <dgm:cxn modelId="{392008B3-D308-47CE-A1E2-EE1F2DB06F7A}" srcId="{A5737BA3-BD0D-476D-AA81-2BB28D62F410}" destId="{E7376338-8DED-4C68-AAC9-A31A6246723E}" srcOrd="1" destOrd="0" parTransId="{75E70AC4-3151-4638-956E-B708BB8E7668}" sibTransId="{BD54404F-3E90-4997-8344-890415E9F340}"/>
    <dgm:cxn modelId="{2287C4BC-3E2B-4FD8-BF81-52C6ED45CE68}" srcId="{A5737BA3-BD0D-476D-AA81-2BB28D62F410}" destId="{1BCB7EA0-D8DF-48F1-8F01-B063E2E954F1}" srcOrd="3" destOrd="0" parTransId="{298ED074-76E4-407B-82EF-46E57DA3306B}" sibTransId="{383AE446-CA37-4A4F-B30B-2C9295687857}"/>
    <dgm:cxn modelId="{EEE78CC0-F3D9-4C23-AC5A-67D0E2A64A8A}" type="presOf" srcId="{F2044D64-7F5A-4933-B4B4-8E860C5F97B6}" destId="{163FC9EA-50D0-4C8C-8C5B-746160DF4850}" srcOrd="1" destOrd="0" presId="urn:microsoft.com/office/officeart/2005/8/layout/vProcess5"/>
    <dgm:cxn modelId="{8BB711C9-A4D4-4348-971B-049B77C78EFB}" type="presOf" srcId="{182CF27E-8573-4A1A-A52C-F4696DDB6D23}" destId="{BBE595BE-7D5C-48ED-9838-FC37CE818F38}" srcOrd="1" destOrd="0" presId="urn:microsoft.com/office/officeart/2005/8/layout/vProcess5"/>
    <dgm:cxn modelId="{1BA84CCF-DE13-41A4-8FD1-574550A44197}" srcId="{A5737BA3-BD0D-476D-AA81-2BB28D62F410}" destId="{F2044D64-7F5A-4933-B4B4-8E860C5F97B6}" srcOrd="2" destOrd="0" parTransId="{30828BF1-3157-4D0D-BDB8-732CBB4E481E}" sibTransId="{239F42F0-3E0D-43DA-B1F8-BA523C02501E}"/>
    <dgm:cxn modelId="{F225B1D6-6377-498F-BB02-0930AB2AE5E9}" type="presOf" srcId="{A5737BA3-BD0D-476D-AA81-2BB28D62F410}" destId="{27AB5A16-574A-475D-81A6-41ED4E6DC363}" srcOrd="0" destOrd="0" presId="urn:microsoft.com/office/officeart/2005/8/layout/vProcess5"/>
    <dgm:cxn modelId="{80423472-4F68-47EC-BA10-3241EEDF2E87}" type="presParOf" srcId="{27AB5A16-574A-475D-81A6-41ED4E6DC363}" destId="{1998C14C-09F4-4008-BF24-5CCDF3D3546D}" srcOrd="0" destOrd="0" presId="urn:microsoft.com/office/officeart/2005/8/layout/vProcess5"/>
    <dgm:cxn modelId="{AFD0C966-53CF-4533-A718-69F6693A48E3}" type="presParOf" srcId="{27AB5A16-574A-475D-81A6-41ED4E6DC363}" destId="{15D82D83-349F-4337-A70D-CE22360B65C7}" srcOrd="1" destOrd="0" presId="urn:microsoft.com/office/officeart/2005/8/layout/vProcess5"/>
    <dgm:cxn modelId="{A404E623-9AE8-4CCF-916D-026DB2DE0817}" type="presParOf" srcId="{27AB5A16-574A-475D-81A6-41ED4E6DC363}" destId="{E944E226-8DC6-4370-BDF2-299D08A7D5D2}" srcOrd="2" destOrd="0" presId="urn:microsoft.com/office/officeart/2005/8/layout/vProcess5"/>
    <dgm:cxn modelId="{73099292-ECFB-4251-88DC-8F2E4D8EC8F1}" type="presParOf" srcId="{27AB5A16-574A-475D-81A6-41ED4E6DC363}" destId="{862F68D4-ADE8-47A5-95B3-BA62AF0FABEE}" srcOrd="3" destOrd="0" presId="urn:microsoft.com/office/officeart/2005/8/layout/vProcess5"/>
    <dgm:cxn modelId="{481FC846-FB33-49A6-B715-5FF1F3D8FC3E}" type="presParOf" srcId="{27AB5A16-574A-475D-81A6-41ED4E6DC363}" destId="{E3FD0FA8-4ABF-4087-A407-813FE36712B9}" srcOrd="4" destOrd="0" presId="urn:microsoft.com/office/officeart/2005/8/layout/vProcess5"/>
    <dgm:cxn modelId="{B2C353C8-9EFF-491F-9537-523312DBCDB9}" type="presParOf" srcId="{27AB5A16-574A-475D-81A6-41ED4E6DC363}" destId="{E1F42D0A-13C1-4617-86CD-33F414DF52F1}" srcOrd="5" destOrd="0" presId="urn:microsoft.com/office/officeart/2005/8/layout/vProcess5"/>
    <dgm:cxn modelId="{8366FE53-9E40-4A21-9864-DC3EA66BCF34}" type="presParOf" srcId="{27AB5A16-574A-475D-81A6-41ED4E6DC363}" destId="{4EBDE336-34FE-4091-BEC3-8B16ED96884D}" srcOrd="6" destOrd="0" presId="urn:microsoft.com/office/officeart/2005/8/layout/vProcess5"/>
    <dgm:cxn modelId="{A245AF14-A775-4574-B953-9AA3F435CF0E}" type="presParOf" srcId="{27AB5A16-574A-475D-81A6-41ED4E6DC363}" destId="{6E6D2BD3-0BE7-4779-9AF2-BB16F41D1C3A}" srcOrd="7" destOrd="0" presId="urn:microsoft.com/office/officeart/2005/8/layout/vProcess5"/>
    <dgm:cxn modelId="{34AF6DC1-3F99-4120-A485-D7D401D7BE5C}" type="presParOf" srcId="{27AB5A16-574A-475D-81A6-41ED4E6DC363}" destId="{BBE595BE-7D5C-48ED-9838-FC37CE818F38}" srcOrd="8" destOrd="0" presId="urn:microsoft.com/office/officeart/2005/8/layout/vProcess5"/>
    <dgm:cxn modelId="{33653A3A-9CBD-4368-8D10-46A1803B55EA}" type="presParOf" srcId="{27AB5A16-574A-475D-81A6-41ED4E6DC363}" destId="{BB9A40AE-91B3-4051-A1DD-4F6A9095FD9B}" srcOrd="9" destOrd="0" presId="urn:microsoft.com/office/officeart/2005/8/layout/vProcess5"/>
    <dgm:cxn modelId="{7D652481-D888-447C-B703-67C06EE05257}" type="presParOf" srcId="{27AB5A16-574A-475D-81A6-41ED4E6DC363}" destId="{163FC9EA-50D0-4C8C-8C5B-746160DF4850}" srcOrd="10" destOrd="0" presId="urn:microsoft.com/office/officeart/2005/8/layout/vProcess5"/>
    <dgm:cxn modelId="{B01F8E60-D5DC-4A38-8177-82E0EC295F66}" type="presParOf" srcId="{27AB5A16-574A-475D-81A6-41ED4E6DC363}" destId="{34C191CC-7F3F-4088-83E9-6C17AE9B2F7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7A17B6-62CC-467B-A09D-E5624754A5D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EA66FFD-C418-447C-8A79-F8DCF54ED171}">
      <dgm:prSet/>
      <dgm:spPr/>
      <dgm:t>
        <a:bodyPr/>
        <a:lstStyle/>
        <a:p>
          <a:r>
            <a:rPr lang="sk-SK"/>
            <a:t>Vyhľadávanie (automaticky keď užívateľ prestane písať)</a:t>
          </a:r>
          <a:endParaRPr lang="en-US"/>
        </a:p>
      </dgm:t>
    </dgm:pt>
    <dgm:pt modelId="{A64CF1E5-1C65-4515-BCDA-54C9603EF55B}" type="parTrans" cxnId="{F94C4434-6898-4192-9C89-6251F0DDE673}">
      <dgm:prSet/>
      <dgm:spPr/>
      <dgm:t>
        <a:bodyPr/>
        <a:lstStyle/>
        <a:p>
          <a:endParaRPr lang="en-US"/>
        </a:p>
      </dgm:t>
    </dgm:pt>
    <dgm:pt modelId="{4128A9F3-7C5D-4FFB-AF03-A04ABF0BCF48}" type="sibTrans" cxnId="{F94C4434-6898-4192-9C89-6251F0DDE673}">
      <dgm:prSet/>
      <dgm:spPr/>
      <dgm:t>
        <a:bodyPr/>
        <a:lstStyle/>
        <a:p>
          <a:endParaRPr lang="en-US"/>
        </a:p>
      </dgm:t>
    </dgm:pt>
    <dgm:pt modelId="{3FFBEAE0-5152-4103-B01F-B52F77641AB2}">
      <dgm:prSet/>
      <dgm:spPr/>
      <dgm:t>
        <a:bodyPr/>
        <a:lstStyle/>
        <a:p>
          <a:r>
            <a:rPr lang="sk-SK" dirty="0"/>
            <a:t>Zoznam najnovšie pridaných zariadení do databázy API</a:t>
          </a:r>
          <a:endParaRPr lang="en-US" dirty="0"/>
        </a:p>
      </dgm:t>
    </dgm:pt>
    <dgm:pt modelId="{541CAFCC-AFA0-4671-98D0-C54C54162A59}" type="parTrans" cxnId="{F7F8D9B6-012F-43B4-9F61-325823B8374F}">
      <dgm:prSet/>
      <dgm:spPr/>
      <dgm:t>
        <a:bodyPr/>
        <a:lstStyle/>
        <a:p>
          <a:endParaRPr lang="en-US"/>
        </a:p>
      </dgm:t>
    </dgm:pt>
    <dgm:pt modelId="{98E2BF76-65A2-4AD1-80D1-C191E09FDC0E}" type="sibTrans" cxnId="{F7F8D9B6-012F-43B4-9F61-325823B8374F}">
      <dgm:prSet/>
      <dgm:spPr/>
      <dgm:t>
        <a:bodyPr/>
        <a:lstStyle/>
        <a:p>
          <a:endParaRPr lang="en-US"/>
        </a:p>
      </dgm:t>
    </dgm:pt>
    <dgm:pt modelId="{19AD83F6-E6DA-44AD-8CA3-FA61F1C66F1B}">
      <dgm:prSet/>
      <dgm:spPr/>
      <dgm:t>
        <a:bodyPr/>
        <a:lstStyle/>
        <a:p>
          <a:r>
            <a:rPr lang="sk-SK"/>
            <a:t>Ktorákoľvek položka zoznamu je kliknuteľná</a:t>
          </a:r>
          <a:endParaRPr lang="en-US"/>
        </a:p>
      </dgm:t>
    </dgm:pt>
    <dgm:pt modelId="{70E4358F-4842-4958-A116-9E16BCAFF53C}" type="parTrans" cxnId="{421BE214-628C-4E0B-84B8-6AFF64D255EA}">
      <dgm:prSet/>
      <dgm:spPr/>
      <dgm:t>
        <a:bodyPr/>
        <a:lstStyle/>
        <a:p>
          <a:endParaRPr lang="en-US"/>
        </a:p>
      </dgm:t>
    </dgm:pt>
    <dgm:pt modelId="{82BB2F7D-FBB0-4855-A1CD-F1FBD9A258B8}" type="sibTrans" cxnId="{421BE214-628C-4E0B-84B8-6AFF64D255EA}">
      <dgm:prSet/>
      <dgm:spPr/>
      <dgm:t>
        <a:bodyPr/>
        <a:lstStyle/>
        <a:p>
          <a:endParaRPr lang="en-US"/>
        </a:p>
      </dgm:t>
    </dgm:pt>
    <dgm:pt modelId="{D0E55B1E-B856-4377-9331-554F454A2FE1}" type="pres">
      <dgm:prSet presAssocID="{3C7A17B6-62CC-467B-A09D-E5624754A5D9}" presName="linear" presStyleCnt="0">
        <dgm:presLayoutVars>
          <dgm:animLvl val="lvl"/>
          <dgm:resizeHandles val="exact"/>
        </dgm:presLayoutVars>
      </dgm:prSet>
      <dgm:spPr/>
    </dgm:pt>
    <dgm:pt modelId="{71D24751-CD7D-4E59-B317-FBE49FD480C1}" type="pres">
      <dgm:prSet presAssocID="{7EA66FFD-C418-447C-8A79-F8DCF54ED17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BAFF0CB-7DE6-4702-A85C-6F50953CD46F}" type="pres">
      <dgm:prSet presAssocID="{4128A9F3-7C5D-4FFB-AF03-A04ABF0BCF48}" presName="spacer" presStyleCnt="0"/>
      <dgm:spPr/>
    </dgm:pt>
    <dgm:pt modelId="{94F53965-D5A6-422F-A705-4E64B5EBA716}" type="pres">
      <dgm:prSet presAssocID="{3FFBEAE0-5152-4103-B01F-B52F77641AB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047E1CA-0C1E-4D01-AB61-83F9735BB47A}" type="pres">
      <dgm:prSet presAssocID="{98E2BF76-65A2-4AD1-80D1-C191E09FDC0E}" presName="spacer" presStyleCnt="0"/>
      <dgm:spPr/>
    </dgm:pt>
    <dgm:pt modelId="{BCEE0470-9ACF-46D6-B03A-12BBBFFF3C21}" type="pres">
      <dgm:prSet presAssocID="{19AD83F6-E6DA-44AD-8CA3-FA61F1C66F1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21BE214-628C-4E0B-84B8-6AFF64D255EA}" srcId="{3C7A17B6-62CC-467B-A09D-E5624754A5D9}" destId="{19AD83F6-E6DA-44AD-8CA3-FA61F1C66F1B}" srcOrd="2" destOrd="0" parTransId="{70E4358F-4842-4958-A116-9E16BCAFF53C}" sibTransId="{82BB2F7D-FBB0-4855-A1CD-F1FBD9A258B8}"/>
    <dgm:cxn modelId="{F94C4434-6898-4192-9C89-6251F0DDE673}" srcId="{3C7A17B6-62CC-467B-A09D-E5624754A5D9}" destId="{7EA66FFD-C418-447C-8A79-F8DCF54ED171}" srcOrd="0" destOrd="0" parTransId="{A64CF1E5-1C65-4515-BCDA-54C9603EF55B}" sibTransId="{4128A9F3-7C5D-4FFB-AF03-A04ABF0BCF48}"/>
    <dgm:cxn modelId="{50239D35-0417-43A5-92C8-237E5B37FE1A}" type="presOf" srcId="{3C7A17B6-62CC-467B-A09D-E5624754A5D9}" destId="{D0E55B1E-B856-4377-9331-554F454A2FE1}" srcOrd="0" destOrd="0" presId="urn:microsoft.com/office/officeart/2005/8/layout/vList2"/>
    <dgm:cxn modelId="{6DC2CA5C-9007-4224-9D50-5B7695FABA91}" type="presOf" srcId="{3FFBEAE0-5152-4103-B01F-B52F77641AB2}" destId="{94F53965-D5A6-422F-A705-4E64B5EBA716}" srcOrd="0" destOrd="0" presId="urn:microsoft.com/office/officeart/2005/8/layout/vList2"/>
    <dgm:cxn modelId="{38EC7589-5D91-46CA-B7F2-17D0B70FDDE4}" type="presOf" srcId="{19AD83F6-E6DA-44AD-8CA3-FA61F1C66F1B}" destId="{BCEE0470-9ACF-46D6-B03A-12BBBFFF3C21}" srcOrd="0" destOrd="0" presId="urn:microsoft.com/office/officeart/2005/8/layout/vList2"/>
    <dgm:cxn modelId="{B4BA74B6-B2AD-4FEB-9509-C8A238014483}" type="presOf" srcId="{7EA66FFD-C418-447C-8A79-F8DCF54ED171}" destId="{71D24751-CD7D-4E59-B317-FBE49FD480C1}" srcOrd="0" destOrd="0" presId="urn:microsoft.com/office/officeart/2005/8/layout/vList2"/>
    <dgm:cxn modelId="{F7F8D9B6-012F-43B4-9F61-325823B8374F}" srcId="{3C7A17B6-62CC-467B-A09D-E5624754A5D9}" destId="{3FFBEAE0-5152-4103-B01F-B52F77641AB2}" srcOrd="1" destOrd="0" parTransId="{541CAFCC-AFA0-4671-98D0-C54C54162A59}" sibTransId="{98E2BF76-65A2-4AD1-80D1-C191E09FDC0E}"/>
    <dgm:cxn modelId="{2EFAF00A-92BE-44F4-9E03-14E635AABA19}" type="presParOf" srcId="{D0E55B1E-B856-4377-9331-554F454A2FE1}" destId="{71D24751-CD7D-4E59-B317-FBE49FD480C1}" srcOrd="0" destOrd="0" presId="urn:microsoft.com/office/officeart/2005/8/layout/vList2"/>
    <dgm:cxn modelId="{4A86262E-F892-4C4C-AB4E-9BE53FDA9D0C}" type="presParOf" srcId="{D0E55B1E-B856-4377-9331-554F454A2FE1}" destId="{2BAFF0CB-7DE6-4702-A85C-6F50953CD46F}" srcOrd="1" destOrd="0" presId="urn:microsoft.com/office/officeart/2005/8/layout/vList2"/>
    <dgm:cxn modelId="{04B3FFB7-A1ED-4005-8ADF-CDA67E8C58B6}" type="presParOf" srcId="{D0E55B1E-B856-4377-9331-554F454A2FE1}" destId="{94F53965-D5A6-422F-A705-4E64B5EBA716}" srcOrd="2" destOrd="0" presId="urn:microsoft.com/office/officeart/2005/8/layout/vList2"/>
    <dgm:cxn modelId="{D67A9B64-7462-4204-9167-726A4EDB8B4E}" type="presParOf" srcId="{D0E55B1E-B856-4377-9331-554F454A2FE1}" destId="{F047E1CA-0C1E-4D01-AB61-83F9735BB47A}" srcOrd="3" destOrd="0" presId="urn:microsoft.com/office/officeart/2005/8/layout/vList2"/>
    <dgm:cxn modelId="{99D96738-0F76-4EA3-A101-1E1B1CBD8514}" type="presParOf" srcId="{D0E55B1E-B856-4377-9331-554F454A2FE1}" destId="{BCEE0470-9ACF-46D6-B03A-12BBBFFF3C2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5E22D2-3B4D-42AA-9275-AE21CFB97F5C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C1F0CCD-2D81-4986-8F1C-DCA5FCEF1B1B}">
      <dgm:prSet/>
      <dgm:spPr/>
      <dgm:t>
        <a:bodyPr/>
        <a:lstStyle/>
        <a:p>
          <a:r>
            <a:rPr lang="sk-SK"/>
            <a:t>Phone Service</a:t>
          </a:r>
          <a:endParaRPr lang="en-US"/>
        </a:p>
      </dgm:t>
    </dgm:pt>
    <dgm:pt modelId="{161D41D1-4E00-46EC-A77B-AD1DB370340F}" type="parTrans" cxnId="{E0769C02-FAB7-4A62-B42E-2EA2B1F89CC0}">
      <dgm:prSet/>
      <dgm:spPr/>
      <dgm:t>
        <a:bodyPr/>
        <a:lstStyle/>
        <a:p>
          <a:endParaRPr lang="en-US"/>
        </a:p>
      </dgm:t>
    </dgm:pt>
    <dgm:pt modelId="{34536AB2-E437-4A6E-8BF8-5593FED81D1A}" type="sibTrans" cxnId="{E0769C02-FAB7-4A62-B42E-2EA2B1F89CC0}">
      <dgm:prSet/>
      <dgm:spPr/>
      <dgm:t>
        <a:bodyPr/>
        <a:lstStyle/>
        <a:p>
          <a:endParaRPr lang="en-US"/>
        </a:p>
      </dgm:t>
    </dgm:pt>
    <dgm:pt modelId="{CEFF624A-3DC3-4E1D-BE31-0BE7FAB9A41A}">
      <dgm:prSet/>
      <dgm:spPr/>
      <dgm:t>
        <a:bodyPr/>
        <a:lstStyle/>
        <a:p>
          <a:r>
            <a:rPr lang="sk-SK"/>
            <a:t>Obsluha API calls celej aplikácie</a:t>
          </a:r>
          <a:endParaRPr lang="en-US"/>
        </a:p>
      </dgm:t>
    </dgm:pt>
    <dgm:pt modelId="{6C74BFB8-A4CC-4EAE-9D23-03B19E4B420C}" type="parTrans" cxnId="{33EFAAD3-4762-48E5-93A4-8ACFB1725DF8}">
      <dgm:prSet/>
      <dgm:spPr/>
      <dgm:t>
        <a:bodyPr/>
        <a:lstStyle/>
        <a:p>
          <a:endParaRPr lang="en-US"/>
        </a:p>
      </dgm:t>
    </dgm:pt>
    <dgm:pt modelId="{BF8A71C5-C235-4634-9F2B-E0992D974EF1}" type="sibTrans" cxnId="{33EFAAD3-4762-48E5-93A4-8ACFB1725DF8}">
      <dgm:prSet/>
      <dgm:spPr/>
      <dgm:t>
        <a:bodyPr/>
        <a:lstStyle/>
        <a:p>
          <a:endParaRPr lang="en-US"/>
        </a:p>
      </dgm:t>
    </dgm:pt>
    <dgm:pt modelId="{2CF29B91-09CC-4ABE-9854-56246C062650}">
      <dgm:prSet/>
      <dgm:spPr/>
      <dgm:t>
        <a:bodyPr/>
        <a:lstStyle/>
        <a:p>
          <a:r>
            <a:rPr lang="sk-SK"/>
            <a:t>Vyhľadávanie + načítanie nových zariadení</a:t>
          </a:r>
          <a:endParaRPr lang="en-US"/>
        </a:p>
      </dgm:t>
    </dgm:pt>
    <dgm:pt modelId="{DACCC1FD-28C2-4920-BA17-132A94E6213D}" type="parTrans" cxnId="{A35239E9-BA28-41D9-9CAD-CC8DF8882CA9}">
      <dgm:prSet/>
      <dgm:spPr/>
      <dgm:t>
        <a:bodyPr/>
        <a:lstStyle/>
        <a:p>
          <a:endParaRPr lang="en-US"/>
        </a:p>
      </dgm:t>
    </dgm:pt>
    <dgm:pt modelId="{16C331E1-903C-4AB2-9DA0-C607512273DC}" type="sibTrans" cxnId="{A35239E9-BA28-41D9-9CAD-CC8DF8882CA9}">
      <dgm:prSet/>
      <dgm:spPr/>
      <dgm:t>
        <a:bodyPr/>
        <a:lstStyle/>
        <a:p>
          <a:endParaRPr lang="en-US"/>
        </a:p>
      </dgm:t>
    </dgm:pt>
    <dgm:pt modelId="{3F1A4C32-E0CB-4519-92B3-7A59796B2D61}">
      <dgm:prSet/>
      <dgm:spPr/>
      <dgm:t>
        <a:bodyPr/>
        <a:lstStyle/>
        <a:p>
          <a:r>
            <a:rPr lang="sk-SK"/>
            <a:t>Data Service</a:t>
          </a:r>
          <a:endParaRPr lang="en-US"/>
        </a:p>
      </dgm:t>
    </dgm:pt>
    <dgm:pt modelId="{BF04854C-BCC0-497F-A80D-3DF22E083097}" type="parTrans" cxnId="{1E885856-C651-47C3-AB2D-73484E6C6694}">
      <dgm:prSet/>
      <dgm:spPr/>
      <dgm:t>
        <a:bodyPr/>
        <a:lstStyle/>
        <a:p>
          <a:endParaRPr lang="en-US"/>
        </a:p>
      </dgm:t>
    </dgm:pt>
    <dgm:pt modelId="{481B6E1A-3C63-4678-8BFF-8DDA86414B39}" type="sibTrans" cxnId="{1E885856-C651-47C3-AB2D-73484E6C6694}">
      <dgm:prSet/>
      <dgm:spPr/>
      <dgm:t>
        <a:bodyPr/>
        <a:lstStyle/>
        <a:p>
          <a:endParaRPr lang="en-US"/>
        </a:p>
      </dgm:t>
    </dgm:pt>
    <dgm:pt modelId="{F9D27F0A-EB1D-411E-B27E-132D51DA4CFC}">
      <dgm:prSet/>
      <dgm:spPr/>
      <dgm:t>
        <a:bodyPr/>
        <a:lstStyle/>
        <a:p>
          <a:r>
            <a:rPr lang="sk-SK"/>
            <a:t>Obsluha ukladania do perzistentnej pamäte</a:t>
          </a:r>
          <a:endParaRPr lang="en-US"/>
        </a:p>
      </dgm:t>
    </dgm:pt>
    <dgm:pt modelId="{C56EC3DA-AD9F-4720-9197-FB5CD2A43DD2}" type="parTrans" cxnId="{6754CBA3-0C71-4F72-98A7-59FFBD65F93F}">
      <dgm:prSet/>
      <dgm:spPr/>
      <dgm:t>
        <a:bodyPr/>
        <a:lstStyle/>
        <a:p>
          <a:endParaRPr lang="en-US"/>
        </a:p>
      </dgm:t>
    </dgm:pt>
    <dgm:pt modelId="{01AFB65F-2AC7-4486-B1D1-943174F9AEB8}" type="sibTrans" cxnId="{6754CBA3-0C71-4F72-98A7-59FFBD65F93F}">
      <dgm:prSet/>
      <dgm:spPr/>
      <dgm:t>
        <a:bodyPr/>
        <a:lstStyle/>
        <a:p>
          <a:endParaRPr lang="en-US"/>
        </a:p>
      </dgm:t>
    </dgm:pt>
    <dgm:pt modelId="{F12094D9-C34D-45B7-9CB2-F0EBC99B81CA}">
      <dgm:prSet/>
      <dgm:spPr/>
      <dgm:t>
        <a:bodyPr/>
        <a:lstStyle/>
        <a:p>
          <a:r>
            <a:rPr lang="sk-SK"/>
            <a:t>Načítanie z pamäte</a:t>
          </a:r>
          <a:endParaRPr lang="en-US"/>
        </a:p>
      </dgm:t>
    </dgm:pt>
    <dgm:pt modelId="{CB037A05-37C0-4579-B65D-C3DEB77F141D}" type="parTrans" cxnId="{5DDFD5AE-3FA6-472A-8934-8F3EB333D74C}">
      <dgm:prSet/>
      <dgm:spPr/>
      <dgm:t>
        <a:bodyPr/>
        <a:lstStyle/>
        <a:p>
          <a:endParaRPr lang="en-US"/>
        </a:p>
      </dgm:t>
    </dgm:pt>
    <dgm:pt modelId="{ADA0AC0E-EA9A-4AAA-81EE-5EC11D342236}" type="sibTrans" cxnId="{5DDFD5AE-3FA6-472A-8934-8F3EB333D74C}">
      <dgm:prSet/>
      <dgm:spPr/>
      <dgm:t>
        <a:bodyPr/>
        <a:lstStyle/>
        <a:p>
          <a:endParaRPr lang="en-US"/>
        </a:p>
      </dgm:t>
    </dgm:pt>
    <dgm:pt modelId="{A44B4D14-8A77-42A1-97CC-7F629EFD9840}">
      <dgm:prSet/>
      <dgm:spPr/>
      <dgm:t>
        <a:bodyPr/>
        <a:lstStyle/>
        <a:p>
          <a:r>
            <a:rPr lang="sk-SK"/>
            <a:t>CordovaSQLite -&gt; IndexedDB -&gt; LocalStorage</a:t>
          </a:r>
          <a:endParaRPr lang="en-US"/>
        </a:p>
      </dgm:t>
    </dgm:pt>
    <dgm:pt modelId="{D3458AC1-FD18-4D21-B036-43B6F6024C9B}" type="parTrans" cxnId="{C656F391-100C-4488-9A7E-47ADFBD043AE}">
      <dgm:prSet/>
      <dgm:spPr/>
      <dgm:t>
        <a:bodyPr/>
        <a:lstStyle/>
        <a:p>
          <a:endParaRPr lang="en-US"/>
        </a:p>
      </dgm:t>
    </dgm:pt>
    <dgm:pt modelId="{45DA61F0-023A-42D5-8013-9FBF8000FD5B}" type="sibTrans" cxnId="{C656F391-100C-4488-9A7E-47ADFBD043AE}">
      <dgm:prSet/>
      <dgm:spPr/>
      <dgm:t>
        <a:bodyPr/>
        <a:lstStyle/>
        <a:p>
          <a:endParaRPr lang="en-US"/>
        </a:p>
      </dgm:t>
    </dgm:pt>
    <dgm:pt modelId="{290CC8D2-4024-4019-A955-B7DD91D795EB}" type="pres">
      <dgm:prSet presAssocID="{1A5E22D2-3B4D-42AA-9275-AE21CFB97F5C}" presName="linear" presStyleCnt="0">
        <dgm:presLayoutVars>
          <dgm:dir/>
          <dgm:animLvl val="lvl"/>
          <dgm:resizeHandles val="exact"/>
        </dgm:presLayoutVars>
      </dgm:prSet>
      <dgm:spPr/>
    </dgm:pt>
    <dgm:pt modelId="{DCA9DECE-892A-46C2-A26D-06A329EC3166}" type="pres">
      <dgm:prSet presAssocID="{4C1F0CCD-2D81-4986-8F1C-DCA5FCEF1B1B}" presName="parentLin" presStyleCnt="0"/>
      <dgm:spPr/>
    </dgm:pt>
    <dgm:pt modelId="{464150AE-F26A-48EB-96C8-A0BC8A816288}" type="pres">
      <dgm:prSet presAssocID="{4C1F0CCD-2D81-4986-8F1C-DCA5FCEF1B1B}" presName="parentLeftMargin" presStyleLbl="node1" presStyleIdx="0" presStyleCnt="2"/>
      <dgm:spPr/>
    </dgm:pt>
    <dgm:pt modelId="{BFD61207-E59F-4D7E-A0F5-837D13026CCB}" type="pres">
      <dgm:prSet presAssocID="{4C1F0CCD-2D81-4986-8F1C-DCA5FCEF1B1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5B42DF6-1484-4186-AECD-6B8E60CFB4F3}" type="pres">
      <dgm:prSet presAssocID="{4C1F0CCD-2D81-4986-8F1C-DCA5FCEF1B1B}" presName="negativeSpace" presStyleCnt="0"/>
      <dgm:spPr/>
    </dgm:pt>
    <dgm:pt modelId="{D950762C-A2B4-4332-BF84-C194BE8AAA86}" type="pres">
      <dgm:prSet presAssocID="{4C1F0CCD-2D81-4986-8F1C-DCA5FCEF1B1B}" presName="childText" presStyleLbl="conFgAcc1" presStyleIdx="0" presStyleCnt="2">
        <dgm:presLayoutVars>
          <dgm:bulletEnabled val="1"/>
        </dgm:presLayoutVars>
      </dgm:prSet>
      <dgm:spPr/>
    </dgm:pt>
    <dgm:pt modelId="{BB3E1F01-0347-4A16-972E-DDF7161583E6}" type="pres">
      <dgm:prSet presAssocID="{34536AB2-E437-4A6E-8BF8-5593FED81D1A}" presName="spaceBetweenRectangles" presStyleCnt="0"/>
      <dgm:spPr/>
    </dgm:pt>
    <dgm:pt modelId="{0D5D79E4-7FC4-4F7B-B025-00819B87A6CA}" type="pres">
      <dgm:prSet presAssocID="{3F1A4C32-E0CB-4519-92B3-7A59796B2D61}" presName="parentLin" presStyleCnt="0"/>
      <dgm:spPr/>
    </dgm:pt>
    <dgm:pt modelId="{87CD6149-916C-4B6D-ADDF-11E537154D88}" type="pres">
      <dgm:prSet presAssocID="{3F1A4C32-E0CB-4519-92B3-7A59796B2D61}" presName="parentLeftMargin" presStyleLbl="node1" presStyleIdx="0" presStyleCnt="2"/>
      <dgm:spPr/>
    </dgm:pt>
    <dgm:pt modelId="{95CEEAE1-2624-4892-A466-8515D04B518B}" type="pres">
      <dgm:prSet presAssocID="{3F1A4C32-E0CB-4519-92B3-7A59796B2D6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4A1E47C-DBBF-433F-BEB5-AEB07847364D}" type="pres">
      <dgm:prSet presAssocID="{3F1A4C32-E0CB-4519-92B3-7A59796B2D61}" presName="negativeSpace" presStyleCnt="0"/>
      <dgm:spPr/>
    </dgm:pt>
    <dgm:pt modelId="{04B367B2-48DE-44B8-BC1D-11D026C4F354}" type="pres">
      <dgm:prSet presAssocID="{3F1A4C32-E0CB-4519-92B3-7A59796B2D6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0769C02-FAB7-4A62-B42E-2EA2B1F89CC0}" srcId="{1A5E22D2-3B4D-42AA-9275-AE21CFB97F5C}" destId="{4C1F0CCD-2D81-4986-8F1C-DCA5FCEF1B1B}" srcOrd="0" destOrd="0" parTransId="{161D41D1-4E00-46EC-A77B-AD1DB370340F}" sibTransId="{34536AB2-E437-4A6E-8BF8-5593FED81D1A}"/>
    <dgm:cxn modelId="{33BD9E0F-517E-4DDA-98BD-D699D6D2B691}" type="presOf" srcId="{2CF29B91-09CC-4ABE-9854-56246C062650}" destId="{D950762C-A2B4-4332-BF84-C194BE8AAA86}" srcOrd="0" destOrd="1" presId="urn:microsoft.com/office/officeart/2005/8/layout/list1"/>
    <dgm:cxn modelId="{249C7B22-6BBA-41B4-AB12-F4EB23976B25}" type="presOf" srcId="{A44B4D14-8A77-42A1-97CC-7F629EFD9840}" destId="{04B367B2-48DE-44B8-BC1D-11D026C4F354}" srcOrd="0" destOrd="2" presId="urn:microsoft.com/office/officeart/2005/8/layout/list1"/>
    <dgm:cxn modelId="{C5781F38-C0A3-4A70-BD41-355772E56271}" type="presOf" srcId="{F9D27F0A-EB1D-411E-B27E-132D51DA4CFC}" destId="{04B367B2-48DE-44B8-BC1D-11D026C4F354}" srcOrd="0" destOrd="0" presId="urn:microsoft.com/office/officeart/2005/8/layout/list1"/>
    <dgm:cxn modelId="{8890E25E-2CB7-4A20-8AD8-5F9CA5500BD2}" type="presOf" srcId="{3F1A4C32-E0CB-4519-92B3-7A59796B2D61}" destId="{95CEEAE1-2624-4892-A466-8515D04B518B}" srcOrd="1" destOrd="0" presId="urn:microsoft.com/office/officeart/2005/8/layout/list1"/>
    <dgm:cxn modelId="{54928543-C668-446A-8537-A17860F4FA8D}" type="presOf" srcId="{3F1A4C32-E0CB-4519-92B3-7A59796B2D61}" destId="{87CD6149-916C-4B6D-ADDF-11E537154D88}" srcOrd="0" destOrd="0" presId="urn:microsoft.com/office/officeart/2005/8/layout/list1"/>
    <dgm:cxn modelId="{1E885856-C651-47C3-AB2D-73484E6C6694}" srcId="{1A5E22D2-3B4D-42AA-9275-AE21CFB97F5C}" destId="{3F1A4C32-E0CB-4519-92B3-7A59796B2D61}" srcOrd="1" destOrd="0" parTransId="{BF04854C-BCC0-497F-A80D-3DF22E083097}" sibTransId="{481B6E1A-3C63-4678-8BFF-8DDA86414B39}"/>
    <dgm:cxn modelId="{C656F391-100C-4488-9A7E-47ADFBD043AE}" srcId="{3F1A4C32-E0CB-4519-92B3-7A59796B2D61}" destId="{A44B4D14-8A77-42A1-97CC-7F629EFD9840}" srcOrd="2" destOrd="0" parTransId="{D3458AC1-FD18-4D21-B036-43B6F6024C9B}" sibTransId="{45DA61F0-023A-42D5-8013-9FBF8000FD5B}"/>
    <dgm:cxn modelId="{31FBA496-BB3C-4F3A-A4EB-DA4249D40FCA}" type="presOf" srcId="{4C1F0CCD-2D81-4986-8F1C-DCA5FCEF1B1B}" destId="{BFD61207-E59F-4D7E-A0F5-837D13026CCB}" srcOrd="1" destOrd="0" presId="urn:microsoft.com/office/officeart/2005/8/layout/list1"/>
    <dgm:cxn modelId="{6754CBA3-0C71-4F72-98A7-59FFBD65F93F}" srcId="{3F1A4C32-E0CB-4519-92B3-7A59796B2D61}" destId="{F9D27F0A-EB1D-411E-B27E-132D51DA4CFC}" srcOrd="0" destOrd="0" parTransId="{C56EC3DA-AD9F-4720-9197-FB5CD2A43DD2}" sibTransId="{01AFB65F-2AC7-4486-B1D1-943174F9AEB8}"/>
    <dgm:cxn modelId="{5DDFD5AE-3FA6-472A-8934-8F3EB333D74C}" srcId="{3F1A4C32-E0CB-4519-92B3-7A59796B2D61}" destId="{F12094D9-C34D-45B7-9CB2-F0EBC99B81CA}" srcOrd="1" destOrd="0" parTransId="{CB037A05-37C0-4579-B65D-C3DEB77F141D}" sibTransId="{ADA0AC0E-EA9A-4AAA-81EE-5EC11D342236}"/>
    <dgm:cxn modelId="{DC1119C6-ABEF-4788-BDFD-3FC8C2F803EA}" type="presOf" srcId="{F12094D9-C34D-45B7-9CB2-F0EBC99B81CA}" destId="{04B367B2-48DE-44B8-BC1D-11D026C4F354}" srcOrd="0" destOrd="1" presId="urn:microsoft.com/office/officeart/2005/8/layout/list1"/>
    <dgm:cxn modelId="{5C5DE4CE-9883-4C1F-8FF5-A15E7DB713D3}" type="presOf" srcId="{CEFF624A-3DC3-4E1D-BE31-0BE7FAB9A41A}" destId="{D950762C-A2B4-4332-BF84-C194BE8AAA86}" srcOrd="0" destOrd="0" presId="urn:microsoft.com/office/officeart/2005/8/layout/list1"/>
    <dgm:cxn modelId="{33EFAAD3-4762-48E5-93A4-8ACFB1725DF8}" srcId="{4C1F0CCD-2D81-4986-8F1C-DCA5FCEF1B1B}" destId="{CEFF624A-3DC3-4E1D-BE31-0BE7FAB9A41A}" srcOrd="0" destOrd="0" parTransId="{6C74BFB8-A4CC-4EAE-9D23-03B19E4B420C}" sibTransId="{BF8A71C5-C235-4634-9F2B-E0992D974EF1}"/>
    <dgm:cxn modelId="{179167DB-FE9C-4E2F-A3FE-34738E73A0A1}" type="presOf" srcId="{4C1F0CCD-2D81-4986-8F1C-DCA5FCEF1B1B}" destId="{464150AE-F26A-48EB-96C8-A0BC8A816288}" srcOrd="0" destOrd="0" presId="urn:microsoft.com/office/officeart/2005/8/layout/list1"/>
    <dgm:cxn modelId="{A35239E9-BA28-41D9-9CAD-CC8DF8882CA9}" srcId="{4C1F0CCD-2D81-4986-8F1C-DCA5FCEF1B1B}" destId="{2CF29B91-09CC-4ABE-9854-56246C062650}" srcOrd="1" destOrd="0" parTransId="{DACCC1FD-28C2-4920-BA17-132A94E6213D}" sibTransId="{16C331E1-903C-4AB2-9DA0-C607512273DC}"/>
    <dgm:cxn modelId="{DDA1B7FE-7640-4E53-98BD-FFE26EE3C320}" type="presOf" srcId="{1A5E22D2-3B4D-42AA-9275-AE21CFB97F5C}" destId="{290CC8D2-4024-4019-A955-B7DD91D795EB}" srcOrd="0" destOrd="0" presId="urn:microsoft.com/office/officeart/2005/8/layout/list1"/>
    <dgm:cxn modelId="{97F615E8-3710-4E7F-9513-A09C3EF31D45}" type="presParOf" srcId="{290CC8D2-4024-4019-A955-B7DD91D795EB}" destId="{DCA9DECE-892A-46C2-A26D-06A329EC3166}" srcOrd="0" destOrd="0" presId="urn:microsoft.com/office/officeart/2005/8/layout/list1"/>
    <dgm:cxn modelId="{22C22EFE-FC7B-4E4F-8B55-E2CED9B36720}" type="presParOf" srcId="{DCA9DECE-892A-46C2-A26D-06A329EC3166}" destId="{464150AE-F26A-48EB-96C8-A0BC8A816288}" srcOrd="0" destOrd="0" presId="urn:microsoft.com/office/officeart/2005/8/layout/list1"/>
    <dgm:cxn modelId="{7EF1A540-E5C3-471B-9D44-535618CFF26E}" type="presParOf" srcId="{DCA9DECE-892A-46C2-A26D-06A329EC3166}" destId="{BFD61207-E59F-4D7E-A0F5-837D13026CCB}" srcOrd="1" destOrd="0" presId="urn:microsoft.com/office/officeart/2005/8/layout/list1"/>
    <dgm:cxn modelId="{52F6585C-5D85-4980-809E-2596DD37A026}" type="presParOf" srcId="{290CC8D2-4024-4019-A955-B7DD91D795EB}" destId="{B5B42DF6-1484-4186-AECD-6B8E60CFB4F3}" srcOrd="1" destOrd="0" presId="urn:microsoft.com/office/officeart/2005/8/layout/list1"/>
    <dgm:cxn modelId="{678469A1-DE08-4A23-8549-8FFF812A566C}" type="presParOf" srcId="{290CC8D2-4024-4019-A955-B7DD91D795EB}" destId="{D950762C-A2B4-4332-BF84-C194BE8AAA86}" srcOrd="2" destOrd="0" presId="urn:microsoft.com/office/officeart/2005/8/layout/list1"/>
    <dgm:cxn modelId="{AD626044-F68B-4CC9-9B5F-845F2FD305C2}" type="presParOf" srcId="{290CC8D2-4024-4019-A955-B7DD91D795EB}" destId="{BB3E1F01-0347-4A16-972E-DDF7161583E6}" srcOrd="3" destOrd="0" presId="urn:microsoft.com/office/officeart/2005/8/layout/list1"/>
    <dgm:cxn modelId="{36F16D89-2C2E-4120-99BD-A82FFAFB54D9}" type="presParOf" srcId="{290CC8D2-4024-4019-A955-B7DD91D795EB}" destId="{0D5D79E4-7FC4-4F7B-B025-00819B87A6CA}" srcOrd="4" destOrd="0" presId="urn:microsoft.com/office/officeart/2005/8/layout/list1"/>
    <dgm:cxn modelId="{197D2C3C-0F9E-43C0-9944-77D1149A5912}" type="presParOf" srcId="{0D5D79E4-7FC4-4F7B-B025-00819B87A6CA}" destId="{87CD6149-916C-4B6D-ADDF-11E537154D88}" srcOrd="0" destOrd="0" presId="urn:microsoft.com/office/officeart/2005/8/layout/list1"/>
    <dgm:cxn modelId="{8A58CA5C-C710-4AD7-AC7A-1C8884BE2E21}" type="presParOf" srcId="{0D5D79E4-7FC4-4F7B-B025-00819B87A6CA}" destId="{95CEEAE1-2624-4892-A466-8515D04B518B}" srcOrd="1" destOrd="0" presId="urn:microsoft.com/office/officeart/2005/8/layout/list1"/>
    <dgm:cxn modelId="{BACA28AB-E36C-487B-8D4A-9B5EA019609F}" type="presParOf" srcId="{290CC8D2-4024-4019-A955-B7DD91D795EB}" destId="{F4A1E47C-DBBF-433F-BEB5-AEB07847364D}" srcOrd="5" destOrd="0" presId="urn:microsoft.com/office/officeart/2005/8/layout/list1"/>
    <dgm:cxn modelId="{4B6024E9-E6F0-4B99-9815-12A95389C39A}" type="presParOf" srcId="{290CC8D2-4024-4019-A955-B7DD91D795EB}" destId="{04B367B2-48DE-44B8-BC1D-11D026C4F35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459240-4AEA-4B8E-84C3-6D537DAEE7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3EF40D4-7F73-4D4F-B15F-F3C4D59A7D51}">
      <dgm:prSet/>
      <dgm:spPr/>
      <dgm:t>
        <a:bodyPr/>
        <a:lstStyle/>
        <a:p>
          <a:r>
            <a:rPr lang="sk-SK"/>
            <a:t>API call limit</a:t>
          </a:r>
          <a:endParaRPr lang="en-US"/>
        </a:p>
      </dgm:t>
    </dgm:pt>
    <dgm:pt modelId="{5616E086-8AEC-4043-A864-C66BC6F3C88B}" type="parTrans" cxnId="{83915540-FF04-4DDC-AD1B-1E45D3082A8D}">
      <dgm:prSet/>
      <dgm:spPr/>
      <dgm:t>
        <a:bodyPr/>
        <a:lstStyle/>
        <a:p>
          <a:endParaRPr lang="en-US"/>
        </a:p>
      </dgm:t>
    </dgm:pt>
    <dgm:pt modelId="{4431A4A2-6F19-4BB4-8CE1-7DA8BF965BD7}" type="sibTrans" cxnId="{83915540-FF04-4DDC-AD1B-1E45D3082A8D}">
      <dgm:prSet/>
      <dgm:spPr/>
      <dgm:t>
        <a:bodyPr/>
        <a:lstStyle/>
        <a:p>
          <a:endParaRPr lang="en-US"/>
        </a:p>
      </dgm:t>
    </dgm:pt>
    <dgm:pt modelId="{E92F04DF-1E01-4917-A4B2-7096EC406A38}">
      <dgm:prSet/>
      <dgm:spPr/>
      <dgm:t>
        <a:bodyPr/>
        <a:lstStyle/>
        <a:p>
          <a:r>
            <a:rPr lang="sk-SK"/>
            <a:t>Načítanie detailov cez API namiesto local</a:t>
          </a:r>
          <a:endParaRPr lang="en-US"/>
        </a:p>
      </dgm:t>
    </dgm:pt>
    <dgm:pt modelId="{862B423F-4452-458E-84C1-046FD80D399F}" type="parTrans" cxnId="{DA238DF2-94C0-4649-9127-758C74ECB3C3}">
      <dgm:prSet/>
      <dgm:spPr/>
      <dgm:t>
        <a:bodyPr/>
        <a:lstStyle/>
        <a:p>
          <a:endParaRPr lang="en-US"/>
        </a:p>
      </dgm:t>
    </dgm:pt>
    <dgm:pt modelId="{C697F1A1-6A23-444D-B754-871AB7FA871E}" type="sibTrans" cxnId="{DA238DF2-94C0-4649-9127-758C74ECB3C3}">
      <dgm:prSet/>
      <dgm:spPr/>
      <dgm:t>
        <a:bodyPr/>
        <a:lstStyle/>
        <a:p>
          <a:endParaRPr lang="en-US"/>
        </a:p>
      </dgm:t>
    </dgm:pt>
    <dgm:pt modelId="{3D2D402C-C3CF-4593-ABC3-6A8B9B6AECB9}">
      <dgm:prSet/>
      <dgm:spPr/>
      <dgm:t>
        <a:bodyPr/>
        <a:lstStyle/>
        <a:p>
          <a:r>
            <a:rPr lang="sk-SK"/>
            <a:t>HTTP loading interceptor – nemoderný design</a:t>
          </a:r>
          <a:endParaRPr lang="en-US"/>
        </a:p>
      </dgm:t>
    </dgm:pt>
    <dgm:pt modelId="{2EE85EA2-7387-41D7-80B9-1D96F53FD34C}" type="parTrans" cxnId="{FC01ED18-2244-4A7A-A1F7-21AD6AE0FE56}">
      <dgm:prSet/>
      <dgm:spPr/>
      <dgm:t>
        <a:bodyPr/>
        <a:lstStyle/>
        <a:p>
          <a:endParaRPr lang="en-US"/>
        </a:p>
      </dgm:t>
    </dgm:pt>
    <dgm:pt modelId="{DAA09DB7-2813-479A-8ACC-F0F50BD7922A}" type="sibTrans" cxnId="{FC01ED18-2244-4A7A-A1F7-21AD6AE0FE56}">
      <dgm:prSet/>
      <dgm:spPr/>
      <dgm:t>
        <a:bodyPr/>
        <a:lstStyle/>
        <a:p>
          <a:endParaRPr lang="en-US"/>
        </a:p>
      </dgm:t>
    </dgm:pt>
    <dgm:pt modelId="{85ABD2BF-7D38-4457-AB49-1D670FE8A8CF}">
      <dgm:prSet/>
      <dgm:spPr/>
      <dgm:t>
        <a:bodyPr/>
        <a:lstStyle/>
        <a:p>
          <a:r>
            <a:rPr lang="sk-SK"/>
            <a:t>Automatické vyhľadávanie schová klávesnicu (príliš rýchle)</a:t>
          </a:r>
          <a:endParaRPr lang="en-US"/>
        </a:p>
      </dgm:t>
    </dgm:pt>
    <dgm:pt modelId="{99A5A2AA-B03C-4A23-90A3-7DA7DD5D2B3E}" type="parTrans" cxnId="{D7B44865-12AF-454B-8C65-690848BE13C4}">
      <dgm:prSet/>
      <dgm:spPr/>
      <dgm:t>
        <a:bodyPr/>
        <a:lstStyle/>
        <a:p>
          <a:endParaRPr lang="en-US"/>
        </a:p>
      </dgm:t>
    </dgm:pt>
    <dgm:pt modelId="{F263E6CB-2EB3-4BD3-A59C-A910C8833A4E}" type="sibTrans" cxnId="{D7B44865-12AF-454B-8C65-690848BE13C4}">
      <dgm:prSet/>
      <dgm:spPr/>
      <dgm:t>
        <a:bodyPr/>
        <a:lstStyle/>
        <a:p>
          <a:endParaRPr lang="en-US"/>
        </a:p>
      </dgm:t>
    </dgm:pt>
    <dgm:pt modelId="{35B94CBC-8774-4021-B13E-AC6DBC09C3AC}">
      <dgm:prSet/>
      <dgm:spPr/>
      <dgm:t>
        <a:bodyPr/>
        <a:lstStyle/>
        <a:p>
          <a:r>
            <a:rPr lang="sk-SK"/>
            <a:t>Chýba 2x späť na ukončenie</a:t>
          </a:r>
          <a:endParaRPr lang="en-US"/>
        </a:p>
      </dgm:t>
    </dgm:pt>
    <dgm:pt modelId="{C16E91AF-4560-4C80-A9B0-945F2AAF58CB}" type="parTrans" cxnId="{6ACF237D-27B9-4AD5-A573-66561F7778B4}">
      <dgm:prSet/>
      <dgm:spPr/>
      <dgm:t>
        <a:bodyPr/>
        <a:lstStyle/>
        <a:p>
          <a:endParaRPr lang="en-US"/>
        </a:p>
      </dgm:t>
    </dgm:pt>
    <dgm:pt modelId="{451873C7-5532-4B45-8B80-EB006E2BBA1A}" type="sibTrans" cxnId="{6ACF237D-27B9-4AD5-A573-66561F7778B4}">
      <dgm:prSet/>
      <dgm:spPr/>
      <dgm:t>
        <a:bodyPr/>
        <a:lstStyle/>
        <a:p>
          <a:endParaRPr lang="en-US"/>
        </a:p>
      </dgm:t>
    </dgm:pt>
    <dgm:pt modelId="{BBA7C62A-4993-4459-BB2D-5E7957310C6A}" type="pres">
      <dgm:prSet presAssocID="{2F459240-4AEA-4B8E-84C3-6D537DAEE7A5}" presName="linear" presStyleCnt="0">
        <dgm:presLayoutVars>
          <dgm:animLvl val="lvl"/>
          <dgm:resizeHandles val="exact"/>
        </dgm:presLayoutVars>
      </dgm:prSet>
      <dgm:spPr/>
    </dgm:pt>
    <dgm:pt modelId="{8F7DE90B-5B6A-4DFA-B039-77E9ECE3FCDD}" type="pres">
      <dgm:prSet presAssocID="{33EF40D4-7F73-4D4F-B15F-F3C4D59A7D5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38EB06D-F495-4F3B-9960-496BE69B24C3}" type="pres">
      <dgm:prSet presAssocID="{4431A4A2-6F19-4BB4-8CE1-7DA8BF965BD7}" presName="spacer" presStyleCnt="0"/>
      <dgm:spPr/>
    </dgm:pt>
    <dgm:pt modelId="{7907C2E4-8D5B-4B92-8051-AC3C818AAEB7}" type="pres">
      <dgm:prSet presAssocID="{E92F04DF-1E01-4917-A4B2-7096EC406A3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B129884-DB64-4083-ACD0-ED613CAB04C7}" type="pres">
      <dgm:prSet presAssocID="{C697F1A1-6A23-444D-B754-871AB7FA871E}" presName="spacer" presStyleCnt="0"/>
      <dgm:spPr/>
    </dgm:pt>
    <dgm:pt modelId="{594A7893-03A0-438E-8BC9-AE04472F26EF}" type="pres">
      <dgm:prSet presAssocID="{3D2D402C-C3CF-4593-ABC3-6A8B9B6AECB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D0D17AD-DCE6-4E2C-9A0E-6F5A700F4DD2}" type="pres">
      <dgm:prSet presAssocID="{DAA09DB7-2813-479A-8ACC-F0F50BD7922A}" presName="spacer" presStyleCnt="0"/>
      <dgm:spPr/>
    </dgm:pt>
    <dgm:pt modelId="{7270E276-8C57-4C10-9B52-D4487F4BC261}" type="pres">
      <dgm:prSet presAssocID="{85ABD2BF-7D38-4457-AB49-1D670FE8A8C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F5F4CE7-D5A1-49D8-9FE6-0ABD579A4A9D}" type="pres">
      <dgm:prSet presAssocID="{F263E6CB-2EB3-4BD3-A59C-A910C8833A4E}" presName="spacer" presStyleCnt="0"/>
      <dgm:spPr/>
    </dgm:pt>
    <dgm:pt modelId="{5B0A1CAF-231E-4F5F-8FBA-9DC31FE2078B}" type="pres">
      <dgm:prSet presAssocID="{35B94CBC-8774-4021-B13E-AC6DBC09C3A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313FF15-C39F-4C5D-A1DD-89C5EB7DAECC}" type="presOf" srcId="{33EF40D4-7F73-4D4F-B15F-F3C4D59A7D51}" destId="{8F7DE90B-5B6A-4DFA-B039-77E9ECE3FCDD}" srcOrd="0" destOrd="0" presId="urn:microsoft.com/office/officeart/2005/8/layout/vList2"/>
    <dgm:cxn modelId="{FC01ED18-2244-4A7A-A1F7-21AD6AE0FE56}" srcId="{2F459240-4AEA-4B8E-84C3-6D537DAEE7A5}" destId="{3D2D402C-C3CF-4593-ABC3-6A8B9B6AECB9}" srcOrd="2" destOrd="0" parTransId="{2EE85EA2-7387-41D7-80B9-1D96F53FD34C}" sibTransId="{DAA09DB7-2813-479A-8ACC-F0F50BD7922A}"/>
    <dgm:cxn modelId="{83915540-FF04-4DDC-AD1B-1E45D3082A8D}" srcId="{2F459240-4AEA-4B8E-84C3-6D537DAEE7A5}" destId="{33EF40D4-7F73-4D4F-B15F-F3C4D59A7D51}" srcOrd="0" destOrd="0" parTransId="{5616E086-8AEC-4043-A864-C66BC6F3C88B}" sibTransId="{4431A4A2-6F19-4BB4-8CE1-7DA8BF965BD7}"/>
    <dgm:cxn modelId="{D7B44865-12AF-454B-8C65-690848BE13C4}" srcId="{2F459240-4AEA-4B8E-84C3-6D537DAEE7A5}" destId="{85ABD2BF-7D38-4457-AB49-1D670FE8A8CF}" srcOrd="3" destOrd="0" parTransId="{99A5A2AA-B03C-4A23-90A3-7DA7DD5D2B3E}" sibTransId="{F263E6CB-2EB3-4BD3-A59C-A910C8833A4E}"/>
    <dgm:cxn modelId="{EA55AA70-36BE-4DFB-BE6C-2D126C0CAAEB}" type="presOf" srcId="{E92F04DF-1E01-4917-A4B2-7096EC406A38}" destId="{7907C2E4-8D5B-4B92-8051-AC3C818AAEB7}" srcOrd="0" destOrd="0" presId="urn:microsoft.com/office/officeart/2005/8/layout/vList2"/>
    <dgm:cxn modelId="{6ACF237D-27B9-4AD5-A573-66561F7778B4}" srcId="{2F459240-4AEA-4B8E-84C3-6D537DAEE7A5}" destId="{35B94CBC-8774-4021-B13E-AC6DBC09C3AC}" srcOrd="4" destOrd="0" parTransId="{C16E91AF-4560-4C80-A9B0-945F2AAF58CB}" sibTransId="{451873C7-5532-4B45-8B80-EB006E2BBA1A}"/>
    <dgm:cxn modelId="{0BBF32BA-F44B-47F7-8731-7E09159C9BBF}" type="presOf" srcId="{85ABD2BF-7D38-4457-AB49-1D670FE8A8CF}" destId="{7270E276-8C57-4C10-9B52-D4487F4BC261}" srcOrd="0" destOrd="0" presId="urn:microsoft.com/office/officeart/2005/8/layout/vList2"/>
    <dgm:cxn modelId="{7132DBE8-705A-4F26-A335-AA652233342E}" type="presOf" srcId="{35B94CBC-8774-4021-B13E-AC6DBC09C3AC}" destId="{5B0A1CAF-231E-4F5F-8FBA-9DC31FE2078B}" srcOrd="0" destOrd="0" presId="urn:microsoft.com/office/officeart/2005/8/layout/vList2"/>
    <dgm:cxn modelId="{DA238DF2-94C0-4649-9127-758C74ECB3C3}" srcId="{2F459240-4AEA-4B8E-84C3-6D537DAEE7A5}" destId="{E92F04DF-1E01-4917-A4B2-7096EC406A38}" srcOrd="1" destOrd="0" parTransId="{862B423F-4452-458E-84C1-046FD80D399F}" sibTransId="{C697F1A1-6A23-444D-B754-871AB7FA871E}"/>
    <dgm:cxn modelId="{2FE66EF6-1FD9-4999-A712-495771D236CD}" type="presOf" srcId="{3D2D402C-C3CF-4593-ABC3-6A8B9B6AECB9}" destId="{594A7893-03A0-438E-8BC9-AE04472F26EF}" srcOrd="0" destOrd="0" presId="urn:microsoft.com/office/officeart/2005/8/layout/vList2"/>
    <dgm:cxn modelId="{4F9B55FE-907A-49C3-A928-A01B3F8B0783}" type="presOf" srcId="{2F459240-4AEA-4B8E-84C3-6D537DAEE7A5}" destId="{BBA7C62A-4993-4459-BB2D-5E7957310C6A}" srcOrd="0" destOrd="0" presId="urn:microsoft.com/office/officeart/2005/8/layout/vList2"/>
    <dgm:cxn modelId="{D2E036AD-E4EB-45C5-B5D4-776A873B3F6E}" type="presParOf" srcId="{BBA7C62A-4993-4459-BB2D-5E7957310C6A}" destId="{8F7DE90B-5B6A-4DFA-B039-77E9ECE3FCDD}" srcOrd="0" destOrd="0" presId="urn:microsoft.com/office/officeart/2005/8/layout/vList2"/>
    <dgm:cxn modelId="{1C9942AD-4A2E-4E82-8788-6C84E35F42A8}" type="presParOf" srcId="{BBA7C62A-4993-4459-BB2D-5E7957310C6A}" destId="{B38EB06D-F495-4F3B-9960-496BE69B24C3}" srcOrd="1" destOrd="0" presId="urn:microsoft.com/office/officeart/2005/8/layout/vList2"/>
    <dgm:cxn modelId="{71C50064-C053-4533-A8E4-6BFC74FEC253}" type="presParOf" srcId="{BBA7C62A-4993-4459-BB2D-5E7957310C6A}" destId="{7907C2E4-8D5B-4B92-8051-AC3C818AAEB7}" srcOrd="2" destOrd="0" presId="urn:microsoft.com/office/officeart/2005/8/layout/vList2"/>
    <dgm:cxn modelId="{E98E0DC2-ECA4-4BED-A75C-C9B04EC0E303}" type="presParOf" srcId="{BBA7C62A-4993-4459-BB2D-5E7957310C6A}" destId="{7B129884-DB64-4083-ACD0-ED613CAB04C7}" srcOrd="3" destOrd="0" presId="urn:microsoft.com/office/officeart/2005/8/layout/vList2"/>
    <dgm:cxn modelId="{F3E239B9-43FB-41C5-AE74-EF2DFE42DB81}" type="presParOf" srcId="{BBA7C62A-4993-4459-BB2D-5E7957310C6A}" destId="{594A7893-03A0-438E-8BC9-AE04472F26EF}" srcOrd="4" destOrd="0" presId="urn:microsoft.com/office/officeart/2005/8/layout/vList2"/>
    <dgm:cxn modelId="{DA539348-A0E0-4320-A816-D1A17313D456}" type="presParOf" srcId="{BBA7C62A-4993-4459-BB2D-5E7957310C6A}" destId="{6D0D17AD-DCE6-4E2C-9A0E-6F5A700F4DD2}" srcOrd="5" destOrd="0" presId="urn:microsoft.com/office/officeart/2005/8/layout/vList2"/>
    <dgm:cxn modelId="{18DD9C28-5731-4353-B627-0BCCC7B647F9}" type="presParOf" srcId="{BBA7C62A-4993-4459-BB2D-5E7957310C6A}" destId="{7270E276-8C57-4C10-9B52-D4487F4BC261}" srcOrd="6" destOrd="0" presId="urn:microsoft.com/office/officeart/2005/8/layout/vList2"/>
    <dgm:cxn modelId="{097C7558-81CF-4D98-9D1B-2A0F08EB7058}" type="presParOf" srcId="{BBA7C62A-4993-4459-BB2D-5E7957310C6A}" destId="{2F5F4CE7-D5A1-49D8-9FE6-0ABD579A4A9D}" srcOrd="7" destOrd="0" presId="urn:microsoft.com/office/officeart/2005/8/layout/vList2"/>
    <dgm:cxn modelId="{F15F37C0-ED90-4774-88A8-4624E08EB538}" type="presParOf" srcId="{BBA7C62A-4993-4459-BB2D-5E7957310C6A}" destId="{5B0A1CAF-231E-4F5F-8FBA-9DC31FE2078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88BE4A6-E216-4A88-A3A6-5A213DC5C1F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F3F6461-4577-4725-8320-BE5A09A5F473}">
      <dgm:prSet/>
      <dgm:spPr/>
      <dgm:t>
        <a:bodyPr/>
        <a:lstStyle/>
        <a:p>
          <a:r>
            <a:rPr lang="sk-SK"/>
            <a:t>Pri prvom zobrazení detailu zariadenia – star-outline</a:t>
          </a:r>
          <a:endParaRPr lang="en-US"/>
        </a:p>
      </dgm:t>
    </dgm:pt>
    <dgm:pt modelId="{6E572112-B4BD-4273-A92E-F2C948F65259}" type="parTrans" cxnId="{B091DEF7-BE44-46CE-BAE8-558193314E80}">
      <dgm:prSet/>
      <dgm:spPr/>
      <dgm:t>
        <a:bodyPr/>
        <a:lstStyle/>
        <a:p>
          <a:endParaRPr lang="en-US"/>
        </a:p>
      </dgm:t>
    </dgm:pt>
    <dgm:pt modelId="{FDAC070F-BF6F-4E77-8482-CDFC151358E0}" type="sibTrans" cxnId="{B091DEF7-BE44-46CE-BAE8-558193314E80}">
      <dgm:prSet/>
      <dgm:spPr/>
      <dgm:t>
        <a:bodyPr/>
        <a:lstStyle/>
        <a:p>
          <a:endParaRPr lang="en-US"/>
        </a:p>
      </dgm:t>
    </dgm:pt>
    <dgm:pt modelId="{D8375BC5-DBCA-4DDD-AAF2-0379B67C86E7}">
      <dgm:prSet/>
      <dgm:spPr/>
      <dgm:t>
        <a:bodyPr/>
        <a:lstStyle/>
        <a:p>
          <a:r>
            <a:rPr lang="sk-SK" dirty="0"/>
            <a:t>Stlačený </a:t>
          </a:r>
          <a:r>
            <a:rPr lang="sk-SK" dirty="0" err="1"/>
            <a:t>splash-screen</a:t>
          </a:r>
          <a:endParaRPr lang="en-US" dirty="0"/>
        </a:p>
      </dgm:t>
    </dgm:pt>
    <dgm:pt modelId="{3FA9F0E9-C2FC-4E47-9465-2D2D7FF8BE1E}" type="parTrans" cxnId="{60D5E07C-706A-4244-BA07-49A6FD5996B5}">
      <dgm:prSet/>
      <dgm:spPr/>
      <dgm:t>
        <a:bodyPr/>
        <a:lstStyle/>
        <a:p>
          <a:endParaRPr lang="en-US"/>
        </a:p>
      </dgm:t>
    </dgm:pt>
    <dgm:pt modelId="{9ABD0DFB-A1E5-4ED2-B54A-7BE023A1B4C6}" type="sibTrans" cxnId="{60D5E07C-706A-4244-BA07-49A6FD5996B5}">
      <dgm:prSet/>
      <dgm:spPr/>
      <dgm:t>
        <a:bodyPr/>
        <a:lstStyle/>
        <a:p>
          <a:endParaRPr lang="en-US"/>
        </a:p>
      </dgm:t>
    </dgm:pt>
    <dgm:pt modelId="{7741AFAD-FB7C-40B2-8B3E-B992AB0D9B5F}">
      <dgm:prSet/>
      <dgm:spPr/>
      <dgm:t>
        <a:bodyPr/>
        <a:lstStyle/>
        <a:p>
          <a:r>
            <a:rPr lang="sk-SK"/>
            <a:t>Biele pozadie ikony aplikácie</a:t>
          </a:r>
          <a:endParaRPr lang="en-US"/>
        </a:p>
      </dgm:t>
    </dgm:pt>
    <dgm:pt modelId="{BE4814D1-F1C1-4F6F-AC0F-C9FF8CA52849}" type="parTrans" cxnId="{7E50CF39-78E0-445D-9354-757C1DDC90D4}">
      <dgm:prSet/>
      <dgm:spPr/>
      <dgm:t>
        <a:bodyPr/>
        <a:lstStyle/>
        <a:p>
          <a:endParaRPr lang="en-US"/>
        </a:p>
      </dgm:t>
    </dgm:pt>
    <dgm:pt modelId="{26ACA607-8C3C-48B6-9FFB-55D85E320D3A}" type="sibTrans" cxnId="{7E50CF39-78E0-445D-9354-757C1DDC90D4}">
      <dgm:prSet/>
      <dgm:spPr/>
      <dgm:t>
        <a:bodyPr/>
        <a:lstStyle/>
        <a:p>
          <a:endParaRPr lang="en-US"/>
        </a:p>
      </dgm:t>
    </dgm:pt>
    <dgm:pt modelId="{935B0539-2721-490D-8A41-6406CAF073EF}">
      <dgm:prSet/>
      <dgm:spPr/>
      <dgm:t>
        <a:bodyPr/>
        <a:lstStyle/>
        <a:p>
          <a:r>
            <a:rPr lang="sk-SK"/>
            <a:t>Niekedy nenačíta konkrétny detail o zariadení – nedostatok na strane API</a:t>
          </a:r>
          <a:endParaRPr lang="en-US"/>
        </a:p>
      </dgm:t>
    </dgm:pt>
    <dgm:pt modelId="{42B97842-1789-4115-A10C-04868A0D1061}" type="parTrans" cxnId="{5258D643-B11F-428D-B06F-4E5A32C6CB1C}">
      <dgm:prSet/>
      <dgm:spPr/>
      <dgm:t>
        <a:bodyPr/>
        <a:lstStyle/>
        <a:p>
          <a:endParaRPr lang="en-US"/>
        </a:p>
      </dgm:t>
    </dgm:pt>
    <dgm:pt modelId="{35AAAA4F-2D71-44D5-B04A-04073A42873C}" type="sibTrans" cxnId="{5258D643-B11F-428D-B06F-4E5A32C6CB1C}">
      <dgm:prSet/>
      <dgm:spPr/>
      <dgm:t>
        <a:bodyPr/>
        <a:lstStyle/>
        <a:p>
          <a:endParaRPr lang="en-US"/>
        </a:p>
      </dgm:t>
    </dgm:pt>
    <dgm:pt modelId="{D3D25B37-72A3-424F-A9B0-419517A300B0}" type="pres">
      <dgm:prSet presAssocID="{B88BE4A6-E216-4A88-A3A6-5A213DC5C1F0}" presName="linear" presStyleCnt="0">
        <dgm:presLayoutVars>
          <dgm:animLvl val="lvl"/>
          <dgm:resizeHandles val="exact"/>
        </dgm:presLayoutVars>
      </dgm:prSet>
      <dgm:spPr/>
    </dgm:pt>
    <dgm:pt modelId="{5FAD51C8-F237-44B8-9ABB-17C7FFE61618}" type="pres">
      <dgm:prSet presAssocID="{9F3F6461-4577-4725-8320-BE5A09A5F47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2230185-EDBB-4704-BC58-B22A1235AEE8}" type="pres">
      <dgm:prSet presAssocID="{FDAC070F-BF6F-4E77-8482-CDFC151358E0}" presName="spacer" presStyleCnt="0"/>
      <dgm:spPr/>
    </dgm:pt>
    <dgm:pt modelId="{9A4D52AD-1A6D-43FF-919A-18C66D4E28B6}" type="pres">
      <dgm:prSet presAssocID="{D8375BC5-DBCA-4DDD-AAF2-0379B67C86E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01172A2-7A27-4236-85AE-F3012B975403}" type="pres">
      <dgm:prSet presAssocID="{9ABD0DFB-A1E5-4ED2-B54A-7BE023A1B4C6}" presName="spacer" presStyleCnt="0"/>
      <dgm:spPr/>
    </dgm:pt>
    <dgm:pt modelId="{F1B723EE-4CDE-49CF-A8DC-D02D38019236}" type="pres">
      <dgm:prSet presAssocID="{7741AFAD-FB7C-40B2-8B3E-B992AB0D9B5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288630B-7C99-4511-A85B-D25088ADA957}" type="pres">
      <dgm:prSet presAssocID="{26ACA607-8C3C-48B6-9FFB-55D85E320D3A}" presName="spacer" presStyleCnt="0"/>
      <dgm:spPr/>
    </dgm:pt>
    <dgm:pt modelId="{77AB36B2-3E70-46CC-9594-466009F1708B}" type="pres">
      <dgm:prSet presAssocID="{935B0539-2721-490D-8A41-6406CAF073E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E50CF39-78E0-445D-9354-757C1DDC90D4}" srcId="{B88BE4A6-E216-4A88-A3A6-5A213DC5C1F0}" destId="{7741AFAD-FB7C-40B2-8B3E-B992AB0D9B5F}" srcOrd="2" destOrd="0" parTransId="{BE4814D1-F1C1-4F6F-AC0F-C9FF8CA52849}" sibTransId="{26ACA607-8C3C-48B6-9FFB-55D85E320D3A}"/>
    <dgm:cxn modelId="{5258D643-B11F-428D-B06F-4E5A32C6CB1C}" srcId="{B88BE4A6-E216-4A88-A3A6-5A213DC5C1F0}" destId="{935B0539-2721-490D-8A41-6406CAF073EF}" srcOrd="3" destOrd="0" parTransId="{42B97842-1789-4115-A10C-04868A0D1061}" sibTransId="{35AAAA4F-2D71-44D5-B04A-04073A42873C}"/>
    <dgm:cxn modelId="{8FC29965-D499-4A6C-95D1-D8308B89C5FB}" type="presOf" srcId="{935B0539-2721-490D-8A41-6406CAF073EF}" destId="{77AB36B2-3E70-46CC-9594-466009F1708B}" srcOrd="0" destOrd="0" presId="urn:microsoft.com/office/officeart/2005/8/layout/vList2"/>
    <dgm:cxn modelId="{60D5E07C-706A-4244-BA07-49A6FD5996B5}" srcId="{B88BE4A6-E216-4A88-A3A6-5A213DC5C1F0}" destId="{D8375BC5-DBCA-4DDD-AAF2-0379B67C86E7}" srcOrd="1" destOrd="0" parTransId="{3FA9F0E9-C2FC-4E47-9465-2D2D7FF8BE1E}" sibTransId="{9ABD0DFB-A1E5-4ED2-B54A-7BE023A1B4C6}"/>
    <dgm:cxn modelId="{B7B92A82-C41A-4704-84E9-258B7027700C}" type="presOf" srcId="{D8375BC5-DBCA-4DDD-AAF2-0379B67C86E7}" destId="{9A4D52AD-1A6D-43FF-919A-18C66D4E28B6}" srcOrd="0" destOrd="0" presId="urn:microsoft.com/office/officeart/2005/8/layout/vList2"/>
    <dgm:cxn modelId="{E054F188-CB82-4103-B09F-26642F413AA7}" type="presOf" srcId="{B88BE4A6-E216-4A88-A3A6-5A213DC5C1F0}" destId="{D3D25B37-72A3-424F-A9B0-419517A300B0}" srcOrd="0" destOrd="0" presId="urn:microsoft.com/office/officeart/2005/8/layout/vList2"/>
    <dgm:cxn modelId="{38905E97-AF73-424F-8982-60211A3DA481}" type="presOf" srcId="{9F3F6461-4577-4725-8320-BE5A09A5F473}" destId="{5FAD51C8-F237-44B8-9ABB-17C7FFE61618}" srcOrd="0" destOrd="0" presId="urn:microsoft.com/office/officeart/2005/8/layout/vList2"/>
    <dgm:cxn modelId="{70EF78D1-0DF3-4C7D-BDC0-4CF030A2CF0D}" type="presOf" srcId="{7741AFAD-FB7C-40B2-8B3E-B992AB0D9B5F}" destId="{F1B723EE-4CDE-49CF-A8DC-D02D38019236}" srcOrd="0" destOrd="0" presId="urn:microsoft.com/office/officeart/2005/8/layout/vList2"/>
    <dgm:cxn modelId="{B091DEF7-BE44-46CE-BAE8-558193314E80}" srcId="{B88BE4A6-E216-4A88-A3A6-5A213DC5C1F0}" destId="{9F3F6461-4577-4725-8320-BE5A09A5F473}" srcOrd="0" destOrd="0" parTransId="{6E572112-B4BD-4273-A92E-F2C948F65259}" sibTransId="{FDAC070F-BF6F-4E77-8482-CDFC151358E0}"/>
    <dgm:cxn modelId="{0C6C0D17-70C9-438A-89A2-CBA0A047D93A}" type="presParOf" srcId="{D3D25B37-72A3-424F-A9B0-419517A300B0}" destId="{5FAD51C8-F237-44B8-9ABB-17C7FFE61618}" srcOrd="0" destOrd="0" presId="urn:microsoft.com/office/officeart/2005/8/layout/vList2"/>
    <dgm:cxn modelId="{23DA168B-A0F1-43F8-B873-A7FC959ECB7E}" type="presParOf" srcId="{D3D25B37-72A3-424F-A9B0-419517A300B0}" destId="{82230185-EDBB-4704-BC58-B22A1235AEE8}" srcOrd="1" destOrd="0" presId="urn:microsoft.com/office/officeart/2005/8/layout/vList2"/>
    <dgm:cxn modelId="{6786B67F-A18F-4454-839D-7D911508E247}" type="presParOf" srcId="{D3D25B37-72A3-424F-A9B0-419517A300B0}" destId="{9A4D52AD-1A6D-43FF-919A-18C66D4E28B6}" srcOrd="2" destOrd="0" presId="urn:microsoft.com/office/officeart/2005/8/layout/vList2"/>
    <dgm:cxn modelId="{AAB866AE-4956-48FD-8991-29579B048034}" type="presParOf" srcId="{D3D25B37-72A3-424F-A9B0-419517A300B0}" destId="{901172A2-7A27-4236-85AE-F3012B975403}" srcOrd="3" destOrd="0" presId="urn:microsoft.com/office/officeart/2005/8/layout/vList2"/>
    <dgm:cxn modelId="{02F452E8-3F42-4D03-A5D2-ECEEE7C2CA0A}" type="presParOf" srcId="{D3D25B37-72A3-424F-A9B0-419517A300B0}" destId="{F1B723EE-4CDE-49CF-A8DC-D02D38019236}" srcOrd="4" destOrd="0" presId="urn:microsoft.com/office/officeart/2005/8/layout/vList2"/>
    <dgm:cxn modelId="{FFAD8F48-31C6-48F2-A6A7-AE46FB9E2BEE}" type="presParOf" srcId="{D3D25B37-72A3-424F-A9B0-419517A300B0}" destId="{F288630B-7C99-4511-A85B-D25088ADA957}" srcOrd="5" destOrd="0" presId="urn:microsoft.com/office/officeart/2005/8/layout/vList2"/>
    <dgm:cxn modelId="{E57AC06B-22BA-46E6-9675-8A90F80F8B97}" type="presParOf" srcId="{D3D25B37-72A3-424F-A9B0-419517A300B0}" destId="{77AB36B2-3E70-46CC-9594-466009F1708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FC3DD7-FB72-4CF7-93B9-01CAF19A9019}">
      <dsp:nvSpPr>
        <dsp:cNvPr id="0" name=""/>
        <dsp:cNvSpPr/>
      </dsp:nvSpPr>
      <dsp:spPr>
        <a:xfrm>
          <a:off x="0" y="520649"/>
          <a:ext cx="7240146" cy="23575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6500" kern="1200" dirty="0"/>
            <a:t>Webová aplikácia pre Android</a:t>
          </a:r>
          <a:endParaRPr lang="en-US" sz="6500" kern="1200" dirty="0"/>
        </a:p>
      </dsp:txBody>
      <dsp:txXfrm>
        <a:off x="115086" y="635735"/>
        <a:ext cx="7009974" cy="2127378"/>
      </dsp:txXfrm>
    </dsp:sp>
    <dsp:sp modelId="{3E827852-F412-4C09-822A-8E03E73F7E9E}">
      <dsp:nvSpPr>
        <dsp:cNvPr id="0" name=""/>
        <dsp:cNvSpPr/>
      </dsp:nvSpPr>
      <dsp:spPr>
        <a:xfrm>
          <a:off x="0" y="3065400"/>
          <a:ext cx="7240146" cy="2357550"/>
        </a:xfrm>
        <a:prstGeom prst="roundRect">
          <a:avLst/>
        </a:prstGeom>
        <a:solidFill>
          <a:schemeClr val="accent2">
            <a:hueOff val="-1505012"/>
            <a:satOff val="-433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6500" kern="1200"/>
            <a:t>Natívna úroveň (Capacitor)</a:t>
          </a:r>
          <a:endParaRPr lang="en-US" sz="6500" kern="1200"/>
        </a:p>
      </dsp:txBody>
      <dsp:txXfrm>
        <a:off x="115086" y="3180486"/>
        <a:ext cx="7009974" cy="21273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82D83-349F-4337-A70D-CE22360B65C7}">
      <dsp:nvSpPr>
        <dsp:cNvPr id="0" name=""/>
        <dsp:cNvSpPr/>
      </dsp:nvSpPr>
      <dsp:spPr>
        <a:xfrm>
          <a:off x="0" y="0"/>
          <a:ext cx="8826423" cy="9216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300" kern="1200"/>
            <a:t>Zoznam najnovších smartfónov (+ hodinky)</a:t>
          </a:r>
          <a:endParaRPr lang="en-US" sz="3300" kern="1200"/>
        </a:p>
      </dsp:txBody>
      <dsp:txXfrm>
        <a:off x="26994" y="26994"/>
        <a:ext cx="7754033" cy="867642"/>
      </dsp:txXfrm>
    </dsp:sp>
    <dsp:sp modelId="{E944E226-8DC6-4370-BDF2-299D08A7D5D2}">
      <dsp:nvSpPr>
        <dsp:cNvPr id="0" name=""/>
        <dsp:cNvSpPr/>
      </dsp:nvSpPr>
      <dsp:spPr>
        <a:xfrm>
          <a:off x="739212" y="1089199"/>
          <a:ext cx="8826423" cy="921630"/>
        </a:xfrm>
        <a:prstGeom prst="roundRect">
          <a:avLst>
            <a:gd name="adj" fmla="val 10000"/>
          </a:avLst>
        </a:prstGeom>
        <a:solidFill>
          <a:schemeClr val="accent2">
            <a:hueOff val="-501671"/>
            <a:satOff val="-144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300" kern="1200"/>
            <a:t>Vyhľadávanie</a:t>
          </a:r>
          <a:endParaRPr lang="en-US" sz="3300" kern="1200"/>
        </a:p>
      </dsp:txBody>
      <dsp:txXfrm>
        <a:off x="766206" y="1116193"/>
        <a:ext cx="7434162" cy="867642"/>
      </dsp:txXfrm>
    </dsp:sp>
    <dsp:sp modelId="{862F68D4-ADE8-47A5-95B3-BA62AF0FABEE}">
      <dsp:nvSpPr>
        <dsp:cNvPr id="0" name=""/>
        <dsp:cNvSpPr/>
      </dsp:nvSpPr>
      <dsp:spPr>
        <a:xfrm>
          <a:off x="1467392" y="2178399"/>
          <a:ext cx="8826423" cy="921630"/>
        </a:xfrm>
        <a:prstGeom prst="roundRect">
          <a:avLst>
            <a:gd name="adj" fmla="val 10000"/>
          </a:avLst>
        </a:prstGeom>
        <a:solidFill>
          <a:schemeClr val="accent2">
            <a:hueOff val="-1003341"/>
            <a:satOff val="-289"/>
            <a:lumOff val="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300" kern="1200"/>
            <a:t>Pridávanie do obľúbených (+ odoberanie)</a:t>
          </a:r>
          <a:endParaRPr lang="en-US" sz="3300" kern="1200"/>
        </a:p>
      </dsp:txBody>
      <dsp:txXfrm>
        <a:off x="1494386" y="2205393"/>
        <a:ext cx="7445195" cy="867642"/>
      </dsp:txXfrm>
    </dsp:sp>
    <dsp:sp modelId="{E3FD0FA8-4ABF-4087-A407-813FE36712B9}">
      <dsp:nvSpPr>
        <dsp:cNvPr id="0" name=""/>
        <dsp:cNvSpPr/>
      </dsp:nvSpPr>
      <dsp:spPr>
        <a:xfrm>
          <a:off x="2206605" y="3267598"/>
          <a:ext cx="8826423" cy="921630"/>
        </a:xfrm>
        <a:prstGeom prst="roundRect">
          <a:avLst>
            <a:gd name="adj" fmla="val 10000"/>
          </a:avLst>
        </a:prstGeom>
        <a:solidFill>
          <a:schemeClr val="accent2">
            <a:hueOff val="-1505012"/>
            <a:satOff val="-433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300" kern="1200"/>
            <a:t>Zobrazenie detailov o zariadení</a:t>
          </a:r>
          <a:endParaRPr lang="en-US" sz="3300" kern="1200"/>
        </a:p>
      </dsp:txBody>
      <dsp:txXfrm>
        <a:off x="2233599" y="3294592"/>
        <a:ext cx="7434162" cy="867642"/>
      </dsp:txXfrm>
    </dsp:sp>
    <dsp:sp modelId="{E1F42D0A-13C1-4617-86CD-33F414DF52F1}">
      <dsp:nvSpPr>
        <dsp:cNvPr id="0" name=""/>
        <dsp:cNvSpPr/>
      </dsp:nvSpPr>
      <dsp:spPr>
        <a:xfrm>
          <a:off x="8227363" y="705885"/>
          <a:ext cx="599059" cy="59905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362151" y="705885"/>
        <a:ext cx="329483" cy="450792"/>
      </dsp:txXfrm>
    </dsp:sp>
    <dsp:sp modelId="{4EBDE336-34FE-4091-BEC3-8B16ED96884D}">
      <dsp:nvSpPr>
        <dsp:cNvPr id="0" name=""/>
        <dsp:cNvSpPr/>
      </dsp:nvSpPr>
      <dsp:spPr>
        <a:xfrm>
          <a:off x="8966576" y="1795084"/>
          <a:ext cx="599059" cy="59905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52474"/>
            <a:satOff val="4331"/>
            <a:lumOff val="7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52474"/>
              <a:satOff val="4331"/>
              <a:lumOff val="7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9101364" y="1795084"/>
        <a:ext cx="329483" cy="450792"/>
      </dsp:txXfrm>
    </dsp:sp>
    <dsp:sp modelId="{6E6D2BD3-0BE7-4779-9AF2-BB16F41D1C3A}">
      <dsp:nvSpPr>
        <dsp:cNvPr id="0" name=""/>
        <dsp:cNvSpPr/>
      </dsp:nvSpPr>
      <dsp:spPr>
        <a:xfrm>
          <a:off x="9694756" y="2884284"/>
          <a:ext cx="599059" cy="59905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704948"/>
            <a:satOff val="8663"/>
            <a:lumOff val="141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704948"/>
              <a:satOff val="8663"/>
              <a:lumOff val="14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9829544" y="2884284"/>
        <a:ext cx="329483" cy="4507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24751-CD7D-4E59-B317-FBE49FD480C1}">
      <dsp:nvSpPr>
        <dsp:cNvPr id="0" name=""/>
        <dsp:cNvSpPr/>
      </dsp:nvSpPr>
      <dsp:spPr>
        <a:xfrm>
          <a:off x="0" y="200740"/>
          <a:ext cx="6177516" cy="14145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900" kern="1200"/>
            <a:t>Vyhľadávanie (automaticky keď užívateľ prestane písať)</a:t>
          </a:r>
          <a:endParaRPr lang="en-US" sz="3900" kern="1200"/>
        </a:p>
      </dsp:txBody>
      <dsp:txXfrm>
        <a:off x="69052" y="269792"/>
        <a:ext cx="6039412" cy="1276426"/>
      </dsp:txXfrm>
    </dsp:sp>
    <dsp:sp modelId="{94F53965-D5A6-422F-A705-4E64B5EBA716}">
      <dsp:nvSpPr>
        <dsp:cNvPr id="0" name=""/>
        <dsp:cNvSpPr/>
      </dsp:nvSpPr>
      <dsp:spPr>
        <a:xfrm>
          <a:off x="0" y="1727590"/>
          <a:ext cx="6177516" cy="1414530"/>
        </a:xfrm>
        <a:prstGeom prst="roundRect">
          <a:avLst/>
        </a:prstGeom>
        <a:solidFill>
          <a:schemeClr val="accent5">
            <a:hueOff val="-738882"/>
            <a:satOff val="-838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900" kern="1200" dirty="0"/>
            <a:t>Zoznam najnovšie pridaných zariadení do databázy API</a:t>
          </a:r>
          <a:endParaRPr lang="en-US" sz="3900" kern="1200" dirty="0"/>
        </a:p>
      </dsp:txBody>
      <dsp:txXfrm>
        <a:off x="69052" y="1796642"/>
        <a:ext cx="6039412" cy="1276426"/>
      </dsp:txXfrm>
    </dsp:sp>
    <dsp:sp modelId="{BCEE0470-9ACF-46D6-B03A-12BBBFFF3C21}">
      <dsp:nvSpPr>
        <dsp:cNvPr id="0" name=""/>
        <dsp:cNvSpPr/>
      </dsp:nvSpPr>
      <dsp:spPr>
        <a:xfrm>
          <a:off x="0" y="3254440"/>
          <a:ext cx="6177516" cy="1414530"/>
        </a:xfrm>
        <a:prstGeom prst="roundRect">
          <a:avLst/>
        </a:prstGeom>
        <a:solidFill>
          <a:schemeClr val="accent5">
            <a:hueOff val="-1477765"/>
            <a:satOff val="-1675"/>
            <a:lumOff val="-58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900" kern="1200"/>
            <a:t>Ktorákoľvek položka zoznamu je kliknuteľná</a:t>
          </a:r>
          <a:endParaRPr lang="en-US" sz="3900" kern="1200"/>
        </a:p>
      </dsp:txBody>
      <dsp:txXfrm>
        <a:off x="69052" y="3323492"/>
        <a:ext cx="6039412" cy="12764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50762C-A2B4-4332-BF84-C194BE8AAA86}">
      <dsp:nvSpPr>
        <dsp:cNvPr id="0" name=""/>
        <dsp:cNvSpPr/>
      </dsp:nvSpPr>
      <dsp:spPr>
        <a:xfrm>
          <a:off x="0" y="386414"/>
          <a:ext cx="11033029" cy="14332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286" tIns="541528" rIns="856286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600" kern="1200"/>
            <a:t>Obsluha API calls celej aplikácie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600" kern="1200"/>
            <a:t>Vyhľadávanie + načítanie nových zariadení</a:t>
          </a:r>
          <a:endParaRPr lang="en-US" sz="2600" kern="1200"/>
        </a:p>
      </dsp:txBody>
      <dsp:txXfrm>
        <a:off x="0" y="386414"/>
        <a:ext cx="11033029" cy="1433250"/>
      </dsp:txXfrm>
    </dsp:sp>
    <dsp:sp modelId="{BFD61207-E59F-4D7E-A0F5-837D13026CCB}">
      <dsp:nvSpPr>
        <dsp:cNvPr id="0" name=""/>
        <dsp:cNvSpPr/>
      </dsp:nvSpPr>
      <dsp:spPr>
        <a:xfrm>
          <a:off x="551651" y="2654"/>
          <a:ext cx="7723120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916" tIns="0" rIns="29191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600" kern="1200"/>
            <a:t>Phone Service</a:t>
          </a:r>
          <a:endParaRPr lang="en-US" sz="2600" kern="1200"/>
        </a:p>
      </dsp:txBody>
      <dsp:txXfrm>
        <a:off x="589118" y="40121"/>
        <a:ext cx="7648186" cy="692586"/>
      </dsp:txXfrm>
    </dsp:sp>
    <dsp:sp modelId="{04B367B2-48DE-44B8-BC1D-11D026C4F354}">
      <dsp:nvSpPr>
        <dsp:cNvPr id="0" name=""/>
        <dsp:cNvSpPr/>
      </dsp:nvSpPr>
      <dsp:spPr>
        <a:xfrm>
          <a:off x="0" y="2343824"/>
          <a:ext cx="11033029" cy="18427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286" tIns="541528" rIns="856286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600" kern="1200"/>
            <a:t>Obsluha ukladania do perzistentnej pamäte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600" kern="1200"/>
            <a:t>Načítanie z pamäte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600" kern="1200"/>
            <a:t>CordovaSQLite -&gt; IndexedDB -&gt; LocalStorage</a:t>
          </a:r>
          <a:endParaRPr lang="en-US" sz="2600" kern="1200"/>
        </a:p>
      </dsp:txBody>
      <dsp:txXfrm>
        <a:off x="0" y="2343824"/>
        <a:ext cx="11033029" cy="1842750"/>
      </dsp:txXfrm>
    </dsp:sp>
    <dsp:sp modelId="{95CEEAE1-2624-4892-A466-8515D04B518B}">
      <dsp:nvSpPr>
        <dsp:cNvPr id="0" name=""/>
        <dsp:cNvSpPr/>
      </dsp:nvSpPr>
      <dsp:spPr>
        <a:xfrm>
          <a:off x="551651" y="1960064"/>
          <a:ext cx="7723120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916" tIns="0" rIns="29191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600" kern="1200"/>
            <a:t>Data Service</a:t>
          </a:r>
          <a:endParaRPr lang="en-US" sz="2600" kern="1200"/>
        </a:p>
      </dsp:txBody>
      <dsp:txXfrm>
        <a:off x="589118" y="1997531"/>
        <a:ext cx="7648186" cy="6925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DE90B-5B6A-4DFA-B039-77E9ECE3FCDD}">
      <dsp:nvSpPr>
        <dsp:cNvPr id="0" name=""/>
        <dsp:cNvSpPr/>
      </dsp:nvSpPr>
      <dsp:spPr>
        <a:xfrm>
          <a:off x="0" y="32953"/>
          <a:ext cx="10241280" cy="707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100" kern="1200"/>
            <a:t>API call limit</a:t>
          </a:r>
          <a:endParaRPr lang="en-US" sz="3100" kern="1200"/>
        </a:p>
      </dsp:txBody>
      <dsp:txXfrm>
        <a:off x="34526" y="67479"/>
        <a:ext cx="10172228" cy="638212"/>
      </dsp:txXfrm>
    </dsp:sp>
    <dsp:sp modelId="{7907C2E4-8D5B-4B92-8051-AC3C818AAEB7}">
      <dsp:nvSpPr>
        <dsp:cNvPr id="0" name=""/>
        <dsp:cNvSpPr/>
      </dsp:nvSpPr>
      <dsp:spPr>
        <a:xfrm>
          <a:off x="0" y="829498"/>
          <a:ext cx="10241280" cy="707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100" kern="1200"/>
            <a:t>Načítanie detailov cez API namiesto local</a:t>
          </a:r>
          <a:endParaRPr lang="en-US" sz="3100" kern="1200"/>
        </a:p>
      </dsp:txBody>
      <dsp:txXfrm>
        <a:off x="34526" y="864024"/>
        <a:ext cx="10172228" cy="638212"/>
      </dsp:txXfrm>
    </dsp:sp>
    <dsp:sp modelId="{594A7893-03A0-438E-8BC9-AE04472F26EF}">
      <dsp:nvSpPr>
        <dsp:cNvPr id="0" name=""/>
        <dsp:cNvSpPr/>
      </dsp:nvSpPr>
      <dsp:spPr>
        <a:xfrm>
          <a:off x="0" y="1626043"/>
          <a:ext cx="10241280" cy="707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100" kern="1200"/>
            <a:t>HTTP loading interceptor – nemoderný design</a:t>
          </a:r>
          <a:endParaRPr lang="en-US" sz="3100" kern="1200"/>
        </a:p>
      </dsp:txBody>
      <dsp:txXfrm>
        <a:off x="34526" y="1660569"/>
        <a:ext cx="10172228" cy="638212"/>
      </dsp:txXfrm>
    </dsp:sp>
    <dsp:sp modelId="{7270E276-8C57-4C10-9B52-D4487F4BC261}">
      <dsp:nvSpPr>
        <dsp:cNvPr id="0" name=""/>
        <dsp:cNvSpPr/>
      </dsp:nvSpPr>
      <dsp:spPr>
        <a:xfrm>
          <a:off x="0" y="2422588"/>
          <a:ext cx="10241280" cy="707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100" kern="1200"/>
            <a:t>Automatické vyhľadávanie schová klávesnicu (príliš rýchle)</a:t>
          </a:r>
          <a:endParaRPr lang="en-US" sz="3100" kern="1200"/>
        </a:p>
      </dsp:txBody>
      <dsp:txXfrm>
        <a:off x="34526" y="2457114"/>
        <a:ext cx="10172228" cy="638212"/>
      </dsp:txXfrm>
    </dsp:sp>
    <dsp:sp modelId="{5B0A1CAF-231E-4F5F-8FBA-9DC31FE2078B}">
      <dsp:nvSpPr>
        <dsp:cNvPr id="0" name=""/>
        <dsp:cNvSpPr/>
      </dsp:nvSpPr>
      <dsp:spPr>
        <a:xfrm>
          <a:off x="0" y="3219133"/>
          <a:ext cx="10241280" cy="707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100" kern="1200"/>
            <a:t>Chýba 2x späť na ukončenie</a:t>
          </a:r>
          <a:endParaRPr lang="en-US" sz="3100" kern="1200"/>
        </a:p>
      </dsp:txBody>
      <dsp:txXfrm>
        <a:off x="34526" y="3253659"/>
        <a:ext cx="10172228" cy="6382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D51C8-F237-44B8-9ABB-17C7FFE61618}">
      <dsp:nvSpPr>
        <dsp:cNvPr id="0" name=""/>
        <dsp:cNvSpPr/>
      </dsp:nvSpPr>
      <dsp:spPr>
        <a:xfrm>
          <a:off x="0" y="52195"/>
          <a:ext cx="6177516" cy="11243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100" kern="1200"/>
            <a:t>Pri prvom zobrazení detailu zariadenia – star-outline</a:t>
          </a:r>
          <a:endParaRPr lang="en-US" sz="3100" kern="1200"/>
        </a:p>
      </dsp:txBody>
      <dsp:txXfrm>
        <a:off x="54887" y="107082"/>
        <a:ext cx="6067742" cy="1014596"/>
      </dsp:txXfrm>
    </dsp:sp>
    <dsp:sp modelId="{9A4D52AD-1A6D-43FF-919A-18C66D4E28B6}">
      <dsp:nvSpPr>
        <dsp:cNvPr id="0" name=""/>
        <dsp:cNvSpPr/>
      </dsp:nvSpPr>
      <dsp:spPr>
        <a:xfrm>
          <a:off x="0" y="1265845"/>
          <a:ext cx="6177516" cy="1124370"/>
        </a:xfrm>
        <a:prstGeom prst="roundRect">
          <a:avLst/>
        </a:prstGeom>
        <a:solidFill>
          <a:schemeClr val="accent5">
            <a:hueOff val="-492588"/>
            <a:satOff val="-558"/>
            <a:lumOff val="-19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100" kern="1200" dirty="0"/>
            <a:t>Stlačený </a:t>
          </a:r>
          <a:r>
            <a:rPr lang="sk-SK" sz="3100" kern="1200" dirty="0" err="1"/>
            <a:t>splash-screen</a:t>
          </a:r>
          <a:endParaRPr lang="en-US" sz="3100" kern="1200" dirty="0"/>
        </a:p>
      </dsp:txBody>
      <dsp:txXfrm>
        <a:off x="54887" y="1320732"/>
        <a:ext cx="6067742" cy="1014596"/>
      </dsp:txXfrm>
    </dsp:sp>
    <dsp:sp modelId="{F1B723EE-4CDE-49CF-A8DC-D02D38019236}">
      <dsp:nvSpPr>
        <dsp:cNvPr id="0" name=""/>
        <dsp:cNvSpPr/>
      </dsp:nvSpPr>
      <dsp:spPr>
        <a:xfrm>
          <a:off x="0" y="2479495"/>
          <a:ext cx="6177516" cy="1124370"/>
        </a:xfrm>
        <a:prstGeom prst="roundRect">
          <a:avLst/>
        </a:prstGeom>
        <a:solidFill>
          <a:schemeClr val="accent5">
            <a:hueOff val="-985176"/>
            <a:satOff val="-1117"/>
            <a:lumOff val="-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100" kern="1200"/>
            <a:t>Biele pozadie ikony aplikácie</a:t>
          </a:r>
          <a:endParaRPr lang="en-US" sz="3100" kern="1200"/>
        </a:p>
      </dsp:txBody>
      <dsp:txXfrm>
        <a:off x="54887" y="2534382"/>
        <a:ext cx="6067742" cy="1014596"/>
      </dsp:txXfrm>
    </dsp:sp>
    <dsp:sp modelId="{77AB36B2-3E70-46CC-9594-466009F1708B}">
      <dsp:nvSpPr>
        <dsp:cNvPr id="0" name=""/>
        <dsp:cNvSpPr/>
      </dsp:nvSpPr>
      <dsp:spPr>
        <a:xfrm>
          <a:off x="0" y="3693145"/>
          <a:ext cx="6177516" cy="1124370"/>
        </a:xfrm>
        <a:prstGeom prst="roundRect">
          <a:avLst/>
        </a:prstGeom>
        <a:solidFill>
          <a:schemeClr val="accent5">
            <a:hueOff val="-1477765"/>
            <a:satOff val="-1675"/>
            <a:lumOff val="-58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100" kern="1200"/>
            <a:t>Niekedy nenačíta konkrétny detail o zariadení – nedostatok na strane API</a:t>
          </a:r>
          <a:endParaRPr lang="en-US" sz="3100" kern="1200"/>
        </a:p>
      </dsp:txBody>
      <dsp:txXfrm>
        <a:off x="54887" y="3748032"/>
        <a:ext cx="6067742" cy="1014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December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December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9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December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8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December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3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December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8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December 12,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6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December 12,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9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December 12,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7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December 12,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December 12,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8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December 12,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0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December 12,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4927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ripojené čiary a bodky na vytvorenie siete">
            <a:extLst>
              <a:ext uri="{FF2B5EF4-FFF2-40B4-BE49-F238E27FC236}">
                <a16:creationId xmlns:a16="http://schemas.microsoft.com/office/drawing/2014/main" id="{2552F72E-6450-42FD-86BA-2442336705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1" r="7952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0AB7B98-FCF7-47EB-9279-24B72183A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5" y="2950387"/>
            <a:ext cx="3077044" cy="3531403"/>
          </a:xfrm>
        </p:spPr>
        <p:txBody>
          <a:bodyPr anchor="t">
            <a:normAutofit/>
          </a:bodyPr>
          <a:lstStyle/>
          <a:p>
            <a:pPr algn="r"/>
            <a:r>
              <a:rPr lang="sk-SK" sz="3200" dirty="0" err="1">
                <a:solidFill>
                  <a:schemeClr val="bg1"/>
                </a:solidFill>
              </a:rPr>
              <a:t>Phonespec</a:t>
            </a:r>
            <a:endParaRPr lang="sk-SK" sz="3200" dirty="0">
              <a:solidFill>
                <a:schemeClr val="bg1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6D7DD44-68EE-4C40-9F28-42CB4F1D9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sk-SK" sz="1200" dirty="0">
                <a:solidFill>
                  <a:schemeClr val="bg1"/>
                </a:solidFill>
              </a:rPr>
              <a:t>AP5PM</a:t>
            </a:r>
            <a:br>
              <a:rPr lang="sk-SK" sz="1200" dirty="0">
                <a:solidFill>
                  <a:schemeClr val="bg1"/>
                </a:solidFill>
              </a:rPr>
            </a:br>
            <a:r>
              <a:rPr lang="sk-SK" sz="1200" dirty="0">
                <a:solidFill>
                  <a:schemeClr val="bg1"/>
                </a:solidFill>
              </a:rPr>
              <a:t>Dominik Florek</a:t>
            </a:r>
            <a:br>
              <a:rPr lang="sk-SK" sz="1200" dirty="0">
                <a:solidFill>
                  <a:schemeClr val="bg1"/>
                </a:solidFill>
              </a:rPr>
            </a:br>
            <a:r>
              <a:rPr lang="sk-SK" sz="1200" dirty="0">
                <a:solidFill>
                  <a:schemeClr val="bg1"/>
                </a:solidFill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406805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F3C5A9-511A-4B5E-B628-72DB27ED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Obmedzenia</a:t>
            </a:r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566B110B-EC61-4042-9F3C-5CCAA398D7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112264"/>
          <a:ext cx="10241280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7650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06E6C0C3-A448-4D8B-86C7-3C83B7E4A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DAB2E42-2528-4B88-80BF-E109826B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190" y="1028700"/>
            <a:ext cx="3330452" cy="4472690"/>
          </a:xfrm>
        </p:spPr>
        <p:txBody>
          <a:bodyPr anchor="ctr">
            <a:normAutofit/>
          </a:bodyPr>
          <a:lstStyle/>
          <a:p>
            <a:r>
              <a:rPr lang="sk-SK" sz="2700"/>
              <a:t>Bugs (Nedostatky)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EF1326A3-CBDD-4503-8C40-806B4ABF4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5910698D-E436-464E-9DE4-F9FB349FD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B2B9B02C-C853-48D7-8CA7-E40D3F8746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617768"/>
              </p:ext>
            </p:extLst>
          </p:nvPr>
        </p:nvGraphicFramePr>
        <p:xfrm>
          <a:off x="5172741" y="882502"/>
          <a:ext cx="6177516" cy="4869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6235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11">
            <a:extLst>
              <a:ext uri="{FF2B5EF4-FFF2-40B4-BE49-F238E27FC236}">
                <a16:creationId xmlns:a16="http://schemas.microsoft.com/office/drawing/2014/main" id="{3698ABF1-2D7A-4C8C-A41A-095741274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C5E160AE-3C66-4235-84C0-BD472DE6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7416"/>
            <a:ext cx="12192002" cy="6892832"/>
          </a:xfrm>
          <a:prstGeom prst="rect">
            <a:avLst/>
          </a:prstGeom>
          <a:gradFill>
            <a:gsLst>
              <a:gs pos="0">
                <a:schemeClr val="accent6"/>
              </a:gs>
              <a:gs pos="95000">
                <a:schemeClr val="accent5">
                  <a:alpha val="81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A39CC7EE-929B-4FA6-BA5A-86D02B792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" y="4369578"/>
            <a:ext cx="12192004" cy="2505838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5000">
                <a:schemeClr val="accent2">
                  <a:alpha val="63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94BB87F2-3BE0-433A-AD90-24CE82FBF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191" y="-17416"/>
            <a:ext cx="11734809" cy="6892831"/>
          </a:xfrm>
          <a:prstGeom prst="rect">
            <a:avLst/>
          </a:prstGeom>
          <a:gradFill>
            <a:gsLst>
              <a:gs pos="22000">
                <a:schemeClr val="accent2">
                  <a:alpha val="43000"/>
                </a:schemeClr>
              </a:gs>
              <a:gs pos="99000">
                <a:schemeClr val="accent5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19">
            <a:extLst>
              <a:ext uri="{FF2B5EF4-FFF2-40B4-BE49-F238E27FC236}">
                <a16:creationId xmlns:a16="http://schemas.microsoft.com/office/drawing/2014/main" id="{366B6A15-54B2-4DFA-B2EF-ED937D8CC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417086">
            <a:off x="5496703" y="1105097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lumMod val="75000"/>
                  <a:alpha val="0"/>
                </a:schemeClr>
              </a:gs>
              <a:gs pos="85000">
                <a:schemeClr val="accent6">
                  <a:alpha val="37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A60DA6D8-1AE1-42F8-808F-E247404A4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935529" y="-1495746"/>
            <a:ext cx="4739543" cy="7696200"/>
          </a:xfrm>
          <a:prstGeom prst="rect">
            <a:avLst/>
          </a:prstGeom>
          <a:gradFill>
            <a:gsLst>
              <a:gs pos="5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6">
                  <a:alpha val="2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54790FA-37BA-4D34-B6AA-787F52E3C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276" y="661358"/>
            <a:ext cx="9025263" cy="3347559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4400" spc="750" dirty="0" err="1">
                <a:solidFill>
                  <a:schemeClr val="bg1"/>
                </a:solidFill>
              </a:rPr>
              <a:t>Ďakujem</a:t>
            </a:r>
            <a:r>
              <a:rPr lang="en-US" sz="4400" spc="750" dirty="0">
                <a:solidFill>
                  <a:schemeClr val="bg1"/>
                </a:solidFill>
              </a:rPr>
              <a:t> za </a:t>
            </a:r>
            <a:r>
              <a:rPr lang="en-US" sz="4400" spc="750" dirty="0" err="1">
                <a:solidFill>
                  <a:schemeClr val="bg1"/>
                </a:solidFill>
              </a:rPr>
              <a:t>pozornosť</a:t>
            </a:r>
            <a:endParaRPr lang="en-US" sz="4400" spc="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8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AAD7B59-6F4B-43E9-A68E-BD4DB93A2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sk-SK" sz="3200" dirty="0">
                <a:solidFill>
                  <a:schemeClr val="bg1"/>
                </a:solidFill>
              </a:rPr>
              <a:t>Čo to je?</a:t>
            </a:r>
          </a:p>
        </p:txBody>
      </p:sp>
      <p:graphicFrame>
        <p:nvGraphicFramePr>
          <p:cNvPr id="18" name="Zástupný objekt pre obsah 2">
            <a:extLst>
              <a:ext uri="{FF2B5EF4-FFF2-40B4-BE49-F238E27FC236}">
                <a16:creationId xmlns:a16="http://schemas.microsoft.com/office/drawing/2014/main" id="{F7C828B2-3253-43DD-8C8D-D16DAE4BEC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543651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369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28336B1-2B03-45CC-912C-76F09DF1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sk-SK" sz="3200">
                <a:solidFill>
                  <a:schemeClr val="bg1"/>
                </a:solidFill>
              </a:rPr>
              <a:t>Funkcie</a:t>
            </a:r>
          </a:p>
        </p:txBody>
      </p:sp>
      <p:graphicFrame>
        <p:nvGraphicFramePr>
          <p:cNvPr id="18" name="Zástupný objekt pre obsah 2">
            <a:extLst>
              <a:ext uri="{FF2B5EF4-FFF2-40B4-BE49-F238E27FC236}">
                <a16:creationId xmlns:a16="http://schemas.microsoft.com/office/drawing/2014/main" id="{7A51E185-6FE9-4BF4-933A-D580E7D7DB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711935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473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2F1490C-5E27-4E4F-940D-CD496216C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sk-SK" dirty="0"/>
              <a:t>Technológia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2654127-5176-4454-B9EE-0382E7320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sk-SK" sz="1600" b="1" dirty="0" err="1"/>
              <a:t>Framework</a:t>
            </a:r>
            <a:endParaRPr lang="sk-SK" sz="1600" b="1" dirty="0"/>
          </a:p>
          <a:p>
            <a:pPr lvl="1"/>
            <a:r>
              <a:rPr lang="sk-SK" sz="1600" dirty="0" err="1"/>
              <a:t>Ionic</a:t>
            </a:r>
            <a:r>
              <a:rPr lang="sk-SK" sz="1600" dirty="0"/>
              <a:t> (</a:t>
            </a:r>
            <a:r>
              <a:rPr lang="sk-SK" sz="1600" dirty="0" err="1"/>
              <a:t>Angular</a:t>
            </a:r>
            <a:r>
              <a:rPr lang="sk-SK" sz="1600" dirty="0"/>
              <a:t>)</a:t>
            </a:r>
          </a:p>
          <a:p>
            <a:r>
              <a:rPr lang="sk-SK" sz="1600" b="1" dirty="0"/>
              <a:t>API</a:t>
            </a:r>
          </a:p>
          <a:p>
            <a:pPr lvl="1"/>
            <a:r>
              <a:rPr lang="sk-SK" sz="1600" dirty="0" err="1"/>
              <a:t>Phone</a:t>
            </a:r>
            <a:r>
              <a:rPr lang="sk-SK" sz="1600" dirty="0"/>
              <a:t> </a:t>
            </a:r>
            <a:r>
              <a:rPr lang="sk-SK" sz="1600" dirty="0" err="1"/>
              <a:t>Specifications</a:t>
            </a:r>
            <a:r>
              <a:rPr lang="sk-SK" sz="1600" dirty="0"/>
              <a:t> API</a:t>
            </a:r>
          </a:p>
          <a:p>
            <a:pPr lvl="1"/>
            <a:r>
              <a:rPr lang="sk-SK" sz="1600" dirty="0"/>
              <a:t>github.com/azharimm/</a:t>
            </a:r>
            <a:r>
              <a:rPr lang="sk-SK" sz="1600" dirty="0" err="1"/>
              <a:t>phone-specs-api</a:t>
            </a:r>
            <a:endParaRPr lang="sk-SK" sz="1600" dirty="0"/>
          </a:p>
          <a:p>
            <a:r>
              <a:rPr lang="sk-SK" sz="1600" b="1" dirty="0" err="1"/>
              <a:t>Cordova-res</a:t>
            </a:r>
            <a:endParaRPr lang="sk-SK" sz="1600" b="1" dirty="0"/>
          </a:p>
          <a:p>
            <a:r>
              <a:rPr lang="sk-SK" sz="1600" b="1" dirty="0"/>
              <a:t>HTML/SCSS/TS</a:t>
            </a:r>
          </a:p>
        </p:txBody>
      </p:sp>
      <p:pic>
        <p:nvPicPr>
          <p:cNvPr id="5" name="Obrázok 4" descr="Obrázok, na ktorom je text, znak, vonkajšie, zastaviť&#10;&#10;Automaticky generovaný popis">
            <a:extLst>
              <a:ext uri="{FF2B5EF4-FFF2-40B4-BE49-F238E27FC236}">
                <a16:creationId xmlns:a16="http://schemas.microsoft.com/office/drawing/2014/main" id="{092E749B-7774-40D8-AD3C-3AC363EE3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39" y="1793594"/>
            <a:ext cx="5090161" cy="279958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0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E6C0C3-A448-4D8B-86C7-3C83B7E4A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919F043-7E60-4B6C-A04C-7D202C34C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190" y="1028700"/>
            <a:ext cx="3330452" cy="4472690"/>
          </a:xfrm>
        </p:spPr>
        <p:txBody>
          <a:bodyPr anchor="ctr">
            <a:normAutofit/>
          </a:bodyPr>
          <a:lstStyle/>
          <a:p>
            <a:r>
              <a:rPr lang="sk-SK" sz="3200"/>
              <a:t>Home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326A3-CBDD-4503-8C40-806B4ABF4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0698D-E436-464E-9DE4-F9FB349FD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AB701D04-FACE-475D-8E0E-231777D1FF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903912"/>
              </p:ext>
            </p:extLst>
          </p:nvPr>
        </p:nvGraphicFramePr>
        <p:xfrm>
          <a:off x="5172741" y="882502"/>
          <a:ext cx="6177516" cy="4869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470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EB440A0-975E-4C46-BBA3-2A5E8C93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sk-SK"/>
              <a:t>Navigácia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FBF3013-19CB-431F-A669-08CD87B82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sk-SK" sz="1600"/>
              <a:t>Menu z ľavej strany</a:t>
            </a:r>
          </a:p>
          <a:p>
            <a:pPr lvl="1"/>
            <a:r>
              <a:rPr lang="sk-SK" sz="1600"/>
              <a:t>Kliknutím</a:t>
            </a:r>
          </a:p>
          <a:p>
            <a:pPr lvl="1"/>
            <a:r>
              <a:rPr lang="sk-SK" sz="1600"/>
              <a:t>Potiahnutím</a:t>
            </a:r>
          </a:p>
          <a:p>
            <a:r>
              <a:rPr lang="sk-SK" sz="1600"/>
              <a:t>3 taby</a:t>
            </a:r>
          </a:p>
          <a:p>
            <a:pPr lvl="1"/>
            <a:r>
              <a:rPr lang="sk-SK" sz="1600"/>
              <a:t>Home</a:t>
            </a:r>
          </a:p>
          <a:p>
            <a:pPr lvl="1"/>
            <a:r>
              <a:rPr lang="sk-SK" sz="1600"/>
              <a:t>Favorites</a:t>
            </a:r>
          </a:p>
          <a:p>
            <a:pPr lvl="1"/>
            <a:r>
              <a:rPr lang="sk-SK" sz="1600"/>
              <a:t>About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1128754-B511-4002-A7DE-33D56AFDB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39" y="1450007"/>
            <a:ext cx="5090161" cy="348676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34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1FDDFF3-5D0E-41AA-B594-62F637C56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2F41F3-AC26-41DE-818C-ADE3A07B7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8890"/>
            <a:ext cx="4038601" cy="6866462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4">
                  <a:alpha val="5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5ADC32-5F7F-47E3-9CD0-DE801951B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5328" y="1633640"/>
            <a:ext cx="6866462" cy="35814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5">
                  <a:alpha val="13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FC98CCFA-6F69-46BF-80B4-90E9241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32044"/>
            <a:ext cx="4038600" cy="4634418"/>
          </a:xfrm>
          <a:prstGeom prst="rect">
            <a:avLst/>
          </a:prstGeom>
          <a:gradFill>
            <a:gsLst>
              <a:gs pos="0">
                <a:schemeClr val="accent5">
                  <a:alpha val="36000"/>
                </a:schemeClr>
              </a:gs>
              <a:gs pos="67000">
                <a:schemeClr val="accent5">
                  <a:alpha val="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1BD0F6C-1248-4954-BE1D-F07BA3902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87" y="2580514"/>
            <a:ext cx="3084844" cy="3490603"/>
          </a:xfrm>
        </p:spPr>
        <p:txBody>
          <a:bodyPr anchor="t">
            <a:normAutofit/>
          </a:bodyPr>
          <a:lstStyle/>
          <a:p>
            <a:pPr algn="r"/>
            <a:r>
              <a:rPr lang="sk-SK" sz="3200">
                <a:solidFill>
                  <a:schemeClr val="bg1"/>
                </a:solidFill>
              </a:rPr>
              <a:t>Favorites</a:t>
            </a:r>
          </a:p>
        </p:txBody>
      </p:sp>
      <p:pic>
        <p:nvPicPr>
          <p:cNvPr id="7" name="Obrázok 6" descr="Obrázok, na ktorom je text&#10;&#10;Automaticky generovaný popis">
            <a:extLst>
              <a:ext uri="{FF2B5EF4-FFF2-40B4-BE49-F238E27FC236}">
                <a16:creationId xmlns:a16="http://schemas.microsoft.com/office/drawing/2014/main" id="{CDACBE4C-CF03-4EB5-8B60-4E3D31DF0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966" y="457200"/>
            <a:ext cx="2311574" cy="1733681"/>
          </a:xfrm>
          <a:prstGeom prst="rect">
            <a:avLst/>
          </a:prstGeom>
        </p:spPr>
      </p:pic>
      <p:pic>
        <p:nvPicPr>
          <p:cNvPr id="9" name="Obrázok 8" descr="Obrázok, na ktorom je text&#10;&#10;Automaticky generovaný popis">
            <a:extLst>
              <a:ext uri="{FF2B5EF4-FFF2-40B4-BE49-F238E27FC236}">
                <a16:creationId xmlns:a16="http://schemas.microsoft.com/office/drawing/2014/main" id="{FF18C7B5-89BF-48B8-9854-C35FCE048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24" y="2506724"/>
            <a:ext cx="2786215" cy="1567245"/>
          </a:xfrm>
          <a:prstGeom prst="rect">
            <a:avLst/>
          </a:prstGeom>
        </p:spPr>
      </p:pic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CB607B3B-8AED-44DB-8271-F5B921B16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252" y="1119244"/>
            <a:ext cx="4161548" cy="3121161"/>
          </a:xfrm>
          <a:prstGeom prst="rect">
            <a:avLst/>
          </a:prstGeom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FF76618-CAEC-4CAD-80B6-2A8389063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324" y="4556248"/>
            <a:ext cx="6964821" cy="1711645"/>
          </a:xfrm>
        </p:spPr>
        <p:txBody>
          <a:bodyPr>
            <a:normAutofit/>
          </a:bodyPr>
          <a:lstStyle/>
          <a:p>
            <a:r>
              <a:rPr lang="sk-SK" sz="1400" dirty="0" err="1"/>
              <a:t>Swipe</a:t>
            </a:r>
            <a:r>
              <a:rPr lang="sk-SK" sz="1400" dirty="0"/>
              <a:t> </a:t>
            </a:r>
            <a:r>
              <a:rPr lang="sk-SK" sz="1400" dirty="0" err="1"/>
              <a:t>left</a:t>
            </a:r>
            <a:r>
              <a:rPr lang="sk-SK" sz="1400" dirty="0"/>
              <a:t> to </a:t>
            </a:r>
            <a:r>
              <a:rPr lang="sk-SK" sz="1400" dirty="0" err="1"/>
              <a:t>remove</a:t>
            </a:r>
            <a:endParaRPr lang="sk-SK" sz="1400" dirty="0"/>
          </a:p>
          <a:p>
            <a:pPr lvl="1"/>
            <a:r>
              <a:rPr lang="sk-SK" sz="1400" dirty="0" err="1"/>
              <a:t>ion-item-sliding</a:t>
            </a:r>
            <a:r>
              <a:rPr lang="sk-SK" sz="1400" dirty="0"/>
              <a:t> (</a:t>
            </a:r>
            <a:r>
              <a:rPr lang="sk-SK" sz="1400" dirty="0" err="1"/>
              <a:t>button</a:t>
            </a:r>
            <a:r>
              <a:rPr lang="sk-SK" sz="1400" dirty="0"/>
              <a:t>) (</a:t>
            </a:r>
            <a:r>
              <a:rPr lang="sk-SK" sz="1400" dirty="0" err="1"/>
              <a:t>removeItem</a:t>
            </a:r>
            <a:r>
              <a:rPr lang="sk-SK" sz="1400" dirty="0"/>
              <a:t>(i))</a:t>
            </a:r>
          </a:p>
          <a:p>
            <a:r>
              <a:rPr lang="sk-SK" sz="1400" dirty="0" err="1"/>
              <a:t>Swipe</a:t>
            </a:r>
            <a:r>
              <a:rPr lang="sk-SK" sz="1400" dirty="0"/>
              <a:t> </a:t>
            </a:r>
            <a:r>
              <a:rPr lang="sk-SK" sz="1400" dirty="0" err="1"/>
              <a:t>down</a:t>
            </a:r>
            <a:r>
              <a:rPr lang="sk-SK" sz="1400" dirty="0"/>
              <a:t> to </a:t>
            </a:r>
            <a:r>
              <a:rPr lang="sk-SK" sz="1400" dirty="0" err="1"/>
              <a:t>refresh</a:t>
            </a:r>
            <a:endParaRPr lang="sk-SK" sz="1400" dirty="0"/>
          </a:p>
          <a:p>
            <a:pPr lvl="1"/>
            <a:r>
              <a:rPr lang="sk-SK" sz="1400" dirty="0" err="1"/>
              <a:t>ion-refresher</a:t>
            </a:r>
            <a:r>
              <a:rPr lang="sk-SK" sz="1400" dirty="0"/>
              <a:t> + </a:t>
            </a:r>
            <a:r>
              <a:rPr lang="sk-SK" sz="1400" dirty="0" err="1"/>
              <a:t>ionRefresh</a:t>
            </a:r>
            <a:r>
              <a:rPr lang="sk-SK" sz="1400" dirty="0"/>
              <a:t>()</a:t>
            </a:r>
          </a:p>
          <a:p>
            <a:r>
              <a:rPr lang="sk-SK" sz="1400" dirty="0"/>
              <a:t>Kliknutím </a:t>
            </a:r>
            <a:r>
              <a:rPr lang="sk-SK" sz="1400"/>
              <a:t>otvorí a načíta </a:t>
            </a:r>
            <a:r>
              <a:rPr lang="sk-SK" sz="1400" dirty="0"/>
              <a:t>detail zariadenia</a:t>
            </a:r>
          </a:p>
        </p:txBody>
      </p:sp>
    </p:spTree>
    <p:extLst>
      <p:ext uri="{BB962C8B-B14F-4D97-AF65-F5344CB8AC3E}">
        <p14:creationId xmlns:p14="http://schemas.microsoft.com/office/powerpoint/2010/main" val="248004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EFB05BD-458C-4273-88B6-6BDBA87D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sk-SK" dirty="0"/>
              <a:t>Detail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DD56279-B0F1-4214-A98E-53D728109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sk-SK" sz="1600" dirty="0"/>
              <a:t>Výrobca v hlavičke</a:t>
            </a:r>
          </a:p>
          <a:p>
            <a:r>
              <a:rPr lang="sk-SK" sz="1600" dirty="0"/>
              <a:t>Možnosť pridania do obľúbených</a:t>
            </a:r>
          </a:p>
          <a:p>
            <a:pPr lvl="1"/>
            <a:r>
              <a:rPr lang="sk-SK" sz="1600" dirty="0"/>
              <a:t>Aj odobranie</a:t>
            </a:r>
          </a:p>
          <a:p>
            <a:pPr lvl="1"/>
            <a:endParaRPr lang="sk-SK" sz="1600" dirty="0"/>
          </a:p>
          <a:p>
            <a:r>
              <a:rPr lang="sk-SK" sz="1600" dirty="0" err="1"/>
              <a:t>Full</a:t>
            </a:r>
            <a:r>
              <a:rPr lang="sk-SK" sz="1600" dirty="0"/>
              <a:t> Image presmerovanie von</a:t>
            </a:r>
          </a:p>
          <a:p>
            <a:endParaRPr lang="sk-SK" sz="1600" dirty="0"/>
          </a:p>
          <a:p>
            <a:r>
              <a:rPr lang="sk-SK" sz="1600" dirty="0"/>
              <a:t>(Doplnil by som: viac detailov)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ADC084B9-2E3B-41A2-BEE2-7B4CD2860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234" y="457200"/>
            <a:ext cx="2530971" cy="54723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61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469D57C-9D50-4BFB-9B44-F5AA3B6D3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sk-SK" sz="3200">
                <a:solidFill>
                  <a:schemeClr val="bg1"/>
                </a:solidFill>
              </a:rPr>
              <a:t>Services</a:t>
            </a:r>
          </a:p>
        </p:txBody>
      </p:sp>
      <p:graphicFrame>
        <p:nvGraphicFramePr>
          <p:cNvPr id="18" name="Zástupný objekt pre obsah 2">
            <a:extLst>
              <a:ext uri="{FF2B5EF4-FFF2-40B4-BE49-F238E27FC236}">
                <a16:creationId xmlns:a16="http://schemas.microsoft.com/office/drawing/2014/main" id="{6F0C8F4F-2876-4B5A-99A8-4716AEBE76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414853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861887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81A32"/>
      </a:dk2>
      <a:lt2>
        <a:srgbClr val="F0F3F3"/>
      </a:lt2>
      <a:accent1>
        <a:srgbClr val="C54F4B"/>
      </a:accent1>
      <a:accent2>
        <a:srgbClr val="B33967"/>
      </a:accent2>
      <a:accent3>
        <a:srgbClr val="C54BAC"/>
      </a:accent3>
      <a:accent4>
        <a:srgbClr val="9939B3"/>
      </a:accent4>
      <a:accent5>
        <a:srgbClr val="784BC5"/>
      </a:accent5>
      <a:accent6>
        <a:srgbClr val="3D42B5"/>
      </a:accent6>
      <a:hlink>
        <a:srgbClr val="843FBF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232</Words>
  <Application>Microsoft Office PowerPoint</Application>
  <PresentationFormat>Širokouhlá</PresentationFormat>
  <Paragraphs>64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5" baseType="lpstr">
      <vt:lpstr>Arial</vt:lpstr>
      <vt:lpstr>Tw Cen MT</vt:lpstr>
      <vt:lpstr>GradientRiseVTI</vt:lpstr>
      <vt:lpstr>Phonespec</vt:lpstr>
      <vt:lpstr>Čo to je?</vt:lpstr>
      <vt:lpstr>Funkcie</vt:lpstr>
      <vt:lpstr>Technológia</vt:lpstr>
      <vt:lpstr>Home</vt:lpstr>
      <vt:lpstr>Navigácia</vt:lpstr>
      <vt:lpstr>Favorites</vt:lpstr>
      <vt:lpstr>Detail</vt:lpstr>
      <vt:lpstr>Services</vt:lpstr>
      <vt:lpstr>Obmedzenia</vt:lpstr>
      <vt:lpstr>Bugs (Nedostatky)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Phonespec</dc:title>
  <dc:creator>Dominik Florek</dc:creator>
  <cp:lastModifiedBy>Dominik Florek</cp:lastModifiedBy>
  <cp:revision>8</cp:revision>
  <dcterms:created xsi:type="dcterms:W3CDTF">2021-12-12T10:26:14Z</dcterms:created>
  <dcterms:modified xsi:type="dcterms:W3CDTF">2021-12-12T11:53:25Z</dcterms:modified>
</cp:coreProperties>
</file>