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32" y="1957589"/>
            <a:ext cx="7357980" cy="1892513"/>
          </a:xfrm>
        </p:spPr>
        <p:txBody>
          <a:bodyPr/>
          <a:lstStyle/>
          <a:p>
            <a:r>
              <a:rPr lang="en-US" sz="1800" dirty="0" smtClean="0">
                <a:latin typeface="Arno Pro Light Display" panose="02020402050506020403" pitchFamily="18" charset="0"/>
              </a:rPr>
              <a:t>My  names  are</a:t>
            </a:r>
            <a:r>
              <a:rPr lang="en-US" dirty="0" smtClean="0">
                <a:latin typeface="Arno Pro Light Display" panose="02020402050506020403" pitchFamily="18" charset="0"/>
              </a:rPr>
              <a:t/>
            </a:r>
            <a:br>
              <a:rPr lang="en-US" dirty="0" smtClean="0">
                <a:latin typeface="Arno Pro Light Display" panose="02020402050506020403" pitchFamily="18" charset="0"/>
              </a:rPr>
            </a:br>
            <a:r>
              <a:rPr lang="en-US" dirty="0" smtClean="0">
                <a:latin typeface="Arno Pro Light Display" panose="02020402050506020403" pitchFamily="18" charset="0"/>
              </a:rPr>
              <a:t>KIBET </a:t>
            </a:r>
            <a:r>
              <a:rPr lang="en-US" dirty="0" smtClean="0">
                <a:latin typeface="Arno Pro Light Display" panose="02020402050506020403" pitchFamily="18" charset="0"/>
              </a:rPr>
              <a:t>EMMANUEL</a:t>
            </a:r>
            <a:endParaRPr lang="en-US" dirty="0">
              <a:latin typeface="Arno Pro Light Display" panose="0202040205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012" y="3889420"/>
            <a:ext cx="8825658" cy="158195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Arno Pro Light Display" panose="02020402050506020403" pitchFamily="18" charset="0"/>
              </a:rPr>
              <a:t>Am 20 years old, undertaking a course: Certificate in Environmental </a:t>
            </a:r>
            <a:r>
              <a:rPr lang="en-US" cap="none" dirty="0">
                <a:latin typeface="Arno Pro Light Display" panose="02020402050506020403" pitchFamily="18" charset="0"/>
              </a:rPr>
              <a:t>H</a:t>
            </a:r>
            <a:r>
              <a:rPr lang="en-US" cap="none" dirty="0" smtClean="0">
                <a:latin typeface="Arno Pro Light Display" panose="02020402050506020403" pitchFamily="18" charset="0"/>
              </a:rPr>
              <a:t>ealth Sciences(CEHS) </a:t>
            </a:r>
            <a:r>
              <a:rPr lang="en-US" cap="none" dirty="0" smtClean="0">
                <a:latin typeface="Arno Pro Light Display" panose="02020402050506020403" pitchFamily="18" charset="0"/>
              </a:rPr>
              <a:t> </a:t>
            </a:r>
            <a:r>
              <a:rPr lang="en-US" cap="none" dirty="0" smtClean="0">
                <a:latin typeface="Arno Pro Light Display" panose="02020402050506020403" pitchFamily="18" charset="0"/>
              </a:rPr>
              <a:t>School </a:t>
            </a:r>
            <a:r>
              <a:rPr lang="en-US" cap="none" dirty="0" smtClean="0">
                <a:latin typeface="Arno Pro Light Display" panose="02020402050506020403" pitchFamily="18" charset="0"/>
              </a:rPr>
              <a:t>Of Hygiene </a:t>
            </a:r>
            <a:r>
              <a:rPr lang="en-US" cap="none" dirty="0" smtClean="0">
                <a:latin typeface="Arno Pro Light Display" panose="02020402050506020403" pitchFamily="18" charset="0"/>
              </a:rPr>
              <a:t>– </a:t>
            </a:r>
            <a:r>
              <a:rPr lang="en-US" cap="none" dirty="0" err="1" smtClean="0">
                <a:latin typeface="Arno Pro Light Display" panose="02020402050506020403" pitchFamily="18" charset="0"/>
              </a:rPr>
              <a:t>Mbale</a:t>
            </a:r>
            <a:r>
              <a:rPr lang="en-US" cap="none" dirty="0" smtClean="0">
                <a:latin typeface="Arno Pro Light Display" panose="02020402050506020403" pitchFamily="18" charset="0"/>
              </a:rPr>
              <a:t>.</a:t>
            </a:r>
          </a:p>
          <a:p>
            <a:r>
              <a:rPr lang="en-US" cap="none" dirty="0" smtClean="0">
                <a:latin typeface="Arno Pro Light Display" panose="02020402050506020403" pitchFamily="18" charset="0"/>
              </a:rPr>
              <a:t>I reside in </a:t>
            </a:r>
            <a:r>
              <a:rPr lang="en-US" cap="none" dirty="0" err="1" smtClean="0">
                <a:latin typeface="Arno Pro Light Display" panose="02020402050506020403" pitchFamily="18" charset="0"/>
              </a:rPr>
              <a:t>Amudat</a:t>
            </a:r>
            <a:r>
              <a:rPr lang="en-US" cap="none" dirty="0" smtClean="0">
                <a:latin typeface="Arno Pro Light Display" panose="02020402050506020403" pitchFamily="18" charset="0"/>
              </a:rPr>
              <a:t> Town Council, </a:t>
            </a:r>
            <a:r>
              <a:rPr lang="en-US" cap="none" dirty="0" err="1" smtClean="0">
                <a:latin typeface="Arno Pro Light Display" panose="02020402050506020403" pitchFamily="18" charset="0"/>
              </a:rPr>
              <a:t>Amudat</a:t>
            </a:r>
            <a:r>
              <a:rPr lang="en-US" cap="none" dirty="0" smtClean="0">
                <a:latin typeface="Arno Pro Light Display" panose="02020402050506020403" pitchFamily="18" charset="0"/>
              </a:rPr>
              <a:t> District, </a:t>
            </a:r>
            <a:r>
              <a:rPr lang="en-US" cap="none" dirty="0" err="1" smtClean="0">
                <a:latin typeface="Arno Pro Light Display" panose="02020402050506020403" pitchFamily="18" charset="0"/>
              </a:rPr>
              <a:t>Karamoja</a:t>
            </a:r>
            <a:r>
              <a:rPr lang="en-US" cap="none" dirty="0" smtClean="0">
                <a:latin typeface="Arno Pro Light Display" panose="02020402050506020403" pitchFamily="18" charset="0"/>
              </a:rPr>
              <a:t> sub region, North Eastern Uganda.</a:t>
            </a:r>
            <a:endParaRPr lang="en-US" cap="none" dirty="0">
              <a:latin typeface="Arno Pro Light Display" panose="02020402050506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6118" y="1030310"/>
            <a:ext cx="2047741" cy="270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9" r="26245"/>
          <a:stretch/>
        </p:blipFill>
        <p:spPr>
          <a:xfrm>
            <a:off x="8706118" y="802785"/>
            <a:ext cx="2356834" cy="32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Tools I used to code my website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888"/>
            <a:ext cx="8946541" cy="496051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err="1" smtClean="0"/>
              <a:t>Git</a:t>
            </a:r>
            <a:r>
              <a:rPr lang="en-US" sz="2800" b="1" dirty="0" smtClean="0"/>
              <a:t> bash. </a:t>
            </a:r>
            <a:r>
              <a:rPr lang="en-US" dirty="0" smtClean="0"/>
              <a:t>This was our terminal for running </a:t>
            </a:r>
            <a:r>
              <a:rPr lang="en-US" dirty="0" err="1" smtClean="0"/>
              <a:t>git</a:t>
            </a:r>
            <a:r>
              <a:rPr lang="en-US" dirty="0" smtClean="0"/>
              <a:t> commands. It helped us to save our work to our respective repositories in </a:t>
            </a:r>
            <a:r>
              <a:rPr lang="en-US" dirty="0" err="1" smtClean="0"/>
              <a:t>git</a:t>
            </a:r>
            <a:r>
              <a:rPr lang="en-US" dirty="0" smtClean="0"/>
              <a:t> hub and any other changes in our file folders.</a:t>
            </a:r>
          </a:p>
          <a:p>
            <a:pPr marL="0" indent="0">
              <a:buNone/>
            </a:pPr>
            <a:r>
              <a:rPr lang="en-US" sz="1700" i="1" dirty="0" smtClean="0"/>
              <a:t>Its very interesting when putting these commands in </a:t>
            </a:r>
            <a:r>
              <a:rPr lang="en-US" sz="1700" i="1" dirty="0" err="1" smtClean="0"/>
              <a:t>git</a:t>
            </a:r>
            <a:r>
              <a:rPr lang="en-US" sz="1700" i="1" dirty="0" smtClean="0"/>
              <a:t> bash, the way the respond makes me feel like a hacker or something.</a:t>
            </a:r>
          </a:p>
          <a:p>
            <a:pPr marL="0" indent="0">
              <a:buNone/>
            </a:pPr>
            <a:r>
              <a:rPr lang="en-US" sz="1700" i="1" dirty="0"/>
              <a:t>	</a:t>
            </a:r>
            <a:r>
              <a:rPr lang="en-US" dirty="0" smtClean="0"/>
              <a:t>Commands I know so far;-</a:t>
            </a:r>
          </a:p>
          <a:p>
            <a:pPr>
              <a:buFont typeface="Arial" pitchFamily="34" charset="0"/>
              <a:buChar char="•"/>
            </a:pPr>
            <a:r>
              <a:rPr lang="en-US" sz="1700" i="1" dirty="0" smtClean="0"/>
              <a:t>cd - changing directory</a:t>
            </a:r>
          </a:p>
          <a:p>
            <a:pPr>
              <a:buFont typeface="Arial" pitchFamily="34" charset="0"/>
              <a:buChar char="•"/>
            </a:pPr>
            <a:r>
              <a:rPr lang="en-US" sz="1700" i="1" dirty="0" smtClean="0"/>
              <a:t>Code . – for opening our repository folders in </a:t>
            </a:r>
            <a:r>
              <a:rPr lang="en-US" sz="1700" i="1" dirty="0" err="1" smtClean="0"/>
              <a:t>Vs</a:t>
            </a:r>
            <a:r>
              <a:rPr lang="en-US" sz="1700" i="1" dirty="0" smtClean="0"/>
              <a:t> code automatically</a:t>
            </a:r>
          </a:p>
          <a:p>
            <a:pPr>
              <a:buFont typeface="Arial" pitchFamily="34" charset="0"/>
              <a:buChar char="•"/>
            </a:pPr>
            <a:r>
              <a:rPr lang="en-US" sz="1700" i="1" dirty="0" err="1" smtClean="0"/>
              <a:t>git</a:t>
            </a:r>
            <a:r>
              <a:rPr lang="en-US" sz="1700" i="1" dirty="0"/>
              <a:t> </a:t>
            </a:r>
            <a:r>
              <a:rPr lang="en-US" sz="1700" i="1" dirty="0" err="1" smtClean="0"/>
              <a:t>init</a:t>
            </a:r>
            <a:r>
              <a:rPr lang="en-US" sz="1700" i="1" dirty="0" smtClean="0"/>
              <a:t> - </a:t>
            </a:r>
            <a:r>
              <a:rPr lang="en-US" sz="1700" i="1" dirty="0" err="1" smtClean="0"/>
              <a:t>creats</a:t>
            </a:r>
            <a:r>
              <a:rPr lang="en-US" sz="1700" i="1" dirty="0" smtClean="0"/>
              <a:t> new repository if you didn’t have one</a:t>
            </a:r>
          </a:p>
          <a:p>
            <a:pPr>
              <a:buFont typeface="Arial" pitchFamily="34" charset="0"/>
              <a:buChar char="•"/>
            </a:pPr>
            <a:r>
              <a:rPr lang="en-US" sz="1700" i="1" dirty="0" err="1" smtClean="0"/>
              <a:t>git</a:t>
            </a:r>
            <a:r>
              <a:rPr lang="en-US" sz="1700" i="1" dirty="0" smtClean="0"/>
              <a:t>  clone – for copying our repository from </a:t>
            </a:r>
            <a:r>
              <a:rPr lang="en-US" sz="1700" i="1" dirty="0" err="1" smtClean="0"/>
              <a:t>git</a:t>
            </a:r>
            <a:r>
              <a:rPr lang="en-US" sz="1700" i="1" dirty="0" smtClean="0"/>
              <a:t> hub to desktop or a directory you wish to put.</a:t>
            </a:r>
          </a:p>
          <a:p>
            <a:pPr>
              <a:buFont typeface="Arial" pitchFamily="34" charset="0"/>
              <a:buChar char="•"/>
            </a:pPr>
            <a:r>
              <a:rPr lang="en-US" sz="1700" i="1" dirty="0" err="1" smtClean="0"/>
              <a:t>git</a:t>
            </a:r>
            <a:r>
              <a:rPr lang="en-US" sz="1700" i="1" dirty="0" smtClean="0"/>
              <a:t> status, </a:t>
            </a:r>
            <a:r>
              <a:rPr lang="en-US" sz="1700" i="1" dirty="0" err="1" smtClean="0"/>
              <a:t>git</a:t>
            </a:r>
            <a:r>
              <a:rPr lang="en-US" sz="1700" i="1" dirty="0" smtClean="0"/>
              <a:t> add . ,</a:t>
            </a:r>
            <a:r>
              <a:rPr lang="en-US" sz="1700" i="1" dirty="0" err="1" smtClean="0"/>
              <a:t>git</a:t>
            </a:r>
            <a:r>
              <a:rPr lang="en-US" sz="1700" i="1" dirty="0" smtClean="0"/>
              <a:t> commit –m “#”, </a:t>
            </a:r>
            <a:r>
              <a:rPr lang="en-US" sz="1700" i="1" dirty="0" err="1" smtClean="0"/>
              <a:t>git</a:t>
            </a:r>
            <a:r>
              <a:rPr lang="en-US" sz="1700" i="1" dirty="0" smtClean="0"/>
              <a:t> push –u master among others.</a:t>
            </a:r>
          </a:p>
          <a:p>
            <a:r>
              <a:rPr lang="en-US" sz="2800" b="1" dirty="0" err="1" smtClean="0"/>
              <a:t>Vs</a:t>
            </a:r>
            <a:r>
              <a:rPr lang="en-US" sz="2800" b="1" dirty="0" smtClean="0"/>
              <a:t> Code: </a:t>
            </a:r>
            <a:r>
              <a:rPr lang="en-US" dirty="0" smtClean="0"/>
              <a:t>This was the code editor that was recommended by our good facilitators.</a:t>
            </a:r>
          </a:p>
          <a:p>
            <a:pPr marL="0" indent="0">
              <a:buNone/>
            </a:pPr>
            <a:r>
              <a:rPr lang="en-US" dirty="0" smtClean="0"/>
              <a:t>We used </a:t>
            </a:r>
            <a:r>
              <a:rPr lang="en-US" dirty="0" err="1" smtClean="0"/>
              <a:t>Vs</a:t>
            </a:r>
            <a:r>
              <a:rPr lang="en-US" dirty="0" smtClean="0"/>
              <a:t> code to;-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Write our HTML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Creat</a:t>
            </a:r>
            <a:r>
              <a:rPr lang="en-US" dirty="0" smtClean="0"/>
              <a:t> CSS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Connecting our HTML file with CSS and also use its </a:t>
            </a:r>
            <a:r>
              <a:rPr lang="en-US" dirty="0" err="1" smtClean="0"/>
              <a:t>pulgin</a:t>
            </a:r>
            <a:r>
              <a:rPr lang="en-US" dirty="0" smtClean="0"/>
              <a:t>: Live server to open our websites/run our HTML/CSS projects in Chrome.</a:t>
            </a:r>
          </a:p>
        </p:txBody>
      </p:sp>
    </p:spTree>
    <p:extLst>
      <p:ext uri="{BB962C8B-B14F-4D97-AF65-F5344CB8AC3E}">
        <p14:creationId xmlns:p14="http://schemas.microsoft.com/office/powerpoint/2010/main" val="8975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638989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500" b="1" dirty="0" smtClean="0"/>
              <a:t>MY WEBSITE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824" y="1416676"/>
            <a:ext cx="8946541" cy="4529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About my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11" y="653401"/>
            <a:ext cx="742950" cy="65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DomosBrands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err="1" smtClean="0">
                <a:solidFill>
                  <a:srgbClr val="FEF3D8"/>
                </a:solidFill>
                <a:latin typeface="Berlin Sans FB" pitchFamily="34" charset="0"/>
              </a:rPr>
              <a:t>Domos</a:t>
            </a:r>
            <a:r>
              <a:rPr lang="en-US" sz="3200" dirty="0" smtClean="0">
                <a:solidFill>
                  <a:srgbClr val="FEF3D8"/>
                </a:solidFill>
                <a:latin typeface="Berlin Sans FB" pitchFamily="34" charset="0"/>
              </a:rPr>
              <a:t>’ Logos</a:t>
            </a:r>
            <a:endParaRPr lang="en-US" dirty="0">
              <a:solidFill>
                <a:srgbClr val="FEF3D8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 created my logo websites to help people to make Logos for their brands and businesses as it gives them opportunity to customize to what they think their Logos should be.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 enable artists to transit to the new technology and create their logos not only in paper but also in smart machines and may be earn from 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 also created my website to test my capability and progress in HTML/CSS coding.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 am familiar to designing </a:t>
            </a:r>
            <a:r>
              <a:rPr lang="en-US" dirty="0" err="1" smtClean="0"/>
              <a:t>softwares</a:t>
            </a:r>
            <a:r>
              <a:rPr lang="en-US" dirty="0" smtClean="0"/>
              <a:t> like Photoshop, Illustrator and CorelDraw; so am an artist too, that’s also a reason I made a website about logos.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45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218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My  names  are KIBET EMMANUEL</vt:lpstr>
      <vt:lpstr>Tools I used to code my website</vt:lpstr>
      <vt:lpstr>   MY WEBSITE</vt:lpstr>
      <vt:lpstr>DomosBrands Domos’ Logos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is KIBET EMMANUEL</dc:title>
  <dc:creator>Codding</dc:creator>
  <cp:lastModifiedBy>CODDING</cp:lastModifiedBy>
  <cp:revision>13</cp:revision>
  <dcterms:created xsi:type="dcterms:W3CDTF">2021-09-25T18:29:50Z</dcterms:created>
  <dcterms:modified xsi:type="dcterms:W3CDTF">2021-09-25T21:24:30Z</dcterms:modified>
</cp:coreProperties>
</file>