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106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F2D2-7C7F-462D-BF9D-BE1AB0D89E6A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CB3-0318-49AF-9830-B74158FEDB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95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F2D2-7C7F-462D-BF9D-BE1AB0D89E6A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CB3-0318-49AF-9830-B74158FEDB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537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F2D2-7C7F-462D-BF9D-BE1AB0D89E6A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CB3-0318-49AF-9830-B74158FEDB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681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F2D2-7C7F-462D-BF9D-BE1AB0D89E6A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CB3-0318-49AF-9830-B74158FEDB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70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F2D2-7C7F-462D-BF9D-BE1AB0D89E6A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CB3-0318-49AF-9830-B74158FEDB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01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F2D2-7C7F-462D-BF9D-BE1AB0D89E6A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CB3-0318-49AF-9830-B74158FEDB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037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F2D2-7C7F-462D-BF9D-BE1AB0D89E6A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CB3-0318-49AF-9830-B74158FEDB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901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F2D2-7C7F-462D-BF9D-BE1AB0D89E6A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CB3-0318-49AF-9830-B74158FEDB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007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F2D2-7C7F-462D-BF9D-BE1AB0D89E6A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CB3-0318-49AF-9830-B74158FEDB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515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F2D2-7C7F-462D-BF9D-BE1AB0D89E6A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CB3-0318-49AF-9830-B74158FEDB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554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F2D2-7C7F-462D-BF9D-BE1AB0D89E6A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CB3-0318-49AF-9830-B74158FEDB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102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F2D2-7C7F-462D-BF9D-BE1AB0D89E6A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5ACB3-0318-49AF-9830-B74158FEDB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512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n 19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358" y="-1350568"/>
            <a:ext cx="1946665" cy="3400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5751" y="-1474243"/>
            <a:ext cx="1882373" cy="34590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ector recto de flecha 10"/>
          <p:cNvCxnSpPr/>
          <p:nvPr/>
        </p:nvCxnSpPr>
        <p:spPr>
          <a:xfrm>
            <a:off x="-763927" y="894942"/>
            <a:ext cx="722133" cy="554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-108699" y="1393858"/>
            <a:ext cx="69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Botón Iniciar sesión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-1724935" y="1140168"/>
            <a:ext cx="131524" cy="115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-2330242" y="2299267"/>
            <a:ext cx="1473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Casilla de verificación para recordar el nombre de cuenta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14046" y="255271"/>
            <a:ext cx="15064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V="1">
            <a:off x="3169037" y="-843178"/>
            <a:ext cx="875763" cy="901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3792181" y="-1365081"/>
            <a:ext cx="1617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Botones para desplazarse entre los distintos actuadores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-1943456" y="-1751242"/>
            <a:ext cx="1617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Inicio de sesión </a:t>
            </a:r>
            <a:endParaRPr lang="es-CO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1729080" y="-1749534"/>
            <a:ext cx="1617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Interfaz principal</a:t>
            </a:r>
            <a:endParaRPr lang="es-CO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Conector recto de flecha 48"/>
          <p:cNvCxnSpPr/>
          <p:nvPr/>
        </p:nvCxnSpPr>
        <p:spPr>
          <a:xfrm flipV="1">
            <a:off x="3244301" y="-2031602"/>
            <a:ext cx="713730" cy="1107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3149140" y="-2373421"/>
            <a:ext cx="1617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Botón cerrar sesión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Conector recto de flecha 57"/>
          <p:cNvCxnSpPr/>
          <p:nvPr/>
        </p:nvCxnSpPr>
        <p:spPr>
          <a:xfrm flipH="1" flipV="1">
            <a:off x="909370" y="-1144715"/>
            <a:ext cx="1329323" cy="1186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-212734" y="-1874696"/>
            <a:ext cx="161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Botón activar/desactivar </a:t>
            </a:r>
          </a:p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ector recto de flecha 82"/>
          <p:cNvCxnSpPr/>
          <p:nvPr/>
        </p:nvCxnSpPr>
        <p:spPr>
          <a:xfrm>
            <a:off x="3102908" y="1559119"/>
            <a:ext cx="953767" cy="744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1" name="Imagen 1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311" y="2836445"/>
            <a:ext cx="1756286" cy="340765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CuadroTexto 114"/>
          <p:cNvSpPr txBox="1"/>
          <p:nvPr/>
        </p:nvSpPr>
        <p:spPr>
          <a:xfrm>
            <a:off x="4019937" y="2303968"/>
            <a:ext cx="1687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Modulo</a:t>
            </a:r>
            <a:r>
              <a:rPr lang="es-CO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actuadores y sensores</a:t>
            </a:r>
            <a:endParaRPr lang="es-CO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Conector recto de flecha 115"/>
          <p:cNvCxnSpPr/>
          <p:nvPr/>
        </p:nvCxnSpPr>
        <p:spPr>
          <a:xfrm flipV="1">
            <a:off x="5171240" y="3510514"/>
            <a:ext cx="1288220" cy="362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CuadroTexto 118"/>
          <p:cNvSpPr txBox="1"/>
          <p:nvPr/>
        </p:nvSpPr>
        <p:spPr>
          <a:xfrm>
            <a:off x="6459460" y="3318621"/>
            <a:ext cx="1617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Interruptor actuador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recto de flecha 119"/>
          <p:cNvCxnSpPr/>
          <p:nvPr/>
        </p:nvCxnSpPr>
        <p:spPr>
          <a:xfrm flipV="1">
            <a:off x="5314950" y="4139973"/>
            <a:ext cx="1447242" cy="667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CuadroTexto 120"/>
          <p:cNvSpPr txBox="1"/>
          <p:nvPr/>
        </p:nvSpPr>
        <p:spPr>
          <a:xfrm>
            <a:off x="6573691" y="3914259"/>
            <a:ext cx="1617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Barra de desplazamiento encargada de graduar la intensidad del actuador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Conector recto de flecha 140"/>
          <p:cNvCxnSpPr/>
          <p:nvPr/>
        </p:nvCxnSpPr>
        <p:spPr>
          <a:xfrm flipH="1">
            <a:off x="909370" y="1570041"/>
            <a:ext cx="1014160" cy="970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CuadroTexto 146"/>
          <p:cNvSpPr txBox="1"/>
          <p:nvPr/>
        </p:nvSpPr>
        <p:spPr>
          <a:xfrm>
            <a:off x="14046" y="2539105"/>
            <a:ext cx="130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Botón atajo Interfaz principal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8" name="Imagen 14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61" y="4587801"/>
            <a:ext cx="1860091" cy="34076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Conector recto de flecha 148"/>
          <p:cNvCxnSpPr/>
          <p:nvPr/>
        </p:nvCxnSpPr>
        <p:spPr>
          <a:xfrm flipH="1">
            <a:off x="2113741" y="1559119"/>
            <a:ext cx="347246" cy="2313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CuadroTexto 151"/>
          <p:cNvSpPr txBox="1"/>
          <p:nvPr/>
        </p:nvSpPr>
        <p:spPr>
          <a:xfrm>
            <a:off x="1042786" y="4040908"/>
            <a:ext cx="2060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Modulo configuración eventos recurrentes</a:t>
            </a:r>
            <a:endParaRPr lang="es-CO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4" name="Imagen 15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812" y="6532859"/>
            <a:ext cx="1743075" cy="3190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Conector recto de flecha 155"/>
          <p:cNvCxnSpPr/>
          <p:nvPr/>
        </p:nvCxnSpPr>
        <p:spPr>
          <a:xfrm flipH="1" flipV="1">
            <a:off x="429198" y="4929922"/>
            <a:ext cx="961263" cy="546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CuadroTexto 159"/>
          <p:cNvSpPr txBox="1"/>
          <p:nvPr/>
        </p:nvSpPr>
        <p:spPr>
          <a:xfrm>
            <a:off x="-1593410" y="4422090"/>
            <a:ext cx="2054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Botón desplegable encargado de mostrar los actuadores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1" name="Conector recto de flecha 160"/>
          <p:cNvCxnSpPr/>
          <p:nvPr/>
        </p:nvCxnSpPr>
        <p:spPr>
          <a:xfrm flipH="1">
            <a:off x="0" y="6736166"/>
            <a:ext cx="1520541" cy="121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CuadroTexto 162"/>
          <p:cNvSpPr txBox="1"/>
          <p:nvPr/>
        </p:nvSpPr>
        <p:spPr>
          <a:xfrm>
            <a:off x="-1946334" y="6672707"/>
            <a:ext cx="20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Tabla visualización de asignaciones realizadas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ángulo 163"/>
          <p:cNvSpPr/>
          <p:nvPr/>
        </p:nvSpPr>
        <p:spPr>
          <a:xfrm>
            <a:off x="1042786" y="5512961"/>
            <a:ext cx="2060122" cy="8472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5" name="Conector recto de flecha 164"/>
          <p:cNvCxnSpPr/>
          <p:nvPr/>
        </p:nvCxnSpPr>
        <p:spPr>
          <a:xfrm flipH="1">
            <a:off x="-108699" y="6010692"/>
            <a:ext cx="1247313" cy="54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7" name="CuadroTexto 166"/>
          <p:cNvSpPr txBox="1"/>
          <p:nvPr/>
        </p:nvSpPr>
        <p:spPr>
          <a:xfrm>
            <a:off x="-2014157" y="5734940"/>
            <a:ext cx="20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Parámetros asignación de eventos recurrentes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ángulo 167"/>
          <p:cNvSpPr/>
          <p:nvPr/>
        </p:nvSpPr>
        <p:spPr>
          <a:xfrm>
            <a:off x="4863454" y="4228737"/>
            <a:ext cx="546508" cy="11726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7" name="Conector recto de flecha 186"/>
          <p:cNvCxnSpPr/>
          <p:nvPr/>
        </p:nvCxnSpPr>
        <p:spPr>
          <a:xfrm>
            <a:off x="4365581" y="5339684"/>
            <a:ext cx="2029374" cy="73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3" name="CuadroTexto 192"/>
          <p:cNvSpPr txBox="1"/>
          <p:nvPr/>
        </p:nvSpPr>
        <p:spPr>
          <a:xfrm>
            <a:off x="6147271" y="6009639"/>
            <a:ext cx="2242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Modulo visualización estado de componentes</a:t>
            </a:r>
            <a:endParaRPr lang="es-CO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ángulo 193"/>
          <p:cNvSpPr/>
          <p:nvPr/>
        </p:nvSpPr>
        <p:spPr>
          <a:xfrm>
            <a:off x="4137523" y="3433559"/>
            <a:ext cx="546508" cy="2043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433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n 6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71" y="4581716"/>
            <a:ext cx="1852780" cy="3332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Imagen 5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213" y="2829206"/>
            <a:ext cx="1715198" cy="3288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5751" y="-1474243"/>
            <a:ext cx="1882373" cy="3459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40" y="-1474243"/>
            <a:ext cx="2034862" cy="34590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ector recto de flecha 10"/>
          <p:cNvCxnSpPr/>
          <p:nvPr/>
        </p:nvCxnSpPr>
        <p:spPr>
          <a:xfrm>
            <a:off x="-763927" y="894942"/>
            <a:ext cx="722133" cy="554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-108699" y="1393858"/>
            <a:ext cx="69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Botón Iniciar sesión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n 1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582" y="-2291723"/>
            <a:ext cx="4211393" cy="34076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Conector recto de flecha 18"/>
          <p:cNvCxnSpPr/>
          <p:nvPr/>
        </p:nvCxnSpPr>
        <p:spPr>
          <a:xfrm>
            <a:off x="-1724935" y="1140168"/>
            <a:ext cx="131524" cy="115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-2330242" y="2299267"/>
            <a:ext cx="1473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Casilla de verificación para recordar el nombre de cuenta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Conector recto de flecha 23"/>
          <p:cNvCxnSpPr>
            <a:endCxn id="5" idx="1"/>
          </p:cNvCxnSpPr>
          <p:nvPr/>
        </p:nvCxnSpPr>
        <p:spPr>
          <a:xfrm>
            <a:off x="14046" y="255271"/>
            <a:ext cx="15064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V="1">
            <a:off x="3169037" y="-843178"/>
            <a:ext cx="875763" cy="901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3792181" y="-1365081"/>
            <a:ext cx="1617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Botones para desplazarse entre los distintos actuadores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-1943456" y="-1751242"/>
            <a:ext cx="1617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Inicio de sesión </a:t>
            </a:r>
            <a:endParaRPr lang="es-CO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1729080" y="-1749534"/>
            <a:ext cx="1617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Interfaz principal</a:t>
            </a:r>
            <a:endParaRPr lang="es-CO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Conector recto de flecha 48"/>
          <p:cNvCxnSpPr/>
          <p:nvPr/>
        </p:nvCxnSpPr>
        <p:spPr>
          <a:xfrm flipV="1">
            <a:off x="3244301" y="-2031602"/>
            <a:ext cx="713730" cy="1107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3149140" y="-2373421"/>
            <a:ext cx="1617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Botón cerrar sesión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Conector recto de flecha 57"/>
          <p:cNvCxnSpPr/>
          <p:nvPr/>
        </p:nvCxnSpPr>
        <p:spPr>
          <a:xfrm flipH="1" flipV="1">
            <a:off x="909370" y="-1144716"/>
            <a:ext cx="1407228" cy="1203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-212734" y="-1874696"/>
            <a:ext cx="161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Botón activar/desactivar </a:t>
            </a:r>
          </a:p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ector recto de flecha 62"/>
          <p:cNvCxnSpPr/>
          <p:nvPr/>
        </p:nvCxnSpPr>
        <p:spPr>
          <a:xfrm flipV="1">
            <a:off x="3244301" y="-1615510"/>
            <a:ext cx="3996272" cy="2923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/>
          <p:nvPr/>
        </p:nvCxnSpPr>
        <p:spPr>
          <a:xfrm flipH="1">
            <a:off x="7132456" y="82098"/>
            <a:ext cx="828092" cy="633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/>
          <p:nvPr/>
        </p:nvCxnSpPr>
        <p:spPr>
          <a:xfrm>
            <a:off x="8679387" y="239663"/>
            <a:ext cx="54697" cy="1092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>
            <a:off x="7918686" y="1596624"/>
            <a:ext cx="161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Botón eliminar usuario seleccionado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5953302" y="732506"/>
            <a:ext cx="1617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Botón añadir usuario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ector recto de flecha 82"/>
          <p:cNvCxnSpPr/>
          <p:nvPr/>
        </p:nvCxnSpPr>
        <p:spPr>
          <a:xfrm>
            <a:off x="2821577" y="1461136"/>
            <a:ext cx="1235098" cy="842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CuadroTexto 113"/>
          <p:cNvSpPr txBox="1"/>
          <p:nvPr/>
        </p:nvSpPr>
        <p:spPr>
          <a:xfrm>
            <a:off x="8679387" y="-2891744"/>
            <a:ext cx="1617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Modulo añadir usuarios</a:t>
            </a:r>
            <a:endParaRPr lang="es-CO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4019937" y="2303968"/>
            <a:ext cx="1687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Modulo</a:t>
            </a:r>
            <a:r>
              <a:rPr lang="es-CO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actuadores y sensores</a:t>
            </a:r>
            <a:endParaRPr lang="es-CO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Conector recto de flecha 115"/>
          <p:cNvCxnSpPr/>
          <p:nvPr/>
        </p:nvCxnSpPr>
        <p:spPr>
          <a:xfrm flipV="1">
            <a:off x="5162843" y="3510514"/>
            <a:ext cx="1296617" cy="245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CuadroTexto 118"/>
          <p:cNvSpPr txBox="1"/>
          <p:nvPr/>
        </p:nvSpPr>
        <p:spPr>
          <a:xfrm>
            <a:off x="6459460" y="3318621"/>
            <a:ext cx="1617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Interruptor actuador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recto de flecha 119"/>
          <p:cNvCxnSpPr/>
          <p:nvPr/>
        </p:nvCxnSpPr>
        <p:spPr>
          <a:xfrm flipV="1">
            <a:off x="5162843" y="4139974"/>
            <a:ext cx="1599349" cy="685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CuadroTexto 120"/>
          <p:cNvSpPr txBox="1"/>
          <p:nvPr/>
        </p:nvSpPr>
        <p:spPr>
          <a:xfrm>
            <a:off x="6573691" y="3914259"/>
            <a:ext cx="1617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Barra de desplazamiento encargada de graduar la intensidad del actuador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Conector recto de flecha 140"/>
          <p:cNvCxnSpPr/>
          <p:nvPr/>
        </p:nvCxnSpPr>
        <p:spPr>
          <a:xfrm flipH="1">
            <a:off x="909370" y="1449261"/>
            <a:ext cx="962182" cy="1090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CuadroTexto 146"/>
          <p:cNvSpPr txBox="1"/>
          <p:nvPr/>
        </p:nvSpPr>
        <p:spPr>
          <a:xfrm>
            <a:off x="14046" y="2539105"/>
            <a:ext cx="130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Botón atajo Interfaz principal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Conector recto de flecha 148"/>
          <p:cNvCxnSpPr/>
          <p:nvPr/>
        </p:nvCxnSpPr>
        <p:spPr>
          <a:xfrm flipH="1">
            <a:off x="2113741" y="1448748"/>
            <a:ext cx="202858" cy="2424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CuadroTexto 151"/>
          <p:cNvSpPr txBox="1"/>
          <p:nvPr/>
        </p:nvSpPr>
        <p:spPr>
          <a:xfrm>
            <a:off x="1042786" y="4040908"/>
            <a:ext cx="2060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Modulo configuración eventos recurrentes</a:t>
            </a:r>
            <a:endParaRPr lang="es-CO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Conector recto de flecha 155"/>
          <p:cNvCxnSpPr/>
          <p:nvPr/>
        </p:nvCxnSpPr>
        <p:spPr>
          <a:xfrm flipH="1" flipV="1">
            <a:off x="429198" y="4929922"/>
            <a:ext cx="961263" cy="546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CuadroTexto 159"/>
          <p:cNvSpPr txBox="1"/>
          <p:nvPr/>
        </p:nvSpPr>
        <p:spPr>
          <a:xfrm>
            <a:off x="-1593410" y="4422090"/>
            <a:ext cx="2054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Botón desplegable encargado de mostrar los actuadores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1" name="Conector recto de flecha 160"/>
          <p:cNvCxnSpPr/>
          <p:nvPr/>
        </p:nvCxnSpPr>
        <p:spPr>
          <a:xfrm flipH="1">
            <a:off x="0" y="6736166"/>
            <a:ext cx="1520541" cy="121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CuadroTexto 162"/>
          <p:cNvSpPr txBox="1"/>
          <p:nvPr/>
        </p:nvSpPr>
        <p:spPr>
          <a:xfrm>
            <a:off x="-1946334" y="6672707"/>
            <a:ext cx="20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Tabla visualización de asignaciones realizadas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ángulo 163"/>
          <p:cNvSpPr/>
          <p:nvPr/>
        </p:nvSpPr>
        <p:spPr>
          <a:xfrm>
            <a:off x="1042786" y="5512961"/>
            <a:ext cx="2060122" cy="8472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5" name="Conector recto de flecha 164"/>
          <p:cNvCxnSpPr/>
          <p:nvPr/>
        </p:nvCxnSpPr>
        <p:spPr>
          <a:xfrm flipH="1">
            <a:off x="-108699" y="6010692"/>
            <a:ext cx="1247313" cy="54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7" name="CuadroTexto 166"/>
          <p:cNvSpPr txBox="1"/>
          <p:nvPr/>
        </p:nvSpPr>
        <p:spPr>
          <a:xfrm>
            <a:off x="-2014157" y="5734940"/>
            <a:ext cx="20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Parámetros asignación de eventos recurrentes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ángulo 167"/>
          <p:cNvSpPr/>
          <p:nvPr/>
        </p:nvSpPr>
        <p:spPr>
          <a:xfrm>
            <a:off x="4863454" y="4139973"/>
            <a:ext cx="451496" cy="12614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4" name="CuadroTexto 173"/>
          <p:cNvSpPr txBox="1"/>
          <p:nvPr/>
        </p:nvSpPr>
        <p:spPr>
          <a:xfrm>
            <a:off x="5409963" y="-2450129"/>
            <a:ext cx="1713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Botones editar jornadas establecidas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ángulo 174"/>
          <p:cNvSpPr/>
          <p:nvPr/>
        </p:nvSpPr>
        <p:spPr>
          <a:xfrm>
            <a:off x="8734083" y="-1276513"/>
            <a:ext cx="349733" cy="10171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7" name="Conector recto de flecha 176"/>
          <p:cNvCxnSpPr/>
          <p:nvPr/>
        </p:nvCxnSpPr>
        <p:spPr>
          <a:xfrm>
            <a:off x="10369900" y="58343"/>
            <a:ext cx="30144" cy="1538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CuadroTexto 180"/>
          <p:cNvSpPr txBox="1"/>
          <p:nvPr/>
        </p:nvSpPr>
        <p:spPr>
          <a:xfrm>
            <a:off x="9591153" y="1596624"/>
            <a:ext cx="161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Botón guardar configuración de jornada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ángulo 181"/>
          <p:cNvSpPr/>
          <p:nvPr/>
        </p:nvSpPr>
        <p:spPr>
          <a:xfrm>
            <a:off x="10035239" y="-1351762"/>
            <a:ext cx="1419882" cy="1092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3" name="Conector recto de flecha 182"/>
          <p:cNvCxnSpPr/>
          <p:nvPr/>
        </p:nvCxnSpPr>
        <p:spPr>
          <a:xfrm>
            <a:off x="10947866" y="-371789"/>
            <a:ext cx="1123268" cy="112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6" name="CuadroTexto 185"/>
          <p:cNvSpPr txBox="1"/>
          <p:nvPr/>
        </p:nvSpPr>
        <p:spPr>
          <a:xfrm>
            <a:off x="12000505" y="-451565"/>
            <a:ext cx="161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Parámetros asignación jornadas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45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169</Words>
  <Application>Microsoft Office PowerPoint</Application>
  <PresentationFormat>Panorámica</PresentationFormat>
  <Paragraphs>39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Liliana Puentes Montaño</dc:creator>
  <cp:lastModifiedBy>Sandra Liliana Puentes Montaño</cp:lastModifiedBy>
  <cp:revision>8</cp:revision>
  <dcterms:created xsi:type="dcterms:W3CDTF">2018-08-30T04:50:56Z</dcterms:created>
  <dcterms:modified xsi:type="dcterms:W3CDTF">2018-08-30T06:07:54Z</dcterms:modified>
</cp:coreProperties>
</file>