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1C9E-1F12-406D-85F7-5E524C196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A9989-4738-4B02-B1D1-60244DFE0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C85B-F6CC-4BEC-AD41-E04A6CF2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1F517-E44E-4824-8A47-7237C544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37C02-C88A-49AF-8730-DCBC59B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E780-07D5-468E-82C6-FA5EE9DE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8A179-6F80-4CA1-9826-08A02796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19E7B-FF3D-44E3-9B76-1BAA0FD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2B6E2-2DB6-4C8C-9EC2-FD0DEB86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8574F-CB32-4699-BCFA-52D4EDBB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BF789-5316-432D-8AA2-541E96004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15E4F-E42C-4631-A736-98E8E83B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EF837-60E5-4B04-92DE-540FB03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D2F52-581D-4DE2-B476-0E7F22A4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5AC69-4BCA-484C-B9A4-916E477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BA49-205D-4122-B8AF-8AD02449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311E0-D637-4026-BB86-28E10081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4C9CA-B329-44FF-BCBC-91139B09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CA86E-4753-4F02-A9A4-6B382235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B937-5FC3-4F21-965D-732A087F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706BA-76EF-4274-B1EB-2D2CB02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AAC76-DAB9-40DD-91A0-38B7743C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A8A78-E59E-46F6-861A-D5258A52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44211-B4A9-47DA-9553-0CB72787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CD754-4616-4459-BD62-64A8D492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D03B-0DB2-4F58-8343-5F2059B0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2682A-5669-4521-AEBC-7185A3E4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137D7-0337-492C-95A6-36FE0C2D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7DD61-9E9E-4833-BC20-4EDA56C3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F08C1-72FF-4322-B06E-1345BB22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5B729-9A19-4E8C-95EE-8B9616D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417F-FD0F-40AD-A8D4-3A354B9D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B40D5-E8B4-4318-9FA2-5C47BA56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F58FB-1084-4938-8609-181E701BA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09B62A-6990-44BA-90D2-C1D8D71D2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65E4A-05B9-47AE-A089-34128AE3D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18795-C12F-4E8B-BCD5-53B25DCB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5C05E6-E104-449A-BEBC-352A527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ECD80-B57E-458E-BC5C-BDA8F3E7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9DB6F-A615-4696-A1C8-493D981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482F4-0B02-4045-A88B-7484B36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B7E20-2FC1-4D85-9153-66CA9B96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DA229-5554-4A96-8349-7A48E31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DF323A-3678-4B33-9E83-6C9CD6AA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14F18-4E2E-4346-A7D9-8BDC84B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A0445-6697-41DE-B2B3-DEC1A0A3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504E-D8C3-4EDA-9FFE-C2A7F775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38004-8153-4EF3-B966-AFC7F89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C93B1-6DC4-4630-AA4A-55D61FAB4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60DE6-01AE-4880-9CB5-5E5BC0C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8DFD0-D43E-479F-8CFC-AB83B3B2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962F0-6E5D-4F74-9CCC-215C9823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B0C7-6DCD-415C-98D4-C3EF462A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EE3CA1-72E3-4CDA-B4E3-9DEEBF419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24EFF-79B1-41DA-BBC0-46D630FB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A0F2D-046A-4B96-A418-E1AAA254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03206-01A6-43D7-BD72-3D405FBD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22B-0D7B-48F6-9681-147BFAFB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49552D-59DB-412F-AEC7-F20D071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1ABBC-05FC-483C-B8EF-005A9943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77831-0BBF-450F-8E05-733F1DDB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4A6A-4617-4CD5-9320-6FF7C6008F2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82B1B-A455-4A53-9D6F-7B43DA8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C9B0-3917-4908-A950-219EE9416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51A5-A3D9-47F8-9C61-1B36DAB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51A4E3-5081-45A4-900A-1531B5C8AAD5}"/>
              </a:ext>
            </a:extLst>
          </p:cNvPr>
          <p:cNvSpPr txBox="1"/>
          <p:nvPr/>
        </p:nvSpPr>
        <p:spPr>
          <a:xfrm>
            <a:off x="905691" y="60960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Room1 </a:t>
            </a:r>
            <a:r>
              <a:rPr lang="zh-CN" altLang="en-US" dirty="0"/>
              <a:t>程序逻辑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3C1851-4013-4E5F-9843-6B9FD8DC5081}"/>
              </a:ext>
            </a:extLst>
          </p:cNvPr>
          <p:cNvSpPr txBox="1"/>
          <p:nvPr/>
        </p:nvSpPr>
        <p:spPr>
          <a:xfrm>
            <a:off x="2290354" y="1114697"/>
            <a:ext cx="761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下蹲：按住</a:t>
            </a:r>
            <a:r>
              <a:rPr lang="en-US" altLang="zh-CN" dirty="0"/>
              <a:t>ctrl</a:t>
            </a:r>
            <a:r>
              <a:rPr lang="zh-CN" altLang="en-US" dirty="0"/>
              <a:t>后角色下蹲，速度变为原来的二分之一，松开后恢复成站立状态，速度还原。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拖拽：正对着雕塑或者箱子等目标，按住</a:t>
            </a:r>
            <a:r>
              <a:rPr lang="en-US" altLang="zh-CN" dirty="0"/>
              <a:t>h</a:t>
            </a:r>
            <a:r>
              <a:rPr lang="zh-CN" altLang="en-US" dirty="0"/>
              <a:t>键后，可以拖拽目标，松开</a:t>
            </a:r>
            <a:r>
              <a:rPr lang="en-US" altLang="zh-CN" dirty="0"/>
              <a:t>h</a:t>
            </a:r>
            <a:r>
              <a:rPr lang="zh-CN" altLang="en-US" dirty="0"/>
              <a:t>键后即松开目标。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摄像头扫描：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方案：摄像头射出射线从左往右扫，再从右往左扫，扫面半径为</a:t>
            </a:r>
            <a:r>
              <a:rPr lang="en-US" altLang="zh-CN" dirty="0"/>
              <a:t>30</a:t>
            </a:r>
            <a:r>
              <a:rPr lang="zh-CN" altLang="en-US" dirty="0"/>
              <a:t>米，扫描区域为正前方</a:t>
            </a:r>
            <a:r>
              <a:rPr lang="en-US" altLang="zh-CN" dirty="0"/>
              <a:t>180</a:t>
            </a:r>
            <a:r>
              <a:rPr lang="zh-CN" altLang="en-US" dirty="0"/>
              <a:t>度，可以参考射线检查算法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69B411-75DE-4442-8E11-C91F50E2121F}"/>
              </a:ext>
            </a:extLst>
          </p:cNvPr>
          <p:cNvSpPr/>
          <p:nvPr/>
        </p:nvSpPr>
        <p:spPr>
          <a:xfrm>
            <a:off x="5468983" y="3429000"/>
            <a:ext cx="1703592" cy="444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摄像头检测开始</a:t>
            </a:r>
            <a:endParaRPr 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589AD1-4D8F-46A3-B44D-C3A9F22A7721}"/>
              </a:ext>
            </a:extLst>
          </p:cNvPr>
          <p:cNvCxnSpPr/>
          <p:nvPr/>
        </p:nvCxnSpPr>
        <p:spPr>
          <a:xfrm>
            <a:off x="6226629" y="3875312"/>
            <a:ext cx="0" cy="66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F8E89E8E-2373-43E9-A896-5724234F328B}"/>
              </a:ext>
            </a:extLst>
          </p:cNvPr>
          <p:cNvSpPr/>
          <p:nvPr/>
        </p:nvSpPr>
        <p:spPr>
          <a:xfrm>
            <a:off x="5280683" y="4537163"/>
            <a:ext cx="1891891" cy="87303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是否检测到玩家</a:t>
            </a:r>
            <a:endParaRPr 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8266E-71EB-4584-97D4-D2451AE25834}"/>
              </a:ext>
            </a:extLst>
          </p:cNvPr>
          <p:cNvSpPr/>
          <p:nvPr/>
        </p:nvSpPr>
        <p:spPr>
          <a:xfrm>
            <a:off x="8159931" y="4751197"/>
            <a:ext cx="1703592" cy="444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继续扫描</a:t>
            </a:r>
            <a:endParaRPr 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1A1467-3F9C-48B0-9BFD-2377F96C4DF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172574" y="4973682"/>
            <a:ext cx="9873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D371E0D-D235-4400-BCE1-DB4BD401A112}"/>
              </a:ext>
            </a:extLst>
          </p:cNvPr>
          <p:cNvSpPr/>
          <p:nvPr/>
        </p:nvSpPr>
        <p:spPr>
          <a:xfrm>
            <a:off x="5087453" y="6131251"/>
            <a:ext cx="2288708" cy="5046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停止扫描，所有灯闪烁红光，</a:t>
            </a:r>
            <a:r>
              <a:rPr lang="en-US" altLang="zh-CN" sz="1400" dirty="0"/>
              <a:t>10</a:t>
            </a:r>
            <a:r>
              <a:rPr lang="zh-CN" altLang="en-US" sz="1400" dirty="0"/>
              <a:t>秒后恢复扫描</a:t>
            </a:r>
            <a:endParaRPr 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2928D1-3A18-40BF-8454-5BC1D389CD4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6226629" y="5410201"/>
            <a:ext cx="5178" cy="72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2DDD2FF-FE1B-41DA-8C2E-F0713C410483}"/>
              </a:ext>
            </a:extLst>
          </p:cNvPr>
          <p:cNvSpPr txBox="1"/>
          <p:nvPr/>
        </p:nvSpPr>
        <p:spPr>
          <a:xfrm>
            <a:off x="7365805" y="4665905"/>
            <a:ext cx="67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  <a:endParaRPr 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5EC725-4050-4465-AB27-BAC8607F7AEA}"/>
              </a:ext>
            </a:extLst>
          </p:cNvPr>
          <p:cNvSpPr txBox="1"/>
          <p:nvPr/>
        </p:nvSpPr>
        <p:spPr>
          <a:xfrm>
            <a:off x="6221693" y="5589414"/>
            <a:ext cx="67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9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genesis</dc:creator>
  <cp:lastModifiedBy>genesis</cp:lastModifiedBy>
  <cp:revision>5</cp:revision>
  <dcterms:created xsi:type="dcterms:W3CDTF">2020-07-30T12:57:55Z</dcterms:created>
  <dcterms:modified xsi:type="dcterms:W3CDTF">2020-07-30T13:40:14Z</dcterms:modified>
</cp:coreProperties>
</file>