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ovan Acevedo Delgado" userId="235c73490ae42c8e" providerId="LiveId" clId="{78C2CEFC-8E64-40C8-BEAB-0E079002623A}"/>
    <pc:docChg chg="modSld">
      <pc:chgData name="Donovan Acevedo Delgado" userId="235c73490ae42c8e" providerId="LiveId" clId="{78C2CEFC-8E64-40C8-BEAB-0E079002623A}" dt="2024-10-24T08:21:52.204" v="2" actId="14100"/>
      <pc:docMkLst>
        <pc:docMk/>
      </pc:docMkLst>
      <pc:sldChg chg="modSp mod">
        <pc:chgData name="Donovan Acevedo Delgado" userId="235c73490ae42c8e" providerId="LiveId" clId="{78C2CEFC-8E64-40C8-BEAB-0E079002623A}" dt="2024-10-24T08:21:52.204" v="2" actId="14100"/>
        <pc:sldMkLst>
          <pc:docMk/>
          <pc:sldMk cId="4076789593" sldId="258"/>
        </pc:sldMkLst>
        <pc:picChg chg="mod">
          <ac:chgData name="Donovan Acevedo Delgado" userId="235c73490ae42c8e" providerId="LiveId" clId="{78C2CEFC-8E64-40C8-BEAB-0E079002623A}" dt="2024-10-24T08:21:52.204" v="2" actId="14100"/>
          <ac:picMkLst>
            <pc:docMk/>
            <pc:sldMk cId="4076789593" sldId="258"/>
            <ac:picMk id="5" creationId="{0C932435-8C71-818C-2909-2C69B7968B4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88358-135E-453E-92BE-23DB2A10A422}" type="datetimeFigureOut">
              <a:rPr lang="es-MX" smtClean="0"/>
              <a:t>23/10/2024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E5B2F-B7A8-4BC7-B6DD-E1281BFB26A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3820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E5B2F-B7A8-4BC7-B6DD-E1281BFB26A4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413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E5B2F-B7A8-4BC7-B6DD-E1281BFB26A4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9371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E5B2F-B7A8-4BC7-B6DD-E1281BFB26A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1346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881D3-BF33-7FFD-95E0-C47A96BF3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4C61B4-BAA0-F1E0-E49D-01B37226D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E88D03-D00B-E4AD-A0D6-91484167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795-942E-4BF3-9C5B-9B4EE7255885}" type="datetimeFigureOut">
              <a:rPr lang="es-MX" smtClean="0"/>
              <a:t>23/10/2024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A2E989-C969-561D-9038-8FBB54DF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D6096D-840E-67DE-7058-F666D4AD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AF43-001C-4EDF-BFC2-590EF4FC7F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23777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5DE9B-F8BC-0B9C-2A4B-1B8BB697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44A020-1691-F6FB-1A08-1F4F23F0C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449971-0EFA-6311-6128-5D9B5531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795-942E-4BF3-9C5B-9B4EE7255885}" type="datetimeFigureOut">
              <a:rPr lang="es-MX" smtClean="0"/>
              <a:t>23/10/2024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A5A3AE-273E-AD48-B152-E1A32151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1F0B01-E45B-53A8-A182-D0CD3906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AF43-001C-4EDF-BFC2-590EF4FC7F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86201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E1478B-2CA4-DB3F-00A6-772B6A322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AC31C3-803C-3155-3737-371D8B97F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F28172-F672-11EE-541D-580C6EBB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795-942E-4BF3-9C5B-9B4EE7255885}" type="datetimeFigureOut">
              <a:rPr lang="es-MX" smtClean="0"/>
              <a:t>23/10/2024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592C02-A539-8048-2AEC-876ED9F4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B46CFB-C894-75FD-B811-D09E7FD3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AF43-001C-4EDF-BFC2-590EF4FC7F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89933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38FF2-8F5B-5F8F-346D-B3F62BEC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13CDD2-AC31-6646-B8E5-0D11CC4C3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313E9B-D697-A7AB-A21D-5A47A881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795-942E-4BF3-9C5B-9B4EE7255885}" type="datetimeFigureOut">
              <a:rPr lang="es-MX" smtClean="0"/>
              <a:t>23/10/2024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83DB6C-8DA2-D3F2-53A6-8D5271F6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18D941-AA9B-4129-065C-D69E94A9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AF43-001C-4EDF-BFC2-590EF4FC7F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625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741FE-F816-57E8-5506-7C15A0BEB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DA72E5-6376-7C37-8283-059143CF5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ABE71D-05F4-747A-29F7-20FABF0E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795-942E-4BF3-9C5B-9B4EE7255885}" type="datetimeFigureOut">
              <a:rPr lang="es-MX" smtClean="0"/>
              <a:t>23/10/2024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6A974F-1C66-3864-2C23-33C8C382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759133-58A3-CA85-ECCF-4D9D7659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AF43-001C-4EDF-BFC2-590EF4FC7F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80033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8DC49-FA05-1CE7-C372-3DA49B7C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3B4BC0-B849-5C48-7E5D-1E0B6842D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4462F4-05F2-9E2E-CC20-B675718D6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B76AA9-52BE-423D-C464-C7FA5BDB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795-942E-4BF3-9C5B-9B4EE7255885}" type="datetimeFigureOut">
              <a:rPr lang="es-MX" smtClean="0"/>
              <a:t>23/10/2024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7EF706-BAAC-BE54-29A0-53AAEF00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9B160A-7580-67A7-1DF0-0A741F30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AF43-001C-4EDF-BFC2-590EF4FC7F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83471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58D68-5734-9049-91B4-4E78CBDF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D23627-658C-E4AC-D767-EF45BE763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776C32-77F0-4DD7-646A-965077989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51FFE8A-FAA8-7C6F-ACE6-7FCDF70F6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5495C9-848F-0411-2F0A-E057DFCF7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C65DBF-54A8-2CCC-86AD-47574877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795-942E-4BF3-9C5B-9B4EE7255885}" type="datetimeFigureOut">
              <a:rPr lang="es-MX" smtClean="0"/>
              <a:t>23/10/2024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4FDF65-068E-A9DB-EAF2-F21CE0D4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4C209E-F805-3EDD-5473-D1F39692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AF43-001C-4EDF-BFC2-590EF4FC7F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83383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78956-6467-B124-3C91-2139AABC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6B54F2-F4C8-2D26-1DB6-D21F82D8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795-942E-4BF3-9C5B-9B4EE7255885}" type="datetimeFigureOut">
              <a:rPr lang="es-MX" smtClean="0"/>
              <a:t>23/10/2024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FAE52C-36A5-07CE-ADED-0B58896F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3D0008-3E21-BF9C-56D9-3F524BE19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AF43-001C-4EDF-BFC2-590EF4FC7F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87821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2EF647-ED82-E51F-C6EA-060B673F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795-942E-4BF3-9C5B-9B4EE7255885}" type="datetimeFigureOut">
              <a:rPr lang="es-MX" smtClean="0"/>
              <a:t>23/10/2024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E5EBD2-AF4F-AEA6-2D63-F6B81719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76B193-B87A-73B3-9434-7550CDD7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AF43-001C-4EDF-BFC2-590EF4FC7F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94081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C63BA-EB8A-95DD-77FA-EDA840C5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0309B-30EB-B4A4-93FE-8DF4D40EC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773DAC-36E0-24FC-8F86-991527A41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6E5645-AB19-D90C-5D0C-7D737F4B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795-942E-4BF3-9C5B-9B4EE7255885}" type="datetimeFigureOut">
              <a:rPr lang="es-MX" smtClean="0"/>
              <a:t>23/10/2024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FE49F5-C877-3B09-25C0-B6DD5926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F90939-28C6-E95A-8735-63312F94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AF43-001C-4EDF-BFC2-590EF4FC7F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32712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6A59C-592A-5E4A-F989-7158656E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6B88EF-2599-9258-106C-A8DD0E585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BE1ED1-9E0D-2E8B-896F-5FBCC0A3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3CBC72-003B-0299-4BFC-2124FC05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B795-942E-4BF3-9C5B-9B4EE7255885}" type="datetimeFigureOut">
              <a:rPr lang="es-MX" smtClean="0"/>
              <a:t>23/10/2024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F0E3F1-3A02-E2D6-E19D-0C70729E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0890ED-F2F2-E9C2-05B4-D35115DC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AF43-001C-4EDF-BFC2-590EF4FC7F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59042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002E52-4DB1-1B23-4BBD-E3C05531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9C1877-E335-D038-8899-5DDE364F8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644185-ACAB-190D-17E3-27C5EFD40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23B795-942E-4BF3-9C5B-9B4EE7255885}" type="datetimeFigureOut">
              <a:rPr lang="es-MX" smtClean="0"/>
              <a:t>23/10/2024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67F7D3-5886-D8B9-661D-A31614A1E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C86768-2E06-7500-805C-33B934215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0AF43-001C-4EDF-BFC2-590EF4FC7F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423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86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n 18" descr="Interfaz de usuario gráfica, Sitio web">
            <a:extLst>
              <a:ext uri="{FF2B5EF4-FFF2-40B4-BE49-F238E27FC236}">
                <a16:creationId xmlns:a16="http://schemas.microsoft.com/office/drawing/2014/main" id="{EACAFBAC-C5F5-232D-FFFB-3CBDA64F6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1" y="480060"/>
            <a:ext cx="11237975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776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56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3F1AA700-7F6B-E30B-28A0-A355ADE04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29997"/>
            <a:ext cx="10905066" cy="53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983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2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0C932435-8C71-818C-2909-2C69B7968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643465"/>
            <a:ext cx="10905067" cy="5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895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4E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E6FAA73-B8A7-D037-C063-655F50627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57258"/>
            <a:ext cx="10905066" cy="534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696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 descr="Aplicación&#10;&#10;Descripción generada automáticamente con confianza baja">
            <a:extLst>
              <a:ext uri="{FF2B5EF4-FFF2-40B4-BE49-F238E27FC236}">
                <a16:creationId xmlns:a16="http://schemas.microsoft.com/office/drawing/2014/main" id="{B8EC7E73-6E50-609F-624B-153578832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1" y="4269391"/>
            <a:ext cx="11237975" cy="21085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Una captura de pantalla de un celular con texto e imagen&#10;&#10;Descripción generada automáticamente con confianza media">
            <a:extLst>
              <a:ext uri="{FF2B5EF4-FFF2-40B4-BE49-F238E27FC236}">
                <a16:creationId xmlns:a16="http://schemas.microsoft.com/office/drawing/2014/main" id="{9D6E08F2-4AC6-6BAC-EB61-8C7E4D7B0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80060"/>
            <a:ext cx="11237976" cy="37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67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FB9FFB4C-8F36-2CA7-3E1B-3B17B5F3E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" b="3512"/>
          <a:stretch/>
        </p:blipFill>
        <p:spPr>
          <a:xfrm>
            <a:off x="477011" y="480059"/>
            <a:ext cx="11237975" cy="58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318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</Words>
  <Application>Microsoft Office PowerPoint</Application>
  <PresentationFormat>Panorámica</PresentationFormat>
  <Paragraphs>3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Donovan Acevedo Delgado</dc:creator>
  <cp:lastModifiedBy>Donovan Acevedo Delgado</cp:lastModifiedBy>
  <cp:revision>1</cp:revision>
  <dcterms:created xsi:type="dcterms:W3CDTF">2024-10-24T05:43:09Z</dcterms:created>
  <dcterms:modified xsi:type="dcterms:W3CDTF">2024-10-24T08:22:01Z</dcterms:modified>
</cp:coreProperties>
</file>