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47087"/>
            <a:ext cx="7766936" cy="1646302"/>
          </a:xfrm>
        </p:spPr>
        <p:txBody>
          <a:bodyPr/>
          <a:lstStyle/>
          <a:p>
            <a:r>
              <a:rPr lang="ru-RU" dirty="0" smtClean="0"/>
              <a:t>Дипломная работа</a:t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Shadow accounting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449843"/>
            <a:ext cx="7766936" cy="1096899"/>
          </a:xfrm>
        </p:spPr>
        <p:txBody>
          <a:bodyPr/>
          <a:lstStyle/>
          <a:p>
            <a:r>
              <a:rPr lang="ru-RU" dirty="0" smtClean="0"/>
              <a:t>Студент ИС-17 </a:t>
            </a:r>
          </a:p>
          <a:p>
            <a:r>
              <a:rPr lang="ru-RU" dirty="0" smtClean="0"/>
              <a:t>Ивановский И.П.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79654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7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Аспект</vt:lpstr>
      <vt:lpstr>Дипломная работа  Shadow accounting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domovikx</dc:creator>
  <cp:lastModifiedBy>domovikx</cp:lastModifiedBy>
  <cp:revision>3</cp:revision>
  <dcterms:created xsi:type="dcterms:W3CDTF">2020-08-07T07:56:27Z</dcterms:created>
  <dcterms:modified xsi:type="dcterms:W3CDTF">2020-08-07T08:00:13Z</dcterms:modified>
</cp:coreProperties>
</file>